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1.emf"/><Relationship Id="rId3" Type="http://schemas.openxmlformats.org/officeDocument/2006/relationships/image" Target="../media/image12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Templates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Templates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These templates are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diagrams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535">
            <a:extLst>
              <a:ext uri="{FF2B5EF4-FFF2-40B4-BE49-F238E27FC236}">
                <a16:creationId xmlns:a16="http://schemas.microsoft.com/office/drawing/2014/main" id="{4EE60BA3-6AA8-704C-8688-296810520482}"/>
              </a:ext>
            </a:extLst>
          </p:cNvPr>
          <p:cNvSpPr/>
          <p:nvPr/>
        </p:nvSpPr>
        <p:spPr>
          <a:xfrm>
            <a:off x="8690007" y="5636710"/>
            <a:ext cx="1276889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/>
              <a:t>VPN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84DFE6-0DC9-CD47-8245-7452D69EEFA6}"/>
              </a:ext>
            </a:extLst>
          </p:cNvPr>
          <p:cNvGrpSpPr/>
          <p:nvPr/>
        </p:nvGrpSpPr>
        <p:grpSpPr>
          <a:xfrm>
            <a:off x="204327" y="509911"/>
            <a:ext cx="9173090" cy="6200854"/>
            <a:chOff x="204327" y="509911"/>
            <a:chExt cx="9173090" cy="620085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74AFBD6-D704-2A46-8788-46E11326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90830" y="3828713"/>
              <a:ext cx="767139" cy="780142"/>
            </a:xfrm>
            <a:prstGeom prst="rect">
              <a:avLst/>
            </a:prstGeom>
          </p:spPr>
        </p:pic>
        <p:sp>
          <p:nvSpPr>
            <p:cNvPr id="124" name="Shape 535">
              <a:extLst>
                <a:ext uri="{FF2B5EF4-FFF2-40B4-BE49-F238E27FC236}">
                  <a16:creationId xmlns:a16="http://schemas.microsoft.com/office/drawing/2014/main" id="{8CC98446-3CA5-1347-9970-6C8B6689BF4F}"/>
                </a:ext>
              </a:extLst>
            </p:cNvPr>
            <p:cNvSpPr/>
            <p:nvPr/>
          </p:nvSpPr>
          <p:spPr>
            <a:xfrm>
              <a:off x="8399031" y="2357649"/>
              <a:ext cx="97838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On Premise</a:t>
              </a:r>
              <a:endParaRPr sz="1200" dirty="0"/>
            </a:p>
          </p:txBody>
        </p:sp>
        <p:sp>
          <p:nvSpPr>
            <p:cNvPr id="125" name="Shape 535">
              <a:extLst>
                <a:ext uri="{FF2B5EF4-FFF2-40B4-BE49-F238E27FC236}">
                  <a16:creationId xmlns:a16="http://schemas.microsoft.com/office/drawing/2014/main" id="{7068CA83-5AB0-B24A-9790-C5A534055D7E}"/>
                </a:ext>
              </a:extLst>
            </p:cNvPr>
            <p:cNvSpPr/>
            <p:nvPr/>
          </p:nvSpPr>
          <p:spPr>
            <a:xfrm>
              <a:off x="8330615" y="1175903"/>
              <a:ext cx="99241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Marketplace</a:t>
              </a:r>
              <a:endParaRPr sz="12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C6DE00-F3F9-FF42-B244-EFB37D4F7A35}"/>
                </a:ext>
              </a:extLst>
            </p:cNvPr>
            <p:cNvGrpSpPr/>
            <p:nvPr/>
          </p:nvGrpSpPr>
          <p:grpSpPr>
            <a:xfrm>
              <a:off x="204327" y="509911"/>
              <a:ext cx="9019905" cy="6200854"/>
              <a:chOff x="170482" y="1384763"/>
              <a:chExt cx="9019905" cy="6200854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70482" y="1672021"/>
                <a:ext cx="7760644" cy="591359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66359" y="1958686"/>
                <a:ext cx="6390820" cy="5341014"/>
                <a:chOff x="1609584" y="3478839"/>
                <a:chExt cx="4801726" cy="316874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609584" y="3478839"/>
                  <a:ext cx="4801726" cy="3168748"/>
                  <a:chOff x="683896" y="4841306"/>
                  <a:chExt cx="1752600" cy="1902980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683896" y="4853407"/>
                    <a:ext cx="1752600" cy="189087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43" name="Shape 535"/>
                  <p:cNvSpPr/>
                  <p:nvPr/>
                </p:nvSpPr>
                <p:spPr>
                  <a:xfrm>
                    <a:off x="776543" y="4841306"/>
                    <a:ext cx="298649" cy="10234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/>
                      <a:t>us-south</a:t>
                    </a:r>
                    <a:endParaRPr sz="1000" dirty="0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807503" y="3737320"/>
                  <a:ext cx="1715040" cy="2772343"/>
                  <a:chOff x="4101661" y="4729404"/>
                  <a:chExt cx="751209" cy="2092167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101661" y="4753288"/>
                    <a:ext cx="751209" cy="2068283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45" name="Shape 535"/>
                  <p:cNvSpPr/>
                  <p:nvPr/>
                </p:nvSpPr>
                <p:spPr>
                  <a:xfrm>
                    <a:off x="4146030" y="4729404"/>
                    <a:ext cx="311264" cy="128613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/>
                      <a:t>us-south-1 </a:t>
                    </a:r>
                    <a:endParaRPr sz="12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2006264" y="4055820"/>
                  <a:ext cx="1309596" cy="1019844"/>
                </a:xfrm>
                <a:prstGeom prst="roundRect">
                  <a:avLst>
                    <a:gd name="adj" fmla="val 9818"/>
                  </a:avLst>
                </a:prstGeom>
                <a:noFill/>
                <a:ln w="635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168421" y="5598778"/>
                  <a:ext cx="3670882" cy="571939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9" name="Shape 535"/>
                <p:cNvSpPr/>
                <p:nvPr/>
              </p:nvSpPr>
              <p:spPr>
                <a:xfrm>
                  <a:off x="2074105" y="4926940"/>
                  <a:ext cx="1193160" cy="170426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/>
                    <a:t>Subnet 10.10.10.0/24</a:t>
                  </a:r>
                  <a:endParaRPr sz="1200" dirty="0"/>
                </a:p>
              </p:txBody>
            </p:sp>
            <p:sp>
              <p:nvSpPr>
                <p:cNvPr id="35" name="Shape 535"/>
                <p:cNvSpPr/>
                <p:nvPr/>
              </p:nvSpPr>
              <p:spPr>
                <a:xfrm>
                  <a:off x="3547117" y="4143357"/>
                  <a:ext cx="959387" cy="170426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/>
                    <a:t>Security Group1</a:t>
                  </a:r>
                  <a:endParaRPr sz="1200" dirty="0"/>
                </a:p>
              </p:txBody>
            </p:sp>
          </p:grp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373" y="2757100"/>
                <a:ext cx="266569" cy="3683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223050-B4C1-894E-A5FC-FEF3F4DB2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37" y="1498595"/>
                <a:ext cx="444281" cy="330200"/>
              </a:xfrm>
              <a:prstGeom prst="rect">
                <a:avLst/>
              </a:prstGeom>
            </p:spPr>
          </p:pic>
          <p:sp>
            <p:nvSpPr>
              <p:cNvPr id="51" name="Shape 535">
                <a:extLst>
                  <a:ext uri="{FF2B5EF4-FFF2-40B4-BE49-F238E27FC236}">
                    <a16:creationId xmlns:a16="http://schemas.microsoft.com/office/drawing/2014/main" id="{2C0D80E0-AF59-0E40-8930-ED0D9A0C9346}"/>
                  </a:ext>
                </a:extLst>
              </p:cNvPr>
              <p:cNvSpPr/>
              <p:nvPr/>
            </p:nvSpPr>
            <p:spPr>
              <a:xfrm>
                <a:off x="1282888" y="2912062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6506A56E-229C-B444-8BDB-CF25E56966B2}"/>
                  </a:ext>
                </a:extLst>
              </p:cNvPr>
              <p:cNvSpPr/>
              <p:nvPr/>
            </p:nvSpPr>
            <p:spPr>
              <a:xfrm>
                <a:off x="884875" y="5154425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Shape 535">
                <a:extLst>
                  <a:ext uri="{FF2B5EF4-FFF2-40B4-BE49-F238E27FC236}">
                    <a16:creationId xmlns:a16="http://schemas.microsoft.com/office/drawing/2014/main" id="{0D24BEDF-3C1B-2448-B1B2-09D409D42E8D}"/>
                  </a:ext>
                </a:extLst>
              </p:cNvPr>
              <p:cNvSpPr/>
              <p:nvPr/>
            </p:nvSpPr>
            <p:spPr>
              <a:xfrm>
                <a:off x="987745" y="6563881"/>
                <a:ext cx="15880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Subnet 10.20.10.0/24</a:t>
                </a:r>
                <a:endParaRPr sz="1200" dirty="0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6F7EEB6-E833-1542-9283-457C3C8B5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519" y="4949525"/>
                <a:ext cx="266569" cy="368300"/>
              </a:xfrm>
              <a:prstGeom prst="rect">
                <a:avLst/>
              </a:prstGeom>
            </p:spPr>
          </p:pic>
          <p:sp>
            <p:nvSpPr>
              <p:cNvPr id="85" name="Shape 535">
                <a:extLst>
                  <a:ext uri="{FF2B5EF4-FFF2-40B4-BE49-F238E27FC236}">
                    <a16:creationId xmlns:a16="http://schemas.microsoft.com/office/drawing/2014/main" id="{FDA1B9AE-CED9-5C41-A43E-30E42DDD16F9}"/>
                  </a:ext>
                </a:extLst>
              </p:cNvPr>
              <p:cNvSpPr/>
              <p:nvPr/>
            </p:nvSpPr>
            <p:spPr>
              <a:xfrm>
                <a:off x="1194281" y="5116472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4993E789-66E9-274F-A09D-087FFB2C2E23}"/>
                  </a:ext>
                </a:extLst>
              </p:cNvPr>
              <p:cNvSpPr/>
              <p:nvPr/>
            </p:nvSpPr>
            <p:spPr>
              <a:xfrm>
                <a:off x="4186738" y="2447706"/>
                <a:ext cx="2282619" cy="4619517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44E3CB32-98FF-2249-B8A0-789FC06447D0}"/>
                  </a:ext>
                </a:extLst>
              </p:cNvPr>
              <p:cNvSpPr/>
              <p:nvPr/>
            </p:nvSpPr>
            <p:spPr>
              <a:xfrm>
                <a:off x="4442373" y="2924965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88163EE4-8CFF-BD48-8442-0408571AA578}"/>
                  </a:ext>
                </a:extLst>
              </p:cNvPr>
              <p:cNvSpPr/>
              <p:nvPr/>
            </p:nvSpPr>
            <p:spPr>
              <a:xfrm>
                <a:off x="4429774" y="5174172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E795808-6134-7649-A1DD-3D6EBFF03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4687" y="2741859"/>
                <a:ext cx="266569" cy="368300"/>
              </a:xfrm>
              <a:prstGeom prst="rect">
                <a:avLst/>
              </a:prstGeom>
            </p:spPr>
          </p:pic>
          <p:sp>
            <p:nvSpPr>
              <p:cNvPr id="95" name="Shape 535">
                <a:extLst>
                  <a:ext uri="{FF2B5EF4-FFF2-40B4-BE49-F238E27FC236}">
                    <a16:creationId xmlns:a16="http://schemas.microsoft.com/office/drawing/2014/main" id="{2A7B03F8-F381-934F-ACAF-70AE02397A34}"/>
                  </a:ext>
                </a:extLst>
              </p:cNvPr>
              <p:cNvSpPr/>
              <p:nvPr/>
            </p:nvSpPr>
            <p:spPr>
              <a:xfrm>
                <a:off x="4288947" y="2406589"/>
                <a:ext cx="945805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us-south-2 </a:t>
                </a:r>
                <a:endParaRPr sz="1200" dirty="0"/>
              </a:p>
            </p:txBody>
          </p:sp>
          <p:sp>
            <p:nvSpPr>
              <p:cNvPr id="96" name="Shape 535">
                <a:extLst>
                  <a:ext uri="{FF2B5EF4-FFF2-40B4-BE49-F238E27FC236}">
                    <a16:creationId xmlns:a16="http://schemas.microsoft.com/office/drawing/2014/main" id="{09C250B8-62B2-0B45-A473-964CE099A64B}"/>
                  </a:ext>
                </a:extLst>
              </p:cNvPr>
              <p:cNvSpPr/>
              <p:nvPr/>
            </p:nvSpPr>
            <p:spPr>
              <a:xfrm>
                <a:off x="4761709" y="2878579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9B70E7F-636B-6444-9B12-8CF9D7A6B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63" y="4957195"/>
                <a:ext cx="266569" cy="368300"/>
              </a:xfrm>
              <a:prstGeom prst="rect">
                <a:avLst/>
              </a:prstGeom>
            </p:spPr>
          </p:pic>
          <p:sp>
            <p:nvSpPr>
              <p:cNvPr id="98" name="Shape 535">
                <a:extLst>
                  <a:ext uri="{FF2B5EF4-FFF2-40B4-BE49-F238E27FC236}">
                    <a16:creationId xmlns:a16="http://schemas.microsoft.com/office/drawing/2014/main" id="{BB2833FC-EE7E-304C-A044-E1F1850F848F}"/>
                  </a:ext>
                </a:extLst>
              </p:cNvPr>
              <p:cNvSpPr/>
              <p:nvPr/>
            </p:nvSpPr>
            <p:spPr>
              <a:xfrm>
                <a:off x="4722025" y="5135098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1561D93-652E-804D-BE49-7F40F1E6FCD6}"/>
                  </a:ext>
                </a:extLst>
              </p:cNvPr>
              <p:cNvSpPr/>
              <p:nvPr/>
            </p:nvSpPr>
            <p:spPr>
              <a:xfrm>
                <a:off x="1110140" y="3328931"/>
                <a:ext cx="4885731" cy="964019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1" name="Shape 535">
                <a:extLst>
                  <a:ext uri="{FF2B5EF4-FFF2-40B4-BE49-F238E27FC236}">
                    <a16:creationId xmlns:a16="http://schemas.microsoft.com/office/drawing/2014/main" id="{86587FE5-5799-D742-8CDC-9FDCFF7751A9}"/>
                  </a:ext>
                </a:extLst>
              </p:cNvPr>
              <p:cNvSpPr/>
              <p:nvPr/>
            </p:nvSpPr>
            <p:spPr>
              <a:xfrm>
                <a:off x="4534035" y="4365554"/>
                <a:ext cx="15880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Subnet 10.10.40.0/24</a:t>
                </a:r>
                <a:endParaRPr sz="1200" dirty="0"/>
              </a:p>
            </p:txBody>
          </p:sp>
          <p:sp>
            <p:nvSpPr>
              <p:cNvPr id="132" name="Shape 535">
                <a:extLst>
                  <a:ext uri="{FF2B5EF4-FFF2-40B4-BE49-F238E27FC236}">
                    <a16:creationId xmlns:a16="http://schemas.microsoft.com/office/drawing/2014/main" id="{5831B384-ADBF-7A4F-A74C-44836472C1B7}"/>
                  </a:ext>
                </a:extLst>
              </p:cNvPr>
              <p:cNvSpPr/>
              <p:nvPr/>
            </p:nvSpPr>
            <p:spPr>
              <a:xfrm>
                <a:off x="4534033" y="6632640"/>
                <a:ext cx="15880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Subnet 10.10.30.0/24</a:t>
                </a:r>
                <a:endParaRPr sz="1200" dirty="0"/>
              </a:p>
            </p:txBody>
          </p:sp>
          <p:sp>
            <p:nvSpPr>
              <p:cNvPr id="133" name="Shape 535">
                <a:extLst>
                  <a:ext uri="{FF2B5EF4-FFF2-40B4-BE49-F238E27FC236}">
                    <a16:creationId xmlns:a16="http://schemas.microsoft.com/office/drawing/2014/main" id="{2ACA1C7F-2B12-724C-80F2-249C6669EB9E}"/>
                  </a:ext>
                </a:extLst>
              </p:cNvPr>
              <p:cNvSpPr/>
              <p:nvPr/>
            </p:nvSpPr>
            <p:spPr>
              <a:xfrm>
                <a:off x="2927477" y="5243837"/>
                <a:ext cx="1276889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Security Group2</a:t>
                </a:r>
                <a:endParaRPr sz="1200" dirty="0"/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84A01719-0E7E-7E4A-88B1-00F7D9B45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0525" y="3670721"/>
                <a:ext cx="647381" cy="241300"/>
              </a:xfrm>
              <a:prstGeom prst="rect">
                <a:avLst/>
              </a:prstGeom>
            </p:spPr>
          </p:pic>
          <p:sp>
            <p:nvSpPr>
              <p:cNvPr id="138" name="Shape 535">
                <a:extLst>
                  <a:ext uri="{FF2B5EF4-FFF2-40B4-BE49-F238E27FC236}">
                    <a16:creationId xmlns:a16="http://schemas.microsoft.com/office/drawing/2014/main" id="{403ACB4E-2163-7C48-B7AA-71BC2A8B9C8E}"/>
                  </a:ext>
                </a:extLst>
              </p:cNvPr>
              <p:cNvSpPr/>
              <p:nvPr/>
            </p:nvSpPr>
            <p:spPr>
              <a:xfrm>
                <a:off x="3029686" y="2595328"/>
                <a:ext cx="1276889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Load Balancer</a:t>
                </a:r>
                <a:endParaRPr sz="1200" dirty="0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9596C6-2E0E-E043-BD3A-6B87E28DC1E8}"/>
                  </a:ext>
                </a:extLst>
              </p:cNvPr>
              <p:cNvGrpSpPr/>
              <p:nvPr/>
            </p:nvGrpSpPr>
            <p:grpSpPr>
              <a:xfrm>
                <a:off x="7012437" y="5072316"/>
                <a:ext cx="603504" cy="548640"/>
                <a:chOff x="5269342" y="4494809"/>
                <a:chExt cx="751660" cy="692612"/>
              </a:xfrm>
            </p:grpSpPr>
            <p:sp>
              <p:nvSpPr>
                <p:cNvPr id="140" name="Shape 252">
                  <a:extLst>
                    <a:ext uri="{FF2B5EF4-FFF2-40B4-BE49-F238E27FC236}">
                      <a16:creationId xmlns:a16="http://schemas.microsoft.com/office/drawing/2014/main" id="{5C52A603-DAC6-1E41-B2E0-314A7426430B}"/>
                    </a:ext>
                  </a:extLst>
                </p:cNvPr>
                <p:cNvSpPr/>
                <p:nvPr/>
              </p:nvSpPr>
              <p:spPr>
                <a:xfrm>
                  <a:off x="5269342" y="4494809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801190E4-7405-004D-AB8E-C020B3555C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biLevel thresh="50000"/>
                </a:blip>
                <a:stretch>
                  <a:fillRect/>
                </a:stretch>
              </p:blipFill>
              <p:spPr>
                <a:xfrm>
                  <a:off x="5424284" y="4635931"/>
                  <a:ext cx="548298" cy="417748"/>
                </a:xfrm>
                <a:prstGeom prst="rect">
                  <a:avLst/>
                </a:prstGeom>
              </p:spPr>
            </p:pic>
          </p:grpSp>
          <p:sp>
            <p:nvSpPr>
              <p:cNvPr id="143" name="Shape 535">
                <a:extLst>
                  <a:ext uri="{FF2B5EF4-FFF2-40B4-BE49-F238E27FC236}">
                    <a16:creationId xmlns:a16="http://schemas.microsoft.com/office/drawing/2014/main" id="{AB479BC0-7AE2-AE4B-A149-96CE783D00E7}"/>
                  </a:ext>
                </a:extLst>
              </p:cNvPr>
              <p:cNvSpPr/>
              <p:nvPr/>
            </p:nvSpPr>
            <p:spPr>
              <a:xfrm>
                <a:off x="2970558" y="3462886"/>
                <a:ext cx="1276889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Floating IP</a:t>
                </a:r>
                <a:endParaRPr sz="1200" dirty="0"/>
              </a:p>
            </p:txBody>
          </p:sp>
          <p:sp>
            <p:nvSpPr>
              <p:cNvPr id="144" name="Shape 535">
                <a:extLst>
                  <a:ext uri="{FF2B5EF4-FFF2-40B4-BE49-F238E27FC236}">
                    <a16:creationId xmlns:a16="http://schemas.microsoft.com/office/drawing/2014/main" id="{C4DE55C6-5F50-8640-B46B-9AAF4C35EF44}"/>
                  </a:ext>
                </a:extLst>
              </p:cNvPr>
              <p:cNvSpPr/>
              <p:nvPr/>
            </p:nvSpPr>
            <p:spPr>
              <a:xfrm>
                <a:off x="7041858" y="5576927"/>
                <a:ext cx="127688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Public </a:t>
                </a:r>
              </a:p>
              <a:p>
                <a:pPr lvl="0">
                  <a:defRPr sz="1800"/>
                </a:pPr>
                <a:r>
                  <a:rPr lang="en-US" sz="1200" dirty="0"/>
                  <a:t>Gateway</a:t>
                </a:r>
                <a:endParaRPr sz="1200" dirty="0"/>
              </a:p>
            </p:txBody>
          </p:sp>
          <p:cxnSp>
            <p:nvCxnSpPr>
              <p:cNvPr id="6" name="Elbow Connector 5">
                <a:extLst>
                  <a:ext uri="{FF2B5EF4-FFF2-40B4-BE49-F238E27FC236}">
                    <a16:creationId xmlns:a16="http://schemas.microsoft.com/office/drawing/2014/main" id="{0FC30BE5-E059-0649-A408-F9FD60EDD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165" y="3793021"/>
                <a:ext cx="5493667" cy="1116983"/>
              </a:xfrm>
              <a:prstGeom prst="bentConnector3">
                <a:avLst>
                  <a:gd name="adj1" fmla="val 7965"/>
                </a:avLst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51680F4-95E0-5E4A-B96F-61BAFE8BA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370" y="5344776"/>
                <a:ext cx="808571" cy="0"/>
              </a:xfrm>
              <a:prstGeom prst="straightConnector1">
                <a:avLst/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1E2C7C9-4B0E-6A41-9633-64094DC93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3787" y="5352455"/>
                <a:ext cx="972045" cy="0"/>
              </a:xfrm>
              <a:prstGeom prst="straightConnector1">
                <a:avLst/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7" name="Shape 535">
                <a:extLst>
                  <a:ext uri="{FF2B5EF4-FFF2-40B4-BE49-F238E27FC236}">
                    <a16:creationId xmlns:a16="http://schemas.microsoft.com/office/drawing/2014/main" id="{E0A77EA3-4B75-D44F-BF5F-94DDF18E42FB}"/>
                  </a:ext>
                </a:extLst>
              </p:cNvPr>
              <p:cNvSpPr/>
              <p:nvPr/>
            </p:nvSpPr>
            <p:spPr>
              <a:xfrm>
                <a:off x="8541899" y="4472605"/>
                <a:ext cx="63086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Internet</a:t>
                </a:r>
                <a:endParaRPr sz="1200" dirty="0"/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93AFBBC-5635-054E-951F-07FBBB24B78D}"/>
                  </a:ext>
                </a:extLst>
              </p:cNvPr>
              <p:cNvGrpSpPr/>
              <p:nvPr/>
            </p:nvGrpSpPr>
            <p:grpSpPr>
              <a:xfrm>
                <a:off x="8560470" y="5947283"/>
                <a:ext cx="603504" cy="548640"/>
                <a:chOff x="7855527" y="2681064"/>
                <a:chExt cx="751660" cy="692612"/>
              </a:xfrm>
            </p:grpSpPr>
            <p:sp>
              <p:nvSpPr>
                <p:cNvPr id="152" name="Shape 252">
                  <a:extLst>
                    <a:ext uri="{FF2B5EF4-FFF2-40B4-BE49-F238E27FC236}">
                      <a16:creationId xmlns:a16="http://schemas.microsoft.com/office/drawing/2014/main" id="{C76C8D00-1D52-DE46-9D1D-22103557D98C}"/>
                    </a:ext>
                  </a:extLst>
                </p:cNvPr>
                <p:cNvSpPr/>
                <p:nvPr/>
              </p:nvSpPr>
              <p:spPr>
                <a:xfrm>
                  <a:off x="7855527" y="268106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8E1F765B-33DA-BE43-AC6A-132124446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biLevel thresh="50000"/>
                </a:blip>
                <a:stretch>
                  <a:fillRect/>
                </a:stretch>
              </p:blipFill>
              <p:spPr>
                <a:xfrm>
                  <a:off x="7974711" y="2794159"/>
                  <a:ext cx="510949" cy="510949"/>
                </a:xfrm>
                <a:prstGeom prst="rect">
                  <a:avLst/>
                </a:prstGeom>
              </p:spPr>
            </p:pic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17BE7F-BBEE-7647-BB5C-AC8BAEBE2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2422" y="6230049"/>
                <a:ext cx="579477" cy="1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A3F24C27-551E-314C-9FC4-89072B3AA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379" y="5484672"/>
                <a:ext cx="7843" cy="446972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CBDD8417-7F41-144B-9F03-4F79F4A98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98" y="2389481"/>
                <a:ext cx="416001" cy="172031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C68A40C7-D46B-D048-B83A-0451822F816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82291" y="2425915"/>
                <a:ext cx="407254" cy="179141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8FAD6FA-E506-9A42-8BDC-21775B68CFBB}"/>
                  </a:ext>
                </a:extLst>
              </p:cNvPr>
              <p:cNvGrpSpPr/>
              <p:nvPr/>
            </p:nvGrpSpPr>
            <p:grpSpPr>
              <a:xfrm>
                <a:off x="3281796" y="2107010"/>
                <a:ext cx="603504" cy="548640"/>
                <a:chOff x="5913508" y="4650196"/>
                <a:chExt cx="751660" cy="692612"/>
              </a:xfrm>
            </p:grpSpPr>
            <p:sp>
              <p:nvSpPr>
                <p:cNvPr id="90" name="Shape 252">
                  <a:extLst>
                    <a:ext uri="{FF2B5EF4-FFF2-40B4-BE49-F238E27FC236}">
                      <a16:creationId xmlns:a16="http://schemas.microsoft.com/office/drawing/2014/main" id="{94282F53-14CF-D84E-9941-34CC2F9828F8}"/>
                    </a:ext>
                  </a:extLst>
                </p:cNvPr>
                <p:cNvSpPr/>
                <p:nvPr/>
              </p:nvSpPr>
              <p:spPr>
                <a:xfrm>
                  <a:off x="5913508" y="4650196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666DA720-0E04-BF4A-80F1-33FA88A42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biLevel thresh="50000"/>
                </a:blip>
                <a:stretch>
                  <a:fillRect/>
                </a:stretch>
              </p:blipFill>
              <p:spPr>
                <a:xfrm>
                  <a:off x="6053117" y="4713648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0" name="Shape 535">
                <a:extLst>
                  <a:ext uri="{FF2B5EF4-FFF2-40B4-BE49-F238E27FC236}">
                    <a16:creationId xmlns:a16="http://schemas.microsoft.com/office/drawing/2014/main" id="{B8EDACB0-60DA-3D4A-8D75-441A1824DF0A}"/>
                  </a:ext>
                </a:extLst>
              </p:cNvPr>
              <p:cNvSpPr/>
              <p:nvPr/>
            </p:nvSpPr>
            <p:spPr>
              <a:xfrm>
                <a:off x="5412715" y="6110250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VM8</a:t>
                </a:r>
                <a:endParaRPr sz="1200" dirty="0"/>
              </a:p>
            </p:txBody>
          </p:sp>
          <p:sp>
            <p:nvSpPr>
              <p:cNvPr id="181" name="Shape 535">
                <a:extLst>
                  <a:ext uri="{FF2B5EF4-FFF2-40B4-BE49-F238E27FC236}">
                    <a16:creationId xmlns:a16="http://schemas.microsoft.com/office/drawing/2014/main" id="{1FC3473D-08C9-5B4B-8AD8-F717F805CC81}"/>
                  </a:ext>
                </a:extLst>
              </p:cNvPr>
              <p:cNvSpPr/>
              <p:nvPr/>
            </p:nvSpPr>
            <p:spPr>
              <a:xfrm>
                <a:off x="1303934" y="3976807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VM1</a:t>
                </a:r>
                <a:endParaRPr sz="1200" dirty="0"/>
              </a:p>
            </p:txBody>
          </p:sp>
          <p:sp>
            <p:nvSpPr>
              <p:cNvPr id="182" name="Shape 535">
                <a:extLst>
                  <a:ext uri="{FF2B5EF4-FFF2-40B4-BE49-F238E27FC236}">
                    <a16:creationId xmlns:a16="http://schemas.microsoft.com/office/drawing/2014/main" id="{79419695-10C7-4B4A-8484-AA83E538D950}"/>
                  </a:ext>
                </a:extLst>
              </p:cNvPr>
              <p:cNvSpPr/>
              <p:nvPr/>
            </p:nvSpPr>
            <p:spPr>
              <a:xfrm>
                <a:off x="1979991" y="3955979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VM2</a:t>
                </a:r>
                <a:endParaRPr sz="1200" dirty="0"/>
              </a:p>
            </p:txBody>
          </p:sp>
          <p:sp>
            <p:nvSpPr>
              <p:cNvPr id="183" name="Shape 535">
                <a:extLst>
                  <a:ext uri="{FF2B5EF4-FFF2-40B4-BE49-F238E27FC236}">
                    <a16:creationId xmlns:a16="http://schemas.microsoft.com/office/drawing/2014/main" id="{62955FF3-058C-F549-8B92-9BE990817C99}"/>
                  </a:ext>
                </a:extLst>
              </p:cNvPr>
              <p:cNvSpPr/>
              <p:nvPr/>
            </p:nvSpPr>
            <p:spPr>
              <a:xfrm>
                <a:off x="1355539" y="6120629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VM3</a:t>
                </a:r>
                <a:endParaRPr sz="1200" dirty="0"/>
              </a:p>
            </p:txBody>
          </p:sp>
          <p:sp>
            <p:nvSpPr>
              <p:cNvPr id="184" name="Shape 535">
                <a:extLst>
                  <a:ext uri="{FF2B5EF4-FFF2-40B4-BE49-F238E27FC236}">
                    <a16:creationId xmlns:a16="http://schemas.microsoft.com/office/drawing/2014/main" id="{E62621FB-0254-9743-B5C1-BAD7EA687A29}"/>
                  </a:ext>
                </a:extLst>
              </p:cNvPr>
              <p:cNvSpPr/>
              <p:nvPr/>
            </p:nvSpPr>
            <p:spPr>
              <a:xfrm>
                <a:off x="2032776" y="6110250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VM4</a:t>
                </a:r>
                <a:endParaRPr sz="1200" dirty="0"/>
              </a:p>
            </p:txBody>
          </p:sp>
          <p:sp>
            <p:nvSpPr>
              <p:cNvPr id="185" name="Shape 535">
                <a:extLst>
                  <a:ext uri="{FF2B5EF4-FFF2-40B4-BE49-F238E27FC236}">
                    <a16:creationId xmlns:a16="http://schemas.microsoft.com/office/drawing/2014/main" id="{9B53CBCD-AD5E-A94B-B979-051E4B426C31}"/>
                  </a:ext>
                </a:extLst>
              </p:cNvPr>
              <p:cNvSpPr/>
              <p:nvPr/>
            </p:nvSpPr>
            <p:spPr>
              <a:xfrm>
                <a:off x="4657612" y="6125175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VM7</a:t>
                </a:r>
                <a:endParaRPr sz="1200" dirty="0"/>
              </a:p>
            </p:txBody>
          </p:sp>
          <p:sp>
            <p:nvSpPr>
              <p:cNvPr id="189" name="Shape 535">
                <a:extLst>
                  <a:ext uri="{FF2B5EF4-FFF2-40B4-BE49-F238E27FC236}">
                    <a16:creationId xmlns:a16="http://schemas.microsoft.com/office/drawing/2014/main" id="{CAB81F92-33D4-8A4E-9359-BA1B44469645}"/>
                  </a:ext>
                </a:extLst>
              </p:cNvPr>
              <p:cNvSpPr/>
              <p:nvPr/>
            </p:nvSpPr>
            <p:spPr>
              <a:xfrm>
                <a:off x="5381978" y="3939511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VM6</a:t>
                </a:r>
                <a:endParaRPr sz="1200" dirty="0"/>
              </a:p>
            </p:txBody>
          </p:sp>
          <p:sp>
            <p:nvSpPr>
              <p:cNvPr id="190" name="Shape 535">
                <a:extLst>
                  <a:ext uri="{FF2B5EF4-FFF2-40B4-BE49-F238E27FC236}">
                    <a16:creationId xmlns:a16="http://schemas.microsoft.com/office/drawing/2014/main" id="{98A9DD73-B547-5848-BD84-9A63D55CB1D6}"/>
                  </a:ext>
                </a:extLst>
              </p:cNvPr>
              <p:cNvSpPr/>
              <p:nvPr/>
            </p:nvSpPr>
            <p:spPr>
              <a:xfrm>
                <a:off x="4666906" y="3954531"/>
                <a:ext cx="77570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VM5</a:t>
                </a:r>
                <a:endParaRPr sz="1200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C3EF8A2-C2D0-024A-9F15-F323246048D4}"/>
                  </a:ext>
                </a:extLst>
              </p:cNvPr>
              <p:cNvGrpSpPr/>
              <p:nvPr/>
            </p:nvGrpSpPr>
            <p:grpSpPr>
              <a:xfrm>
                <a:off x="5301272" y="5631645"/>
                <a:ext cx="603504" cy="548640"/>
                <a:chOff x="559577" y="2006407"/>
                <a:chExt cx="749808" cy="694944"/>
              </a:xfrm>
            </p:grpSpPr>
            <p:sp>
              <p:nvSpPr>
                <p:cNvPr id="100" name="Shape 252">
                  <a:extLst>
                    <a:ext uri="{FF2B5EF4-FFF2-40B4-BE49-F238E27FC236}">
                      <a16:creationId xmlns:a16="http://schemas.microsoft.com/office/drawing/2014/main" id="{1FA58F57-EAC2-1745-AB81-F4D7BE031045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39C31D19-AEBC-3247-935F-DA5BA22A1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729" y="2037825"/>
                  <a:ext cx="531595" cy="531596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AD04CAB-FBEB-0D41-8494-197998339963}"/>
                  </a:ext>
                </a:extLst>
              </p:cNvPr>
              <p:cNvGrpSpPr/>
              <p:nvPr/>
            </p:nvGrpSpPr>
            <p:grpSpPr>
              <a:xfrm>
                <a:off x="4585865" y="5615078"/>
                <a:ext cx="603504" cy="548640"/>
                <a:chOff x="559577" y="2006407"/>
                <a:chExt cx="749808" cy="694944"/>
              </a:xfrm>
            </p:grpSpPr>
            <p:sp>
              <p:nvSpPr>
                <p:cNvPr id="103" name="Shape 252">
                  <a:extLst>
                    <a:ext uri="{FF2B5EF4-FFF2-40B4-BE49-F238E27FC236}">
                      <a16:creationId xmlns:a16="http://schemas.microsoft.com/office/drawing/2014/main" id="{B0A4AD4F-31E9-DA4A-AF51-F252B17E52D2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B9D480E3-9D59-E543-A3DF-14BF8E0D8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154" y="2078199"/>
                  <a:ext cx="512207" cy="512207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7F18EC5-7E2C-BE4B-AB69-E5B2EF5DD66D}"/>
                  </a:ext>
                </a:extLst>
              </p:cNvPr>
              <p:cNvGrpSpPr/>
              <p:nvPr/>
            </p:nvGrpSpPr>
            <p:grpSpPr>
              <a:xfrm>
                <a:off x="1945962" y="5642104"/>
                <a:ext cx="603504" cy="548640"/>
                <a:chOff x="559577" y="2006407"/>
                <a:chExt cx="749808" cy="694944"/>
              </a:xfrm>
            </p:grpSpPr>
            <p:sp>
              <p:nvSpPr>
                <p:cNvPr id="106" name="Shape 252">
                  <a:extLst>
                    <a:ext uri="{FF2B5EF4-FFF2-40B4-BE49-F238E27FC236}">
                      <a16:creationId xmlns:a16="http://schemas.microsoft.com/office/drawing/2014/main" id="{F3423D77-20E6-474E-8428-7FDE60D0A88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22F05F38-A268-0440-8537-1D87B67F5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430" y="2071303"/>
                  <a:ext cx="493534" cy="493535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428C74A-4337-784B-A469-56FAD27EE613}"/>
                  </a:ext>
                </a:extLst>
              </p:cNvPr>
              <p:cNvGrpSpPr/>
              <p:nvPr/>
            </p:nvGrpSpPr>
            <p:grpSpPr>
              <a:xfrm>
                <a:off x="1259139" y="5621916"/>
                <a:ext cx="603504" cy="548640"/>
                <a:chOff x="559577" y="2006407"/>
                <a:chExt cx="749808" cy="694944"/>
              </a:xfrm>
            </p:grpSpPr>
            <p:sp>
              <p:nvSpPr>
                <p:cNvPr id="109" name="Shape 252">
                  <a:extLst>
                    <a:ext uri="{FF2B5EF4-FFF2-40B4-BE49-F238E27FC236}">
                      <a16:creationId xmlns:a16="http://schemas.microsoft.com/office/drawing/2014/main" id="{7EAA4CEF-330E-EE47-965E-647DDA10B282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55B61A8-35BA-9048-BC40-783F9E2A4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675" y="2094081"/>
                  <a:ext cx="462851" cy="46285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507069E-B120-0D4F-AD95-D4A00DA8E5E5}"/>
                  </a:ext>
                </a:extLst>
              </p:cNvPr>
              <p:cNvGrpSpPr/>
              <p:nvPr/>
            </p:nvGrpSpPr>
            <p:grpSpPr>
              <a:xfrm>
                <a:off x="5304764" y="3453239"/>
                <a:ext cx="603504" cy="548640"/>
                <a:chOff x="559577" y="2006407"/>
                <a:chExt cx="749808" cy="694944"/>
              </a:xfrm>
            </p:grpSpPr>
            <p:sp>
              <p:nvSpPr>
                <p:cNvPr id="112" name="Shape 252">
                  <a:extLst>
                    <a:ext uri="{FF2B5EF4-FFF2-40B4-BE49-F238E27FC236}">
                      <a16:creationId xmlns:a16="http://schemas.microsoft.com/office/drawing/2014/main" id="{8FE17F82-930D-6142-9EC3-6D838440C45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A1BA7BA8-DDCA-D343-B3A3-B517EC3EA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644" y="2076830"/>
                  <a:ext cx="459866" cy="459867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D7274A-B3FE-AB43-A909-136CC8BFC12A}"/>
                  </a:ext>
                </a:extLst>
              </p:cNvPr>
              <p:cNvGrpSpPr/>
              <p:nvPr/>
            </p:nvGrpSpPr>
            <p:grpSpPr>
              <a:xfrm>
                <a:off x="4607070" y="3462886"/>
                <a:ext cx="603504" cy="548640"/>
                <a:chOff x="559577" y="2006407"/>
                <a:chExt cx="749808" cy="694944"/>
              </a:xfrm>
            </p:grpSpPr>
            <p:sp>
              <p:nvSpPr>
                <p:cNvPr id="115" name="Shape 252">
                  <a:extLst>
                    <a:ext uri="{FF2B5EF4-FFF2-40B4-BE49-F238E27FC236}">
                      <a16:creationId xmlns:a16="http://schemas.microsoft.com/office/drawing/2014/main" id="{BF73D4DA-F663-F048-A6F1-037756AA281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92688629-88D2-204E-B2D3-B91FE8D93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228" y="2078446"/>
                  <a:ext cx="482522" cy="482523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B693E00-165F-9F48-A78C-F16771F0173D}"/>
                  </a:ext>
                </a:extLst>
              </p:cNvPr>
              <p:cNvGrpSpPr/>
              <p:nvPr/>
            </p:nvGrpSpPr>
            <p:grpSpPr>
              <a:xfrm>
                <a:off x="1879450" y="3495723"/>
                <a:ext cx="603504" cy="548640"/>
                <a:chOff x="559577" y="2006407"/>
                <a:chExt cx="749808" cy="694944"/>
              </a:xfrm>
            </p:grpSpPr>
            <p:sp>
              <p:nvSpPr>
                <p:cNvPr id="118" name="Shape 252">
                  <a:extLst>
                    <a:ext uri="{FF2B5EF4-FFF2-40B4-BE49-F238E27FC236}">
                      <a16:creationId xmlns:a16="http://schemas.microsoft.com/office/drawing/2014/main" id="{FD97AA38-2BFA-2D42-ADF3-EF378D36DCFB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9C523763-F2B2-904B-A377-1B6DF9F4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865" y="2077571"/>
                  <a:ext cx="465492" cy="465492"/>
                </a:xfrm>
                <a:prstGeom prst="rect">
                  <a:avLst/>
                </a:prstGeom>
              </p:spPr>
            </p:pic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569F8BC-F9F6-0146-B5C4-36B0076F8956}"/>
                  </a:ext>
                </a:extLst>
              </p:cNvPr>
              <p:cNvGrpSpPr/>
              <p:nvPr/>
            </p:nvGrpSpPr>
            <p:grpSpPr>
              <a:xfrm>
                <a:off x="1202060" y="3487815"/>
                <a:ext cx="603504" cy="548640"/>
                <a:chOff x="559577" y="2006407"/>
                <a:chExt cx="749808" cy="694944"/>
              </a:xfrm>
            </p:grpSpPr>
            <p:sp>
              <p:nvSpPr>
                <p:cNvPr id="163" name="Shape 252">
                  <a:extLst>
                    <a:ext uri="{FF2B5EF4-FFF2-40B4-BE49-F238E27FC236}">
                      <a16:creationId xmlns:a16="http://schemas.microsoft.com/office/drawing/2014/main" id="{69420B79-AA20-DF48-9F5F-D8598F9ED8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64" name="Picture 163">
                  <a:extLst>
                    <a:ext uri="{FF2B5EF4-FFF2-40B4-BE49-F238E27FC236}">
                      <a16:creationId xmlns:a16="http://schemas.microsoft.com/office/drawing/2014/main" id="{32CD64E2-635B-7840-98FD-487BEF009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353" y="2058880"/>
                  <a:ext cx="501403" cy="501403"/>
                </a:xfrm>
                <a:prstGeom prst="rect">
                  <a:avLst/>
                </a:prstGeom>
              </p:spPr>
            </p:pic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AF63CCF-0ADA-5041-AAAC-7F896DA7A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340753" y="2356097"/>
                <a:ext cx="819728" cy="735706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E25ECE1-F1D3-8443-BC0D-D15C71533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0140" y="3495723"/>
                <a:ext cx="690247" cy="679077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A56EAB3-85E5-B34E-994A-B932AA1D1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126" y="3844518"/>
                <a:ext cx="575516" cy="0"/>
              </a:xfrm>
              <a:prstGeom prst="straightConnector1">
                <a:avLst/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CA8936A8-C321-AE49-B6E3-EDAF58D65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126" y="2646502"/>
                <a:ext cx="575516" cy="0"/>
              </a:xfrm>
              <a:prstGeom prst="straightConnector1">
                <a:avLst/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6" name="Shape 535">
                <a:extLst>
                  <a:ext uri="{FF2B5EF4-FFF2-40B4-BE49-F238E27FC236}">
                    <a16:creationId xmlns:a16="http://schemas.microsoft.com/office/drawing/2014/main" id="{736AEAC6-F532-6949-B872-7732B95A9C19}"/>
                  </a:ext>
                </a:extLst>
              </p:cNvPr>
              <p:cNvSpPr/>
              <p:nvPr/>
            </p:nvSpPr>
            <p:spPr>
              <a:xfrm>
                <a:off x="784854" y="1384763"/>
                <a:ext cx="194303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Virtual Private Cloud</a:t>
                </a:r>
                <a:endParaRPr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0767F-B171-7B4C-A8C2-03D88F8AA695}"/>
              </a:ext>
            </a:extLst>
          </p:cNvPr>
          <p:cNvGrpSpPr/>
          <p:nvPr/>
        </p:nvGrpSpPr>
        <p:grpSpPr>
          <a:xfrm>
            <a:off x="123407" y="860326"/>
            <a:ext cx="9795509" cy="5710955"/>
            <a:chOff x="138905" y="1728231"/>
            <a:chExt cx="9795509" cy="5710955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30FE9E6-5EDE-D840-BAB3-C74E6E44A0B6}"/>
                </a:ext>
              </a:extLst>
            </p:cNvPr>
            <p:cNvSpPr/>
            <p:nvPr/>
          </p:nvSpPr>
          <p:spPr>
            <a:xfrm>
              <a:off x="138905" y="1731328"/>
              <a:ext cx="9795509" cy="570785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Shape 535">
              <a:extLst>
                <a:ext uri="{FF2B5EF4-FFF2-40B4-BE49-F238E27FC236}">
                  <a16:creationId xmlns:a16="http://schemas.microsoft.com/office/drawing/2014/main" id="{A5A56D64-23FD-F147-8D41-FABA119FB36D}"/>
                </a:ext>
              </a:extLst>
            </p:cNvPr>
            <p:cNvSpPr/>
            <p:nvPr/>
          </p:nvSpPr>
          <p:spPr>
            <a:xfrm>
              <a:off x="444929" y="1728231"/>
              <a:ext cx="1184839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Cloud Universe</a:t>
              </a:r>
              <a:endParaRPr sz="1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F23B1F5-B94B-3B4A-A2D7-0F45ABE50D13}"/>
                </a:ext>
              </a:extLst>
            </p:cNvPr>
            <p:cNvSpPr/>
            <p:nvPr/>
          </p:nvSpPr>
          <p:spPr>
            <a:xfrm>
              <a:off x="384263" y="2184161"/>
              <a:ext cx="1319397" cy="502255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Shape 535">
              <a:extLst>
                <a:ext uri="{FF2B5EF4-FFF2-40B4-BE49-F238E27FC236}">
                  <a16:creationId xmlns:a16="http://schemas.microsoft.com/office/drawing/2014/main" id="{D5A391B2-607D-D14F-9FD4-4C905AC1AC89}"/>
                </a:ext>
              </a:extLst>
            </p:cNvPr>
            <p:cNvSpPr/>
            <p:nvPr/>
          </p:nvSpPr>
          <p:spPr>
            <a:xfrm>
              <a:off x="444930" y="2163603"/>
              <a:ext cx="1184839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Public Network</a:t>
              </a:r>
              <a:endParaRPr sz="1200" dirty="0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E574305C-AB5E-0B4C-96E2-C418C05B1BFA}"/>
                </a:ext>
              </a:extLst>
            </p:cNvPr>
            <p:cNvSpPr/>
            <p:nvPr/>
          </p:nvSpPr>
          <p:spPr>
            <a:xfrm>
              <a:off x="8403037" y="2163602"/>
              <a:ext cx="1296318" cy="504311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Shape 535">
              <a:extLst>
                <a:ext uri="{FF2B5EF4-FFF2-40B4-BE49-F238E27FC236}">
                  <a16:creationId xmlns:a16="http://schemas.microsoft.com/office/drawing/2014/main" id="{39EC1C1F-0E76-E943-987C-03F6D6D6962C}"/>
                </a:ext>
              </a:extLst>
            </p:cNvPr>
            <p:cNvSpPr/>
            <p:nvPr/>
          </p:nvSpPr>
          <p:spPr>
            <a:xfrm>
              <a:off x="8866744" y="2132464"/>
              <a:ext cx="935106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Enterprise Network</a:t>
              </a:r>
              <a:endParaRPr sz="1200" dirty="0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B2723B5-A5B7-F84B-87E6-C5689944B8CF}"/>
                </a:ext>
              </a:extLst>
            </p:cNvPr>
            <p:cNvSpPr/>
            <p:nvPr/>
          </p:nvSpPr>
          <p:spPr>
            <a:xfrm>
              <a:off x="1910244" y="2186998"/>
              <a:ext cx="6284470" cy="501971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E66740-4CCE-1D49-BA61-37B78637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525" y="1976175"/>
              <a:ext cx="456975" cy="342900"/>
            </a:xfrm>
            <a:prstGeom prst="rect">
              <a:avLst/>
            </a:prstGeom>
          </p:spPr>
        </p:pic>
        <p:sp>
          <p:nvSpPr>
            <p:cNvPr id="134" name="Shape 535">
              <a:extLst>
                <a:ext uri="{FF2B5EF4-FFF2-40B4-BE49-F238E27FC236}">
                  <a16:creationId xmlns:a16="http://schemas.microsoft.com/office/drawing/2014/main" id="{54729E37-FBFF-AF43-B1FF-FBD921B9FBB2}"/>
                </a:ext>
              </a:extLst>
            </p:cNvPr>
            <p:cNvSpPr/>
            <p:nvPr/>
          </p:nvSpPr>
          <p:spPr>
            <a:xfrm>
              <a:off x="2531298" y="1927346"/>
              <a:ext cx="889673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IBM Cloud</a:t>
              </a:r>
              <a:endParaRPr sz="1200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22D0D43-0573-9842-BF9F-0194035EC349}"/>
                </a:ext>
              </a:extLst>
            </p:cNvPr>
            <p:cNvSpPr/>
            <p:nvPr/>
          </p:nvSpPr>
          <p:spPr>
            <a:xfrm>
              <a:off x="2479383" y="2529898"/>
              <a:ext cx="5186484" cy="324336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4BEEFB6-8D97-F849-9706-4B29A87C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250" y="2368492"/>
              <a:ext cx="444281" cy="3302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33CB6A-E91B-DF41-9CDC-F2F1F5A200C2}"/>
                </a:ext>
              </a:extLst>
            </p:cNvPr>
            <p:cNvSpPr/>
            <p:nvPr/>
          </p:nvSpPr>
          <p:spPr>
            <a:xfrm>
              <a:off x="2509318" y="6000847"/>
              <a:ext cx="5172041" cy="93752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8" name="Shape 535">
              <a:extLst>
                <a:ext uri="{FF2B5EF4-FFF2-40B4-BE49-F238E27FC236}">
                  <a16:creationId xmlns:a16="http://schemas.microsoft.com/office/drawing/2014/main" id="{583BFB21-1244-2B4B-B274-39EE5FAC38B8}"/>
                </a:ext>
              </a:extLst>
            </p:cNvPr>
            <p:cNvSpPr/>
            <p:nvPr/>
          </p:nvSpPr>
          <p:spPr>
            <a:xfrm>
              <a:off x="2554959" y="5966905"/>
              <a:ext cx="889673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Services</a:t>
              </a:r>
              <a:endParaRPr sz="1200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1E27ED9-0FF2-644A-946C-D4E40F013E3A}"/>
                </a:ext>
              </a:extLst>
            </p:cNvPr>
            <p:cNvGrpSpPr/>
            <p:nvPr/>
          </p:nvGrpSpPr>
          <p:grpSpPr>
            <a:xfrm>
              <a:off x="2742989" y="2867485"/>
              <a:ext cx="4725186" cy="2731191"/>
              <a:chOff x="273286" y="1927885"/>
              <a:chExt cx="6158512" cy="324854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478665-4F81-3344-9CAB-D96C37F1B4D4}"/>
                  </a:ext>
                </a:extLst>
              </p:cNvPr>
              <p:cNvGrpSpPr/>
              <p:nvPr/>
            </p:nvGrpSpPr>
            <p:grpSpPr>
              <a:xfrm>
                <a:off x="273286" y="1927885"/>
                <a:ext cx="6158512" cy="3248549"/>
                <a:chOff x="683896" y="4841197"/>
                <a:chExt cx="1748201" cy="1206558"/>
              </a:xfrm>
            </p:grpSpPr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BDDF8872-E2D1-F942-8CB9-12039FCD09CA}"/>
                    </a:ext>
                  </a:extLst>
                </p:cNvPr>
                <p:cNvSpPr/>
                <p:nvPr/>
              </p:nvSpPr>
              <p:spPr>
                <a:xfrm>
                  <a:off x="683896" y="4853407"/>
                  <a:ext cx="1748201" cy="1194348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4378BB"/>
                  </a:solidFill>
                  <a:prstDash val="sysDot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0" name="Shape 535">
                  <a:extLst>
                    <a:ext uri="{FF2B5EF4-FFF2-40B4-BE49-F238E27FC236}">
                      <a16:creationId xmlns:a16="http://schemas.microsoft.com/office/drawing/2014/main" id="{D96E21DD-8C11-6349-B169-DAA2CBE6FEC5}"/>
                    </a:ext>
                  </a:extLst>
                </p:cNvPr>
                <p:cNvSpPr/>
                <p:nvPr/>
              </p:nvSpPr>
              <p:spPr>
                <a:xfrm>
                  <a:off x="750486" y="4841197"/>
                  <a:ext cx="298649" cy="102349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/>
                    <a:t>us-south</a:t>
                  </a:r>
                  <a:endParaRPr sz="1000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CA9232E0-0C9B-E349-90BE-E836D10730B7}"/>
                  </a:ext>
                </a:extLst>
              </p:cNvPr>
              <p:cNvGrpSpPr/>
              <p:nvPr/>
            </p:nvGrpSpPr>
            <p:grpSpPr>
              <a:xfrm>
                <a:off x="614279" y="2354915"/>
                <a:ext cx="2282619" cy="2532275"/>
                <a:chOff x="4101661" y="4729405"/>
                <a:chExt cx="751209" cy="1133768"/>
              </a:xfrm>
            </p:grpSpPr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F35B814E-EF10-0E4D-8226-5EA82902A950}"/>
                    </a:ext>
                  </a:extLst>
                </p:cNvPr>
                <p:cNvSpPr/>
                <p:nvPr/>
              </p:nvSpPr>
              <p:spPr>
                <a:xfrm>
                  <a:off x="4101661" y="4753288"/>
                  <a:ext cx="751209" cy="1109885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4378BB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08" name="Shape 535">
                  <a:extLst>
                    <a:ext uri="{FF2B5EF4-FFF2-40B4-BE49-F238E27FC236}">
                      <a16:creationId xmlns:a16="http://schemas.microsoft.com/office/drawing/2014/main" id="{C85D886C-F9BE-3041-8FA8-F45358A8AF13}"/>
                    </a:ext>
                  </a:extLst>
                </p:cNvPr>
                <p:cNvSpPr/>
                <p:nvPr/>
              </p:nvSpPr>
              <p:spPr>
                <a:xfrm>
                  <a:off x="4146030" y="4729405"/>
                  <a:ext cx="366897" cy="152976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/>
                    <a:t>us-south-1 </a:t>
                  </a:r>
                  <a:endParaRPr sz="1200" dirty="0"/>
                </a:p>
              </p:txBody>
            </p:sp>
          </p:grp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E7B100BC-268C-7846-BAF2-E6B5EF5EAFAD}"/>
                  </a:ext>
                </a:extLst>
              </p:cNvPr>
              <p:cNvSpPr/>
              <p:nvPr/>
            </p:nvSpPr>
            <p:spPr>
              <a:xfrm>
                <a:off x="878818" y="2891753"/>
                <a:ext cx="1742998" cy="1718976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Shape 535">
                <a:extLst>
                  <a:ext uri="{FF2B5EF4-FFF2-40B4-BE49-F238E27FC236}">
                    <a16:creationId xmlns:a16="http://schemas.microsoft.com/office/drawing/2014/main" id="{7D52E713-98AD-DD47-B335-9921ACED8DC8}"/>
                  </a:ext>
                </a:extLst>
              </p:cNvPr>
              <p:cNvSpPr/>
              <p:nvPr/>
            </p:nvSpPr>
            <p:spPr>
              <a:xfrm>
                <a:off x="1069935" y="4326103"/>
                <a:ext cx="15880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10.10.10.0/24</a:t>
                </a:r>
                <a:endParaRPr sz="1200" dirty="0"/>
              </a:p>
            </p:txBody>
          </p:sp>
          <p:sp>
            <p:nvSpPr>
              <p:cNvPr id="157" name="Shape 535">
                <a:extLst>
                  <a:ext uri="{FF2B5EF4-FFF2-40B4-BE49-F238E27FC236}">
                    <a16:creationId xmlns:a16="http://schemas.microsoft.com/office/drawing/2014/main" id="{263B40F0-09A6-814E-A863-52096AEA647A}"/>
                  </a:ext>
                </a:extLst>
              </p:cNvPr>
              <p:cNvSpPr/>
              <p:nvPr/>
            </p:nvSpPr>
            <p:spPr>
              <a:xfrm>
                <a:off x="3162199" y="3271010"/>
                <a:ext cx="583057" cy="34167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SG1</a:t>
                </a:r>
                <a:endParaRPr sz="1200" dirty="0"/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13E07DB-F658-704E-A4AD-1B0288799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874" y="2717649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59" name="Shape 535">
                <a:extLst>
                  <a:ext uri="{FF2B5EF4-FFF2-40B4-BE49-F238E27FC236}">
                    <a16:creationId xmlns:a16="http://schemas.microsoft.com/office/drawing/2014/main" id="{CB4B2BFF-F307-E742-B370-01663452BDF1}"/>
                  </a:ext>
                </a:extLst>
              </p:cNvPr>
              <p:cNvSpPr/>
              <p:nvPr/>
            </p:nvSpPr>
            <p:spPr>
              <a:xfrm>
                <a:off x="1244481" y="2817162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17FD0316-AB8C-B34C-8E6C-3054D00FD9E1}"/>
                  </a:ext>
                </a:extLst>
              </p:cNvPr>
              <p:cNvSpPr/>
              <p:nvPr/>
            </p:nvSpPr>
            <p:spPr>
              <a:xfrm>
                <a:off x="3861339" y="2419706"/>
                <a:ext cx="2282619" cy="247893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AA15738E-C70C-2343-90BE-D672FE269AA0}"/>
                  </a:ext>
                </a:extLst>
              </p:cNvPr>
              <p:cNvSpPr/>
              <p:nvPr/>
            </p:nvSpPr>
            <p:spPr>
              <a:xfrm>
                <a:off x="4115515" y="2885474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19989A89-194B-874E-AA6C-A88610EE2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5195" y="2702430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69" name="Shape 535">
                <a:extLst>
                  <a:ext uri="{FF2B5EF4-FFF2-40B4-BE49-F238E27FC236}">
                    <a16:creationId xmlns:a16="http://schemas.microsoft.com/office/drawing/2014/main" id="{0B344D62-0A07-EA4F-A212-BC30AABF1BE2}"/>
                  </a:ext>
                </a:extLst>
              </p:cNvPr>
              <p:cNvSpPr/>
              <p:nvPr/>
            </p:nvSpPr>
            <p:spPr>
              <a:xfrm>
                <a:off x="3970788" y="2362159"/>
                <a:ext cx="1103979" cy="34167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us-south-2 </a:t>
                </a:r>
                <a:endParaRPr sz="1200" dirty="0"/>
              </a:p>
            </p:txBody>
          </p:sp>
          <p:sp>
            <p:nvSpPr>
              <p:cNvPr id="170" name="Shape 535">
                <a:extLst>
                  <a:ext uri="{FF2B5EF4-FFF2-40B4-BE49-F238E27FC236}">
                    <a16:creationId xmlns:a16="http://schemas.microsoft.com/office/drawing/2014/main" id="{BC6633D3-CF5B-7B46-8581-BC69BAB105AB}"/>
                  </a:ext>
                </a:extLst>
              </p:cNvPr>
              <p:cNvSpPr/>
              <p:nvPr/>
            </p:nvSpPr>
            <p:spPr>
              <a:xfrm>
                <a:off x="4526510" y="2821435"/>
                <a:ext cx="92100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ACL1</a:t>
                </a:r>
                <a:endParaRPr sz="1200" dirty="0"/>
              </a:p>
            </p:txBody>
          </p:sp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7C760A95-9ED4-0F4E-84C0-A61429511893}"/>
                  </a:ext>
                </a:extLst>
              </p:cNvPr>
              <p:cNvSpPr/>
              <p:nvPr/>
            </p:nvSpPr>
            <p:spPr>
              <a:xfrm>
                <a:off x="1011874" y="3289480"/>
                <a:ext cx="4710954" cy="964019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30977DAB-092E-1846-A800-E8E58A9F02AC}"/>
                  </a:ext>
                </a:extLst>
              </p:cNvPr>
              <p:cNvSpPr/>
              <p:nvPr/>
            </p:nvSpPr>
            <p:spPr>
              <a:xfrm>
                <a:off x="4270609" y="4326103"/>
                <a:ext cx="15880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10.20.10.0/24</a:t>
                </a:r>
                <a:endParaRPr sz="1200" dirty="0"/>
              </a:p>
            </p:txBody>
          </p:sp>
          <p:sp>
            <p:nvSpPr>
              <p:cNvPr id="173" name="Shape 535">
                <a:extLst>
                  <a:ext uri="{FF2B5EF4-FFF2-40B4-BE49-F238E27FC236}">
                    <a16:creationId xmlns:a16="http://schemas.microsoft.com/office/drawing/2014/main" id="{4E6B3977-2B3D-8F49-8500-F63FF5A5E395}"/>
                  </a:ext>
                </a:extLst>
              </p:cNvPr>
              <p:cNvSpPr/>
              <p:nvPr/>
            </p:nvSpPr>
            <p:spPr>
              <a:xfrm>
                <a:off x="3215475" y="2586023"/>
                <a:ext cx="382254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LB</a:t>
                </a:r>
                <a:endParaRPr sz="1200" dirty="0"/>
              </a:p>
            </p:txBody>
          </p:sp>
          <p:cxnSp>
            <p:nvCxnSpPr>
              <p:cNvPr id="174" name="Straight Arrow Connector 164">
                <a:extLst>
                  <a:ext uri="{FF2B5EF4-FFF2-40B4-BE49-F238E27FC236}">
                    <a16:creationId xmlns:a16="http://schemas.microsoft.com/office/drawing/2014/main" id="{D6B14280-8EC1-0945-BF8E-26635BB8E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067" y="2379769"/>
                <a:ext cx="410203" cy="33488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5" name="Straight Arrow Connector 166">
                <a:extLst>
                  <a:ext uri="{FF2B5EF4-FFF2-40B4-BE49-F238E27FC236}">
                    <a16:creationId xmlns:a16="http://schemas.microsoft.com/office/drawing/2014/main" id="{144C8520-1F72-C64F-89EB-7B28BFE99F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904608" y="2492285"/>
                <a:ext cx="681052" cy="231987"/>
              </a:xfrm>
              <a:prstGeom prst="bentConnector3">
                <a:avLst>
                  <a:gd name="adj1" fmla="val 63654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AE47BB0-7670-A241-8910-D72CA5206BF8}"/>
                  </a:ext>
                </a:extLst>
              </p:cNvPr>
              <p:cNvGrpSpPr/>
              <p:nvPr/>
            </p:nvGrpSpPr>
            <p:grpSpPr>
              <a:xfrm>
                <a:off x="3078625" y="2069811"/>
                <a:ext cx="603504" cy="548640"/>
                <a:chOff x="5913508" y="4650196"/>
                <a:chExt cx="751660" cy="692612"/>
              </a:xfrm>
            </p:grpSpPr>
            <p:sp>
              <p:nvSpPr>
                <p:cNvPr id="205" name="Shape 252">
                  <a:extLst>
                    <a:ext uri="{FF2B5EF4-FFF2-40B4-BE49-F238E27FC236}">
                      <a16:creationId xmlns:a16="http://schemas.microsoft.com/office/drawing/2014/main" id="{C63F5417-6BF8-D549-B8BD-E055C5F74F58}"/>
                    </a:ext>
                  </a:extLst>
                </p:cNvPr>
                <p:cNvSpPr/>
                <p:nvPr/>
              </p:nvSpPr>
              <p:spPr>
                <a:xfrm>
                  <a:off x="5913508" y="4650196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A26A6D9B-B8F3-3544-803A-3F6E31774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biLevel thresh="50000"/>
                </a:blip>
                <a:stretch>
                  <a:fillRect/>
                </a:stretch>
              </p:blipFill>
              <p:spPr>
                <a:xfrm>
                  <a:off x="6053117" y="4713648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77" name="Shape 535">
                <a:extLst>
                  <a:ext uri="{FF2B5EF4-FFF2-40B4-BE49-F238E27FC236}">
                    <a16:creationId xmlns:a16="http://schemas.microsoft.com/office/drawing/2014/main" id="{B145C007-644C-3448-8BF5-2AD0075EAEAA}"/>
                  </a:ext>
                </a:extLst>
              </p:cNvPr>
              <p:cNvSpPr/>
              <p:nvPr/>
            </p:nvSpPr>
            <p:spPr>
              <a:xfrm>
                <a:off x="1187764" y="3917924"/>
                <a:ext cx="775703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VM1</a:t>
                </a:r>
                <a:endParaRPr sz="1200" dirty="0"/>
              </a:p>
            </p:txBody>
          </p:sp>
          <p:sp>
            <p:nvSpPr>
              <p:cNvPr id="178" name="Shape 535">
                <a:extLst>
                  <a:ext uri="{FF2B5EF4-FFF2-40B4-BE49-F238E27FC236}">
                    <a16:creationId xmlns:a16="http://schemas.microsoft.com/office/drawing/2014/main" id="{2DD5270F-534A-2F43-B560-DBEB7836554D}"/>
                  </a:ext>
                </a:extLst>
              </p:cNvPr>
              <p:cNvSpPr/>
              <p:nvPr/>
            </p:nvSpPr>
            <p:spPr>
              <a:xfrm>
                <a:off x="1926693" y="3909991"/>
                <a:ext cx="775703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VM2</a:t>
                </a:r>
                <a:endParaRPr sz="1200" dirty="0"/>
              </a:p>
            </p:txBody>
          </p:sp>
          <p:sp>
            <p:nvSpPr>
              <p:cNvPr id="179" name="Shape 535">
                <a:extLst>
                  <a:ext uri="{FF2B5EF4-FFF2-40B4-BE49-F238E27FC236}">
                    <a16:creationId xmlns:a16="http://schemas.microsoft.com/office/drawing/2014/main" id="{D55EFD44-E956-F245-957D-DED4C7C61873}"/>
                  </a:ext>
                </a:extLst>
              </p:cNvPr>
              <p:cNvSpPr/>
              <p:nvPr/>
            </p:nvSpPr>
            <p:spPr>
              <a:xfrm>
                <a:off x="5116161" y="3906446"/>
                <a:ext cx="775703" cy="34167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VM4</a:t>
                </a:r>
                <a:endParaRPr sz="1200" dirty="0"/>
              </a:p>
            </p:txBody>
          </p:sp>
          <p:sp>
            <p:nvSpPr>
              <p:cNvPr id="192" name="Shape 535">
                <a:extLst>
                  <a:ext uri="{FF2B5EF4-FFF2-40B4-BE49-F238E27FC236}">
                    <a16:creationId xmlns:a16="http://schemas.microsoft.com/office/drawing/2014/main" id="{E7AC1DD6-331A-5E4F-8DF4-7588344C6FE7}"/>
                  </a:ext>
                </a:extLst>
              </p:cNvPr>
              <p:cNvSpPr/>
              <p:nvPr/>
            </p:nvSpPr>
            <p:spPr>
              <a:xfrm>
                <a:off x="4376565" y="3898467"/>
                <a:ext cx="775703" cy="34167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/>
                  <a:t>VM3</a:t>
                </a:r>
                <a:endParaRPr sz="1200" dirty="0"/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BC2C5BC-E706-AF43-A9A3-BF59C87FEC91}"/>
                  </a:ext>
                </a:extLst>
              </p:cNvPr>
              <p:cNvGrpSpPr/>
              <p:nvPr/>
            </p:nvGrpSpPr>
            <p:grpSpPr>
              <a:xfrm>
                <a:off x="5048745" y="3348730"/>
                <a:ext cx="655475" cy="548640"/>
                <a:chOff x="588426" y="1882832"/>
                <a:chExt cx="814378" cy="694944"/>
              </a:xfrm>
            </p:grpSpPr>
            <p:sp>
              <p:nvSpPr>
                <p:cNvPr id="203" name="Shape 252">
                  <a:extLst>
                    <a:ext uri="{FF2B5EF4-FFF2-40B4-BE49-F238E27FC236}">
                      <a16:creationId xmlns:a16="http://schemas.microsoft.com/office/drawing/2014/main" id="{51EE6EC0-BDCE-8249-B236-60752E71DC29}"/>
                    </a:ext>
                  </a:extLst>
                </p:cNvPr>
                <p:cNvSpPr/>
                <p:nvPr/>
              </p:nvSpPr>
              <p:spPr>
                <a:xfrm>
                  <a:off x="588426" y="1882832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950FF29-BAD7-5749-BCAE-4BC7AD0F0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7634" y="1990066"/>
                  <a:ext cx="465673" cy="465673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AD42B79-E013-F149-B7BF-E03B0F25BA4E}"/>
                  </a:ext>
                </a:extLst>
              </p:cNvPr>
              <p:cNvGrpSpPr/>
              <p:nvPr/>
            </p:nvGrpSpPr>
            <p:grpSpPr>
              <a:xfrm>
                <a:off x="4279547" y="3367026"/>
                <a:ext cx="655475" cy="548640"/>
                <a:chOff x="499099" y="1934956"/>
                <a:chExt cx="814378" cy="694944"/>
              </a:xfrm>
            </p:grpSpPr>
            <p:sp>
              <p:nvSpPr>
                <p:cNvPr id="201" name="Shape 252">
                  <a:extLst>
                    <a:ext uri="{FF2B5EF4-FFF2-40B4-BE49-F238E27FC236}">
                      <a16:creationId xmlns:a16="http://schemas.microsoft.com/office/drawing/2014/main" id="{9F893F15-BFC8-734E-89D3-325A13BDDD8B}"/>
                    </a:ext>
                  </a:extLst>
                </p:cNvPr>
                <p:cNvSpPr/>
                <p:nvPr/>
              </p:nvSpPr>
              <p:spPr>
                <a:xfrm>
                  <a:off x="499099" y="1934956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348B7525-69CA-9048-A2A7-6C1F2FE3F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494" y="2019016"/>
                  <a:ext cx="478325" cy="478324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CBCEA44-38FF-5E48-B9A1-E6E7C61BBDB2}"/>
                  </a:ext>
                </a:extLst>
              </p:cNvPr>
              <p:cNvGrpSpPr/>
              <p:nvPr/>
            </p:nvGrpSpPr>
            <p:grpSpPr>
              <a:xfrm>
                <a:off x="1851459" y="3410431"/>
                <a:ext cx="655474" cy="543805"/>
                <a:chOff x="544057" y="1948343"/>
                <a:chExt cx="814378" cy="688820"/>
              </a:xfrm>
            </p:grpSpPr>
            <p:sp>
              <p:nvSpPr>
                <p:cNvPr id="199" name="Shape 252">
                  <a:extLst>
                    <a:ext uri="{FF2B5EF4-FFF2-40B4-BE49-F238E27FC236}">
                      <a16:creationId xmlns:a16="http://schemas.microsoft.com/office/drawing/2014/main" id="{95565842-93AD-CC44-8383-974702C060EA}"/>
                    </a:ext>
                  </a:extLst>
                </p:cNvPr>
                <p:cNvSpPr/>
                <p:nvPr/>
              </p:nvSpPr>
              <p:spPr>
                <a:xfrm>
                  <a:off x="544057" y="1948343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8C0770CF-0E7B-6642-9831-F75B7D035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758" y="2011063"/>
                  <a:ext cx="483149" cy="483152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FA7DBEC-93D4-604E-A41C-F46E42C8B490}"/>
                  </a:ext>
                </a:extLst>
              </p:cNvPr>
              <p:cNvGrpSpPr/>
              <p:nvPr/>
            </p:nvGrpSpPr>
            <p:grpSpPr>
              <a:xfrm>
                <a:off x="1095330" y="3435774"/>
                <a:ext cx="655475" cy="543805"/>
                <a:chOff x="501512" y="1990505"/>
                <a:chExt cx="814378" cy="688820"/>
              </a:xfrm>
            </p:grpSpPr>
            <p:sp>
              <p:nvSpPr>
                <p:cNvPr id="197" name="Shape 252">
                  <a:extLst>
                    <a:ext uri="{FF2B5EF4-FFF2-40B4-BE49-F238E27FC236}">
                      <a16:creationId xmlns:a16="http://schemas.microsoft.com/office/drawing/2014/main" id="{71B8CF2C-C2EC-1742-935A-75F6DBF7EA21}"/>
                    </a:ext>
                  </a:extLst>
                </p:cNvPr>
                <p:cNvSpPr/>
                <p:nvPr/>
              </p:nvSpPr>
              <p:spPr>
                <a:xfrm>
                  <a:off x="501512" y="1990505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EDD43958-3529-FF46-8D14-109A84F5F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430" y="2058920"/>
                  <a:ext cx="476574" cy="47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936539" y="4930708"/>
              <a:ext cx="539496" cy="50292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50000"/>
              </a:blip>
              <a:stretch>
                <a:fillRect/>
              </a:stretch>
            </p:blipFill>
            <p:spPr>
              <a:xfrm>
                <a:off x="5434062" y="4726343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1D002C4-87AB-3443-88C6-70B0A1E02023}"/>
                </a:ext>
              </a:extLst>
            </p:cNvPr>
            <p:cNvGrpSpPr/>
            <p:nvPr/>
          </p:nvGrpSpPr>
          <p:grpSpPr>
            <a:xfrm>
              <a:off x="1941417" y="3142898"/>
              <a:ext cx="537966" cy="503198"/>
              <a:chOff x="7855527" y="2681064"/>
              <a:chExt cx="751660" cy="692612"/>
            </a:xfrm>
          </p:grpSpPr>
          <p:sp>
            <p:nvSpPr>
              <p:cNvPr id="215" name="Shape 252">
                <a:extLst>
                  <a:ext uri="{FF2B5EF4-FFF2-40B4-BE49-F238E27FC236}">
                    <a16:creationId xmlns:a16="http://schemas.microsoft.com/office/drawing/2014/main" id="{279DE289-E5F6-564B-96BB-DA344F76DAFE}"/>
                  </a:ext>
                </a:extLst>
              </p:cNvPr>
              <p:cNvSpPr/>
              <p:nvPr/>
            </p:nvSpPr>
            <p:spPr>
              <a:xfrm>
                <a:off x="7855527" y="268106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F25C0BE6-2B0E-7E40-B8C3-39FD0EBEA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50000"/>
              </a:blip>
              <a:stretch>
                <a:fillRect/>
              </a:stretch>
            </p:blipFill>
            <p:spPr>
              <a:xfrm>
                <a:off x="7974711" y="2794159"/>
                <a:ext cx="510949" cy="5109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7681359" y="3995440"/>
              <a:ext cx="539496" cy="50292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sp>
          <p:nvSpPr>
            <p:cNvPr id="220" name="Shape 535">
              <a:extLst>
                <a:ext uri="{FF2B5EF4-FFF2-40B4-BE49-F238E27FC236}">
                  <a16:creationId xmlns:a16="http://schemas.microsoft.com/office/drawing/2014/main" id="{3DA653CF-1B21-DF47-B345-8DEB5EADFEF3}"/>
                </a:ext>
              </a:extLst>
            </p:cNvPr>
            <p:cNvSpPr/>
            <p:nvPr/>
          </p:nvSpPr>
          <p:spPr>
            <a:xfrm>
              <a:off x="1884103" y="5383501"/>
              <a:ext cx="781237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Public </a:t>
              </a:r>
            </a:p>
            <a:p>
              <a:pPr lvl="0">
                <a:defRPr sz="1800"/>
              </a:pPr>
              <a:r>
                <a:rPr lang="en-US" sz="1200" dirty="0"/>
                <a:t>Gateway</a:t>
              </a:r>
              <a:endParaRPr sz="1200" dirty="0"/>
            </a:p>
          </p:txBody>
        </p:sp>
        <p:sp>
          <p:nvSpPr>
            <p:cNvPr id="221" name="Shape 535">
              <a:extLst>
                <a:ext uri="{FF2B5EF4-FFF2-40B4-BE49-F238E27FC236}">
                  <a16:creationId xmlns:a16="http://schemas.microsoft.com/office/drawing/2014/main" id="{68C30940-0776-E140-957F-1609A9CA1949}"/>
                </a:ext>
              </a:extLst>
            </p:cNvPr>
            <p:cNvSpPr/>
            <p:nvPr/>
          </p:nvSpPr>
          <p:spPr>
            <a:xfrm>
              <a:off x="1999448" y="2896723"/>
              <a:ext cx="492313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VPN</a:t>
              </a: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391" y="4614451"/>
              <a:ext cx="767139" cy="780142"/>
            </a:xfrm>
            <a:prstGeom prst="rect">
              <a:avLst/>
            </a:prstGeom>
          </p:spPr>
        </p:pic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26FEE73D-4BDF-764B-AF6A-212E66E13476}"/>
                </a:ext>
              </a:extLst>
            </p:cNvPr>
            <p:cNvSpPr/>
            <p:nvPr/>
          </p:nvSpPr>
          <p:spPr>
            <a:xfrm>
              <a:off x="756058" y="5305065"/>
              <a:ext cx="686658" cy="29088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Internet</a:t>
              </a:r>
              <a:endParaRPr sz="1200" dirty="0"/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2748854" y="4289835"/>
              <a:ext cx="647381" cy="241300"/>
            </a:xfrm>
            <a:prstGeom prst="rect">
              <a:avLst/>
            </a:prstGeom>
          </p:spPr>
        </p:pic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07A27BC5-6201-CB49-9B5E-68B6AA4C83C6}"/>
                </a:ext>
              </a:extLst>
            </p:cNvPr>
            <p:cNvSpPr/>
            <p:nvPr/>
          </p:nvSpPr>
          <p:spPr>
            <a:xfrm>
              <a:off x="2719961" y="4085795"/>
              <a:ext cx="40539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FIP</a:t>
              </a:r>
              <a:endParaRPr sz="1200" dirty="0"/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074EC6D9-38BA-6545-9392-04935EE8107A}"/>
                </a:ext>
              </a:extLst>
            </p:cNvPr>
            <p:cNvSpPr/>
            <p:nvPr/>
          </p:nvSpPr>
          <p:spPr>
            <a:xfrm>
              <a:off x="7669339" y="3559476"/>
              <a:ext cx="614441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Direct </a:t>
              </a:r>
            </a:p>
            <a:p>
              <a:pPr lvl="0">
                <a:defRPr sz="1800"/>
              </a:pPr>
              <a:r>
                <a:rPr lang="en-US" sz="1200" dirty="0"/>
                <a:t>Link</a:t>
              </a:r>
              <a:endParaRPr sz="1200" dirty="0"/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8427144" y="3248099"/>
              <a:ext cx="578368" cy="56171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748164" y="3010943"/>
              <a:ext cx="578368" cy="56171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8740035" y="4582707"/>
              <a:ext cx="554614" cy="565617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8740035" y="5768664"/>
              <a:ext cx="553013" cy="571422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15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3832" y="3247403"/>
              <a:ext cx="548640" cy="566928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50" name="Shape 535">
              <a:extLst>
                <a:ext uri="{FF2B5EF4-FFF2-40B4-BE49-F238E27FC236}">
                  <a16:creationId xmlns:a16="http://schemas.microsoft.com/office/drawing/2014/main" id="{D44C511C-9F93-E648-B895-645056F62B29}"/>
                </a:ext>
              </a:extLst>
            </p:cNvPr>
            <p:cNvSpPr/>
            <p:nvPr/>
          </p:nvSpPr>
          <p:spPr>
            <a:xfrm>
              <a:off x="790583" y="2593732"/>
              <a:ext cx="58718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Cloud User</a:t>
              </a:r>
            </a:p>
          </p:txBody>
        </p:sp>
        <p:sp>
          <p:nvSpPr>
            <p:cNvPr id="251" name="Shape 535">
              <a:extLst>
                <a:ext uri="{FF2B5EF4-FFF2-40B4-BE49-F238E27FC236}">
                  <a16:creationId xmlns:a16="http://schemas.microsoft.com/office/drawing/2014/main" id="{F8218023-A278-0648-9018-E660539FF8CC}"/>
                </a:ext>
              </a:extLst>
            </p:cNvPr>
            <p:cNvSpPr/>
            <p:nvPr/>
          </p:nvSpPr>
          <p:spPr>
            <a:xfrm>
              <a:off x="8400147" y="2807677"/>
              <a:ext cx="882076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Enterprise </a:t>
              </a:r>
            </a:p>
            <a:p>
              <a:pPr lvl="0">
                <a:defRPr sz="1800"/>
              </a:pPr>
              <a:r>
                <a:rPr lang="en-US" sz="1200" dirty="0"/>
                <a:t>User</a:t>
              </a:r>
            </a:p>
          </p:txBody>
        </p:sp>
        <p:sp>
          <p:nvSpPr>
            <p:cNvPr id="252" name="Shape 535">
              <a:extLst>
                <a:ext uri="{FF2B5EF4-FFF2-40B4-BE49-F238E27FC236}">
                  <a16:creationId xmlns:a16="http://schemas.microsoft.com/office/drawing/2014/main" id="{B1E8B08B-59DF-7844-944E-468A05E27C8A}"/>
                </a:ext>
              </a:extLst>
            </p:cNvPr>
            <p:cNvSpPr/>
            <p:nvPr/>
          </p:nvSpPr>
          <p:spPr>
            <a:xfrm>
              <a:off x="9265660" y="4698874"/>
              <a:ext cx="492313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Apps</a:t>
              </a:r>
            </a:p>
          </p:txBody>
        </p:sp>
        <p:sp>
          <p:nvSpPr>
            <p:cNvPr id="253" name="Shape 535">
              <a:extLst>
                <a:ext uri="{FF2B5EF4-FFF2-40B4-BE49-F238E27FC236}">
                  <a16:creationId xmlns:a16="http://schemas.microsoft.com/office/drawing/2014/main" id="{7BB97C9E-024C-9F42-A070-66178F05DEDB}"/>
                </a:ext>
              </a:extLst>
            </p:cNvPr>
            <p:cNvSpPr/>
            <p:nvPr/>
          </p:nvSpPr>
          <p:spPr>
            <a:xfrm>
              <a:off x="9274602" y="5866172"/>
              <a:ext cx="492313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Data</a:t>
              </a:r>
            </a:p>
          </p:txBody>
        </p:sp>
        <p:sp>
          <p:nvSpPr>
            <p:cNvPr id="254" name="Shape 535">
              <a:extLst>
                <a:ext uri="{FF2B5EF4-FFF2-40B4-BE49-F238E27FC236}">
                  <a16:creationId xmlns:a16="http://schemas.microsoft.com/office/drawing/2014/main" id="{BC4AF2FA-BDE9-EB4C-B614-6927F98EF99E}"/>
                </a:ext>
              </a:extLst>
            </p:cNvPr>
            <p:cNvSpPr/>
            <p:nvPr/>
          </p:nvSpPr>
          <p:spPr>
            <a:xfrm>
              <a:off x="8993062" y="3719621"/>
              <a:ext cx="813212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User</a:t>
              </a:r>
            </a:p>
            <a:p>
              <a:pPr lvl="0">
                <a:defRPr sz="1800"/>
              </a:pPr>
              <a:r>
                <a:rPr lang="en-US" sz="1200" dirty="0"/>
                <a:t>Directory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423F80-60E6-4046-9245-8C6329F0C2A4}"/>
                </a:ext>
              </a:extLst>
            </p:cNvPr>
            <p:cNvGrpSpPr/>
            <p:nvPr/>
          </p:nvGrpSpPr>
          <p:grpSpPr>
            <a:xfrm>
              <a:off x="3472467" y="6093859"/>
              <a:ext cx="539496" cy="502920"/>
              <a:chOff x="3037039" y="6184418"/>
              <a:chExt cx="749808" cy="694944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A0B4E7FD-F8C3-F349-AE3D-CAEAE382F2F3}"/>
                  </a:ext>
                </a:extLst>
              </p:cNvPr>
              <p:cNvGrpSpPr/>
              <p:nvPr/>
            </p:nvGrpSpPr>
            <p:grpSpPr>
              <a:xfrm>
                <a:off x="3037039" y="6184418"/>
                <a:ext cx="749808" cy="694944"/>
                <a:chOff x="6586374" y="3536992"/>
                <a:chExt cx="749808" cy="694944"/>
              </a:xfrm>
            </p:grpSpPr>
            <p:sp>
              <p:nvSpPr>
                <p:cNvPr id="262" name="Shape 252">
                  <a:extLst>
                    <a:ext uri="{FF2B5EF4-FFF2-40B4-BE49-F238E27FC236}">
                      <a16:creationId xmlns:a16="http://schemas.microsoft.com/office/drawing/2014/main" id="{ECFE8CD8-19DA-EC4F-8A8B-AF80107BFBBD}"/>
                    </a:ext>
                  </a:extLst>
                </p:cNvPr>
                <p:cNvSpPr/>
                <p:nvPr/>
              </p:nvSpPr>
              <p:spPr>
                <a:xfrm>
                  <a:off x="6586374" y="3536992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3F95857A-B9E2-494D-9076-93BBDFA14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08629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DF83CDB5-E160-4643-B15A-CA6E2ADA9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3997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C1ACEA82-DA09-A94F-BFFD-9D2703F4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00266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0C0F5FF6-6A06-5149-9577-1BB7FE3F9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3315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ED101265-A737-0D49-A1D0-C44E4171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07590" y="6297976"/>
                <a:ext cx="417972" cy="484984"/>
              </a:xfrm>
              <a:prstGeom prst="rect">
                <a:avLst/>
              </a:prstGeom>
            </p:spPr>
          </p:pic>
        </p:grpSp>
        <p:sp>
          <p:nvSpPr>
            <p:cNvPr id="269" name="Shape 535">
              <a:extLst>
                <a:ext uri="{FF2B5EF4-FFF2-40B4-BE49-F238E27FC236}">
                  <a16:creationId xmlns:a16="http://schemas.microsoft.com/office/drawing/2014/main" id="{7F1F7809-AFF7-E449-BBF5-5C41B385867C}"/>
                </a:ext>
              </a:extLst>
            </p:cNvPr>
            <p:cNvSpPr/>
            <p:nvPr/>
          </p:nvSpPr>
          <p:spPr>
            <a:xfrm>
              <a:off x="3319021" y="6570725"/>
              <a:ext cx="89180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OS Images</a:t>
              </a:r>
              <a:endParaRPr sz="12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A05FA-081E-A642-A898-0EB8BA57C05A}"/>
                </a:ext>
              </a:extLst>
            </p:cNvPr>
            <p:cNvCxnSpPr>
              <a:cxnSpLocks/>
            </p:cNvCxnSpPr>
            <p:nvPr/>
          </p:nvCxnSpPr>
          <p:spPr>
            <a:xfrm>
              <a:off x="9005513" y="3549626"/>
              <a:ext cx="222616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A68E7B1-9A74-B14D-9187-C4ED89DC74A7}"/>
                </a:ext>
              </a:extLst>
            </p:cNvPr>
            <p:cNvCxnSpPr>
              <a:cxnSpLocks/>
            </p:cNvCxnSpPr>
            <p:nvPr/>
          </p:nvCxnSpPr>
          <p:spPr>
            <a:xfrm>
              <a:off x="9031423" y="5145675"/>
              <a:ext cx="0" cy="622989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FA9B46-FA0E-904E-9B87-E90906B582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97676" y="4096279"/>
              <a:ext cx="780759" cy="28313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ABDA291-838C-F141-8F04-31C32B106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77866" y="2015489"/>
              <a:ext cx="362031" cy="356172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E3ADDD0-6785-664B-BC10-7531EED13B17}"/>
                </a:ext>
              </a:extLst>
            </p:cNvPr>
            <p:cNvGrpSpPr/>
            <p:nvPr/>
          </p:nvGrpSpPr>
          <p:grpSpPr>
            <a:xfrm>
              <a:off x="4492943" y="6088174"/>
              <a:ext cx="539496" cy="502920"/>
              <a:chOff x="583315" y="4742217"/>
              <a:chExt cx="749808" cy="694944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67E182C-84BC-B94E-A0C6-D59017878074}"/>
                  </a:ext>
                </a:extLst>
              </p:cNvPr>
              <p:cNvGrpSpPr/>
              <p:nvPr/>
            </p:nvGrpSpPr>
            <p:grpSpPr>
              <a:xfrm>
                <a:off x="583315" y="4742217"/>
                <a:ext cx="749808" cy="694944"/>
                <a:chOff x="515395" y="1714061"/>
                <a:chExt cx="749808" cy="694944"/>
              </a:xfrm>
            </p:grpSpPr>
            <p:sp>
              <p:nvSpPr>
                <p:cNvPr id="127" name="Shape 252">
                  <a:extLst>
                    <a:ext uri="{FF2B5EF4-FFF2-40B4-BE49-F238E27FC236}">
                      <a16:creationId xmlns:a16="http://schemas.microsoft.com/office/drawing/2014/main" id="{88D62924-B5BE-9C4D-946B-B8CA84D45539}"/>
                    </a:ext>
                  </a:extLst>
                </p:cNvPr>
                <p:cNvSpPr/>
                <p:nvPr/>
              </p:nvSpPr>
              <p:spPr>
                <a:xfrm>
                  <a:off x="515395" y="1714061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F3224F9-D52A-244A-A964-6D812A95D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085698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B5E00D2-90D4-D747-B39B-39B4945E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1704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80A9FA47-D4C5-1948-ACD6-9CDD714EC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77335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18092BA3-C47E-A341-9E29-BEB12A8F4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21022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72EFC0-5A06-464E-B78E-ACA6605B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935" y="4817416"/>
                <a:ext cx="457200" cy="528284"/>
              </a:xfrm>
              <a:prstGeom prst="rect">
                <a:avLst/>
              </a:prstGeom>
            </p:spPr>
          </p:pic>
        </p:grpSp>
        <p:sp>
          <p:nvSpPr>
            <p:cNvPr id="136" name="Shape 535">
              <a:extLst>
                <a:ext uri="{FF2B5EF4-FFF2-40B4-BE49-F238E27FC236}">
                  <a16:creationId xmlns:a16="http://schemas.microsoft.com/office/drawing/2014/main" id="{3053432B-CD7E-3A4F-A3D6-BD14C5B2D2F0}"/>
                </a:ext>
              </a:extLst>
            </p:cNvPr>
            <p:cNvSpPr/>
            <p:nvPr/>
          </p:nvSpPr>
          <p:spPr>
            <a:xfrm>
              <a:off x="4352440" y="6579519"/>
              <a:ext cx="89180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User Keys</a:t>
              </a:r>
              <a:endParaRPr sz="1200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B3DF0E6-E362-6B47-9EE0-42C2CF6A00AB}"/>
                </a:ext>
              </a:extLst>
            </p:cNvPr>
            <p:cNvGrpSpPr/>
            <p:nvPr/>
          </p:nvGrpSpPr>
          <p:grpSpPr>
            <a:xfrm>
              <a:off x="5524173" y="6093859"/>
              <a:ext cx="539496" cy="502920"/>
              <a:chOff x="7609623" y="4471311"/>
              <a:chExt cx="707233" cy="707233"/>
            </a:xfrm>
          </p:grpSpPr>
          <p:sp>
            <p:nvSpPr>
              <p:cNvPr id="139" name="Shape 482">
                <a:extLst>
                  <a:ext uri="{FF2B5EF4-FFF2-40B4-BE49-F238E27FC236}">
                    <a16:creationId xmlns:a16="http://schemas.microsoft.com/office/drawing/2014/main" id="{5A1D3D64-050F-A147-A20E-98F03D8301CB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0DA0DAD-CC00-AC43-8A83-EC6FA7734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6" y="4519013"/>
                <a:ext cx="573220" cy="588305"/>
              </a:xfrm>
              <a:prstGeom prst="rect">
                <a:avLst/>
              </a:prstGeom>
            </p:spPr>
          </p:pic>
        </p:grpSp>
        <p:sp>
          <p:nvSpPr>
            <p:cNvPr id="146" name="Shape 535">
              <a:extLst>
                <a:ext uri="{FF2B5EF4-FFF2-40B4-BE49-F238E27FC236}">
                  <a16:creationId xmlns:a16="http://schemas.microsoft.com/office/drawing/2014/main" id="{44B4EAD7-7A7B-3943-A386-718333325DBC}"/>
                </a:ext>
              </a:extLst>
            </p:cNvPr>
            <p:cNvSpPr/>
            <p:nvPr/>
          </p:nvSpPr>
          <p:spPr>
            <a:xfrm>
              <a:off x="5384750" y="6575860"/>
              <a:ext cx="103429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ACL1 Rules</a:t>
              </a:r>
              <a:endParaRPr sz="1200" dirty="0"/>
            </a:p>
          </p:txBody>
        </p:sp>
        <p:sp>
          <p:nvSpPr>
            <p:cNvPr id="147" name="Shape 535">
              <a:extLst>
                <a:ext uri="{FF2B5EF4-FFF2-40B4-BE49-F238E27FC236}">
                  <a16:creationId xmlns:a16="http://schemas.microsoft.com/office/drawing/2014/main" id="{44A6AC32-DE3F-2548-9328-484816441BDD}"/>
                </a:ext>
              </a:extLst>
            </p:cNvPr>
            <p:cNvSpPr/>
            <p:nvPr/>
          </p:nvSpPr>
          <p:spPr>
            <a:xfrm>
              <a:off x="6443081" y="6569824"/>
              <a:ext cx="89180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SG1 Rules</a:t>
              </a:r>
              <a:endParaRPr sz="1200" dirty="0"/>
            </a:p>
          </p:txBody>
        </p: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40F94096-CFF4-5F48-A185-9BA73A5F520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rot="5400000" flipH="1" flipV="1">
              <a:off x="1181952" y="3654932"/>
              <a:ext cx="1086260" cy="96895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EDFDE4D8-B3D2-E54E-B27A-F525535EA0A6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V="1">
              <a:off x="1379147" y="4410485"/>
              <a:ext cx="1369707" cy="634148"/>
            </a:xfrm>
            <a:prstGeom prst="bentConnector3">
              <a:avLst>
                <a:gd name="adj1" fmla="val 17186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FD8FFEE-BCEC-8F43-9C78-C1E9E80B5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30" y="3601037"/>
              <a:ext cx="4665" cy="1106994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E73A9319-90FA-0740-BFB4-0232A7EC5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74" y="5208948"/>
              <a:ext cx="593033" cy="4358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775" y="5189102"/>
              <a:ext cx="560148" cy="5734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1ADAA41-4CA7-7649-812B-AA150ABC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1761" y="3446066"/>
              <a:ext cx="516922" cy="1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51" y="4511954"/>
              <a:ext cx="737752" cy="383600"/>
            </a:xfrm>
            <a:prstGeom prst="bentConnector3">
              <a:avLst>
                <a:gd name="adj1" fmla="val -418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110">
              <a:extLst>
                <a:ext uri="{FF2B5EF4-FFF2-40B4-BE49-F238E27FC236}">
                  <a16:creationId xmlns:a16="http://schemas.microsoft.com/office/drawing/2014/main" id="{F030D647-F12F-9042-B368-27565F1D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16" y="4246900"/>
              <a:ext cx="420579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1" name="Shape 535">
              <a:extLst>
                <a:ext uri="{FF2B5EF4-FFF2-40B4-BE49-F238E27FC236}">
                  <a16:creationId xmlns:a16="http://schemas.microsoft.com/office/drawing/2014/main" id="{E87600C8-58EE-374B-B772-07BAA4DECAC4}"/>
                </a:ext>
              </a:extLst>
            </p:cNvPr>
            <p:cNvSpPr/>
            <p:nvPr/>
          </p:nvSpPr>
          <p:spPr>
            <a:xfrm>
              <a:off x="2952378" y="2267021"/>
              <a:ext cx="194303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/>
                <a:t>Virtual Private Cloud</a:t>
              </a:r>
              <a:endParaRPr sz="1200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C743A1-69B4-F64E-8F57-07980E52F965}"/>
                </a:ext>
              </a:extLst>
            </p:cNvPr>
            <p:cNvGrpSpPr/>
            <p:nvPr/>
          </p:nvGrpSpPr>
          <p:grpSpPr>
            <a:xfrm>
              <a:off x="6546611" y="6081957"/>
              <a:ext cx="539496" cy="502920"/>
              <a:chOff x="7609623" y="4471311"/>
              <a:chExt cx="707233" cy="707233"/>
            </a:xfrm>
          </p:grpSpPr>
          <p:sp>
            <p:nvSpPr>
              <p:cNvPr id="162" name="Shape 482">
                <a:extLst>
                  <a:ext uri="{FF2B5EF4-FFF2-40B4-BE49-F238E27FC236}">
                    <a16:creationId xmlns:a16="http://schemas.microsoft.com/office/drawing/2014/main" id="{941DBF08-DFC6-1A4D-999A-85F2DF34444E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5ADDC258-7CAE-1441-970C-55C023484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6" y="4519013"/>
                <a:ext cx="573220" cy="5883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Custom</PresentationFormat>
  <Paragraphs>110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2018-08-21T16:31:43Z</dcterms:modified>
  <cp:category/>
</cp:coreProperties>
</file>