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128582-B966-45E6-8A8E-C72492ABFEA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8378BFC-FAF7-43CF-9F24-103D308820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352800"/>
            <a:ext cx="8077200" cy="1673352"/>
          </a:xfrm>
        </p:spPr>
        <p:txBody>
          <a:bodyPr/>
          <a:lstStyle/>
          <a:p>
            <a:pPr algn="ctr"/>
            <a:r>
              <a:rPr lang="en-US" sz="4800" dirty="0" smtClean="0"/>
              <a:t>Mobile Outlet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MOS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0"/>
            <a:ext cx="8610600" cy="332841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Presented by.</a:t>
            </a:r>
          </a:p>
          <a:p>
            <a:endParaRPr lang="en-US" sz="1600" dirty="0" smtClean="0"/>
          </a:p>
          <a:p>
            <a:r>
              <a:rPr lang="en-US" sz="1600" dirty="0" smtClean="0"/>
              <a:t>Abdullah </a:t>
            </a:r>
            <a:r>
              <a:rPr lang="en-US" sz="1600" dirty="0" err="1" smtClean="0"/>
              <a:t>Shumail</a:t>
            </a:r>
            <a:endParaRPr lang="en-US" sz="1600" dirty="0" smtClean="0"/>
          </a:p>
          <a:p>
            <a:r>
              <a:rPr lang="en-US" sz="1600" dirty="0" smtClean="0"/>
              <a:t>Muhammad </a:t>
            </a:r>
            <a:r>
              <a:rPr lang="en-US" sz="1600" dirty="0" err="1" smtClean="0"/>
              <a:t>Jasra</a:t>
            </a:r>
            <a:endParaRPr lang="en-US" sz="1600" dirty="0" smtClean="0"/>
          </a:p>
          <a:p>
            <a:r>
              <a:rPr lang="en-US" sz="1600" dirty="0" smtClean="0"/>
              <a:t>Abdullah </a:t>
            </a:r>
            <a:r>
              <a:rPr lang="en-US" sz="1600" dirty="0" err="1" smtClean="0"/>
              <a:t>Bilal</a:t>
            </a:r>
            <a:endParaRPr lang="en-US" sz="16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The topic of our project today is</a:t>
            </a:r>
          </a:p>
          <a:p>
            <a:pPr algn="ctr"/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Project constitutes.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After starting the program by pressing the 1 key.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 can choose from 3 options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To view the phone list for the preferred phone.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Contact the management.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Or to exit the program.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Furthermore,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dirty="0" smtClean="0"/>
              <a:t>IF the user chooses to view the phone list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Various models of phones will be presented to the user to choose.</a:t>
            </a:r>
          </a:p>
          <a:p>
            <a:endParaRPr lang="en-US" dirty="0" smtClean="0"/>
          </a:p>
          <a:p>
            <a:r>
              <a:rPr lang="en-US" dirty="0" smtClean="0"/>
              <a:t>Or the user can choose to exit the store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If the user chooses to contact the outlet support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user will talk to the management team (</a:t>
            </a:r>
            <a:r>
              <a:rPr lang="en-US" dirty="0" err="1" smtClean="0"/>
              <a:t>jasra</a:t>
            </a:r>
            <a:r>
              <a:rPr lang="en-US" dirty="0" smtClean="0"/>
              <a:t>) for support. </a:t>
            </a:r>
          </a:p>
          <a:p>
            <a:endParaRPr lang="en-US" dirty="0" smtClean="0"/>
          </a:p>
          <a:p>
            <a:r>
              <a:rPr lang="en-US" dirty="0" smtClean="0"/>
              <a:t>Or the user can choose to exit the store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4000" dirty="0" smtClean="0"/>
              <a:t>The Magic behind the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The code consists of </a:t>
            </a:r>
          </a:p>
          <a:p>
            <a:pPr>
              <a:buNone/>
            </a:pPr>
            <a:endParaRPr lang="en-US" dirty="0" smtClean="0"/>
          </a:p>
          <a:p>
            <a:pPr marL="633222" indent="-514350"/>
            <a:r>
              <a:rPr lang="en-US" sz="2800" dirty="0" smtClean="0"/>
              <a:t>A single class</a:t>
            </a:r>
          </a:p>
          <a:p>
            <a:pPr marL="633222" indent="-514350" algn="ctr">
              <a:buNone/>
            </a:pPr>
            <a:r>
              <a:rPr lang="en-US" sz="2000" dirty="0" smtClean="0"/>
              <a:t>Which </a:t>
            </a:r>
            <a:r>
              <a:rPr lang="en-US" sz="2000" dirty="0" smtClean="0"/>
              <a:t>consists of 6 functions </a:t>
            </a:r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>
              <a:buFont typeface="+mj-lt"/>
              <a:buAutoNum type="arabicPeriod"/>
            </a:pPr>
            <a:endParaRPr lang="en-US" sz="2800" dirty="0" smtClean="0"/>
          </a:p>
          <a:p>
            <a:pPr marL="633222" indent="-514350"/>
            <a:r>
              <a:rPr lang="en-US" sz="2800" dirty="0" smtClean="0"/>
              <a:t>A Single Structure</a:t>
            </a:r>
          </a:p>
          <a:p>
            <a:pPr marL="633222" indent="-514350" algn="ctr">
              <a:buNone/>
            </a:pPr>
            <a:r>
              <a:rPr lang="en-US" sz="2000" dirty="0" smtClean="0"/>
              <a:t>Which stores the details of the phone</a:t>
            </a:r>
          </a:p>
          <a:p>
            <a:pPr marL="633222" indent="-514350">
              <a:buNone/>
            </a:pPr>
            <a:endParaRPr lang="en-US" sz="2800" dirty="0" smtClean="0"/>
          </a:p>
          <a:p>
            <a:pPr marL="633222" indent="-514350">
              <a:buNone/>
            </a:pPr>
            <a:endParaRPr lang="en-US" sz="2800" dirty="0" smtClean="0"/>
          </a:p>
          <a:p>
            <a:pPr marL="633222" indent="-514350"/>
            <a:endParaRPr lang="en-US" sz="2000" dirty="0" smtClean="0"/>
          </a:p>
          <a:p>
            <a:pPr marL="633222" indent="-514350">
              <a:buFont typeface="+mj-lt"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functions of our functions are as follow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9718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first function welcomes the user to the AMS and starts the program.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second function displays the details phone which is selected by the user, calling the details from the structure.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third function we used is to get the choice of the user.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fourth function displays the options to the user to choose from.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fifth function displays the list of the phones available.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final function ends the screen depending upon the user’s choice.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b="1" dirty="0" smtClean="0"/>
              <a:t>We have also used file creation(</a:t>
            </a:r>
            <a:r>
              <a:rPr lang="en-US" sz="2400" b="1" dirty="0" err="1" smtClean="0"/>
              <a:t>fstream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hydrofile</a:t>
            </a:r>
            <a:r>
              <a:rPr lang="en-US" sz="2400" b="1" dirty="0" smtClean="0"/>
              <a:t>) to store the details of various phones which are later stored in the structure. Based on the mobile the user has selected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b="1" dirty="0" smtClean="0"/>
              <a:t>At last, the function are called into the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main</a:t>
            </a:r>
          </a:p>
          <a:p>
            <a:pPr algn="ctr">
              <a:buNone/>
            </a:pPr>
            <a:r>
              <a:rPr lang="en-US" sz="2400" b="1" dirty="0" smtClean="0"/>
              <a:t>For operations and the code proceeds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0" i="1" dirty="0" smtClean="0"/>
              <a:t>Muhammad </a:t>
            </a:r>
            <a:r>
              <a:rPr lang="en-US" sz="2400" b="0" i="1" dirty="0" err="1" smtClean="0"/>
              <a:t>Jasra</a:t>
            </a:r>
            <a:r>
              <a:rPr lang="en-US" sz="2400" b="0" i="1" smtClean="0"/>
              <a:t> 22108</a:t>
            </a:r>
            <a:r>
              <a:rPr lang="en-US" sz="2400" b="0" i="1" dirty="0" smtClean="0"/>
              <a:t/>
            </a:r>
            <a:br>
              <a:rPr lang="en-US" sz="2400" b="0" i="1" dirty="0" smtClean="0"/>
            </a:br>
            <a:r>
              <a:rPr lang="en-US" sz="2400" b="0" i="1" dirty="0" smtClean="0"/>
              <a:t>Abdullah </a:t>
            </a:r>
            <a:r>
              <a:rPr lang="en-US" sz="2400" b="0" i="1" dirty="0" err="1" smtClean="0"/>
              <a:t>Bilal</a:t>
            </a:r>
            <a:r>
              <a:rPr lang="en-US" sz="2400" b="0" i="1" dirty="0" smtClean="0"/>
              <a:t> 22108164</a:t>
            </a:r>
            <a:br>
              <a:rPr lang="en-US" sz="2400" b="0" i="1" dirty="0" smtClean="0"/>
            </a:br>
            <a:r>
              <a:rPr lang="en-US" sz="2400" b="0" i="1" dirty="0" smtClean="0"/>
              <a:t>Abdullah </a:t>
            </a:r>
            <a:r>
              <a:rPr lang="en-US" sz="2400" b="0" i="1" dirty="0" err="1" smtClean="0"/>
              <a:t>shumail</a:t>
            </a:r>
            <a:r>
              <a:rPr lang="en-US" sz="2400" b="0" i="1" dirty="0" smtClean="0"/>
              <a:t> 22108165</a:t>
            </a:r>
            <a:endParaRPr lang="en-US" sz="2400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</a:rPr>
              <a:t>Presented to you by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76</TotalTime>
  <Words>306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Mobile Outlet System  MOS</vt:lpstr>
      <vt:lpstr>The Project constitutes.</vt:lpstr>
      <vt:lpstr>Furthermore,</vt:lpstr>
      <vt:lpstr> The Magic behind the program</vt:lpstr>
      <vt:lpstr> Functions</vt:lpstr>
      <vt:lpstr>Int Main</vt:lpstr>
      <vt:lpstr>Muhammad Jasra 22108 Abdullah Bilal 22108164 Abdullah shumail 22108165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8</cp:revision>
  <dcterms:created xsi:type="dcterms:W3CDTF">2023-10-24T09:20:43Z</dcterms:created>
  <dcterms:modified xsi:type="dcterms:W3CDTF">2023-10-24T10:36:57Z</dcterms:modified>
</cp:coreProperties>
</file>