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4E38E-4305-420F-81E5-33940E87376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01F24F-707C-4EB1-928C-2BFF0F52A85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outube.ru/uz/how-to-make-the-network-visible-how-can-i-hide-the-wifi-network-on-the-tplink-router/" TargetMode="External"/><Relationship Id="rId2" Type="http://schemas.openxmlformats.org/officeDocument/2006/relationships/hyperlink" Target="https://yooutube.ru/uz/daite-podrobnoe-opisanie-politiki-servera-komanda-gpresult-diagnostik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outube.ru/uz/set-up-a-wireless-computer-laptop-network-how-to-create-a-wireless-connec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outube.ru/uz/gpon-routers-characteristics-connection-settings-configuring-wireless-points/" TargetMode="External"/><Relationship Id="rId7" Type="http://schemas.openxmlformats.org/officeDocument/2006/relationships/hyperlink" Target="https://yooutube.ru/uz/how-do-i-reset-the-wireless-network-settings-of-the-adapter-adding-to-bookmarks/" TargetMode="External"/><Relationship Id="rId2" Type="http://schemas.openxmlformats.org/officeDocument/2006/relationships/hyperlink" Target="https://yooutube.ru/uz/local-area-network-connection-is-not-allowed-the-network-adapter-lan-connection-does-not-have-valid-ip-paramet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outube.ru/uz/shema-dobychi-moshchnogo-trafika-iz-vkontakte-besplatnyi-trafik-iz-vk-palyu/" TargetMode="External"/><Relationship Id="rId5" Type="http://schemas.openxmlformats.org/officeDocument/2006/relationships/hyperlink" Target="https://yooutube.ru/uz/ustroistvo-provodnoi-myshi-kak-pochinit-kompyuternuyu-mysh-razborka/" TargetMode="External"/><Relationship Id="rId4" Type="http://schemas.openxmlformats.org/officeDocument/2006/relationships/hyperlink" Target="https://yooutube.ru/uz/pochemu-kompyuter-ne-vklyuchaet-kompyuter-ne-vklyuchaetsya-no-ventilyator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5791200"/>
            <a:ext cx="7772400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Abdumajidov</a:t>
            </a:r>
            <a:r>
              <a:rPr lang="en-US" dirty="0" smtClean="0"/>
              <a:t> </a:t>
            </a:r>
            <a:r>
              <a:rPr lang="en-US" dirty="0" err="1" smtClean="0"/>
              <a:t>Abdumo’min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Ikki</a:t>
            </a:r>
            <a:r>
              <a:rPr lang="en-US" dirty="0" smtClean="0"/>
              <a:t> </a:t>
            </a:r>
            <a:r>
              <a:rPr lang="en-US" dirty="0" err="1" smtClean="0"/>
              <a:t>kompyuter</a:t>
            </a:r>
            <a:r>
              <a:rPr lang="en-US" dirty="0" smtClean="0"/>
              <a:t> </a:t>
            </a:r>
            <a:r>
              <a:rPr lang="en-US" dirty="0" err="1" smtClean="0"/>
              <a:t>orasida</a:t>
            </a:r>
            <a:r>
              <a:rPr lang="en-US" dirty="0" smtClean="0"/>
              <a:t> </a:t>
            </a:r>
            <a:r>
              <a:rPr lang="en-US" dirty="0" err="1" smtClean="0"/>
              <a:t>resurslar</a:t>
            </a:r>
            <a:r>
              <a:rPr lang="en-US" dirty="0" smtClean="0"/>
              <a:t> </a:t>
            </a:r>
            <a:r>
              <a:rPr lang="en-US" dirty="0" err="1" smtClean="0"/>
              <a:t>almashinuvi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6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4582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ba‘zi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kamchiliklari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qitishga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ta‘minotiga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mablag'dan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boshqarish,b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nosozliklarni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ya‘ni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boshqaruvchisi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ma‘mur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(administrator)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chirilishini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viruslarni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eʻtibor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jarayonlarining</a:t>
            </a:r>
            <a:r>
              <a:rPr lang="en-US" dirty="0"/>
              <a:t> </a:t>
            </a:r>
            <a:r>
              <a:rPr lang="en-US" dirty="0" err="1"/>
              <a:t>xarakteristikasi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Apparaturalarni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ekspluatatsiya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ko’pmi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qo’lidan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ta‘minlash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o’qitilgan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qo’lidan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hisoblovchi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(LHT)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(Wireless-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ta‘minlashda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atrofdagi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o‗zaro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bog’langan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printer,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k.).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birlashtirilgani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yaqqolik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o‗rinlariga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fondini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dolzab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Ko‗paygan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unumdorlik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kamaytirish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atrofdagi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ko‗proq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konsentratorlar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bo‗ladigan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bo‗ladigan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68362"/>
          </a:xfrm>
        </p:spPr>
        <p:txBody>
          <a:bodyPr/>
          <a:lstStyle/>
          <a:p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/>
              <a:t>uzatish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10600" cy="55626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bo’lishidan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maxsuslashtiradi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ko’chirishdan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bo’ylab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tarmog’igacha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ya‘ni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bog’lash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iyerarxiyada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―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‖ (LAN, Local Area Network)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o’lchamlari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bo’lmagan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To’g’rirog’i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sezmaslikka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10600" cy="6248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uzatishni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o‗tkazuvchanlik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uzatishni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qo‗yiladigan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extimolli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10-7–10-8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effektli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almashuvni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mexanizmi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chegaralangan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ta‘riflagandan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tushunarliki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chegaramaslikka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bo’lmagan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almashuv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mexanizmi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bo’lmasligi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kafolatlangan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borlig’i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xisobdir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Ko’pincha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ajratishadi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(MAN, Metropolitan Area Network).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bo‗ladi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ba‘zan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almashuvni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tarmog‗ining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tarmog‗idan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gaplashuvlar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hakozo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informatsiyalarni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almashuvini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skanerlar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uzellari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bo‗lishi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izlanishlar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administrotori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bo‗lajak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nosozliklarni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to‗g‗rilaydi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o‗zgartirish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qo‗yadi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o‗tkazish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bo‗ladi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viruslarini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ajoyib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ko‗proq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to‗g‗ri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Mavjud</a:t>
            </a:r>
            <a:r>
              <a:rPr lang="en-US" b="1" dirty="0"/>
              <a:t> </a:t>
            </a:r>
            <a:r>
              <a:rPr lang="en-US" b="1" dirty="0" err="1"/>
              <a:t>tarmoqqa</a:t>
            </a:r>
            <a:r>
              <a:rPr lang="en-US" b="1" dirty="0"/>
              <a:t> </a:t>
            </a:r>
            <a:r>
              <a:rPr lang="en-US" b="1" dirty="0" err="1"/>
              <a:t>simsiz</a:t>
            </a:r>
            <a:r>
              <a:rPr lang="en-US" b="1" dirty="0"/>
              <a:t> </a:t>
            </a:r>
            <a:r>
              <a:rPr lang="en-US" b="1" dirty="0" err="1"/>
              <a:t>tarmoq</a:t>
            </a:r>
            <a:r>
              <a:rPr lang="en-US" b="1" dirty="0"/>
              <a:t> </a:t>
            </a:r>
            <a:r>
              <a:rPr lang="en-US" b="1" dirty="0" err="1" smtClean="0"/>
              <a:t>qo'shish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simli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yo'riqnoma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kengaytirmoqchisiz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simsiz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 bor.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almashtiring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ro'yxatda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saqlamoqchi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marshrutizatoringiz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shunchaki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qo'shishingiz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routeringizga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ma'noda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kompyuterlar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zarurligiga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qaratishingiz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krossover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marshrutizatorga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olsangiz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foydalansangiz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2400" y="76200"/>
            <a:ext cx="8686800" cy="6629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noutbuklarda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Hozir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hayratlanarli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Afsuski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ba'zilarimiz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chegaralarini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tarmoq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ulanishlari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simsiz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nuqta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Access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o'nlab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osongina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mumkin.Biroq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Ko'pgina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cheklangan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Ko'pincha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to'liq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to'rttasi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do'kondagi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200-300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rublga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mavjud.Faqat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2-kabel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tizim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bloklari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sozlamalar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Aytgancha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to'rttadan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xohlash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simli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qurilmalar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Agar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to'rtta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beshinchi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o'xshaydi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qiziqarli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Mehmon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forumlarda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munozaralarni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ko'rishingiz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ko'rishingiz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yangi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mavzu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kirmagan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bo'lsangiz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simsiz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adapter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bo'limiga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foydalanmoqchi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bo'lsangiz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katagiga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qo'ying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do'stlaringizdan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parolingizdan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ulanishlarini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so'rashlik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olishimi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MHT </a:t>
            </a:r>
            <a:r>
              <a:rPr lang="en-US" dirty="0" err="1" smtClean="0"/>
              <a:t>axborot</a:t>
            </a:r>
            <a:r>
              <a:rPr lang="en-US" dirty="0" smtClean="0"/>
              <a:t> </a:t>
            </a:r>
            <a:r>
              <a:rPr lang="en-US" dirty="0" err="1" smtClean="0"/>
              <a:t>uzatish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(MHT)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zlashuvlari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x. 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laqon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disk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kompyuterlararo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almashinuvini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plotterlar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imoniyatini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marotaba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tezlashtiradi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</TotalTime>
  <Words>1115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Справедливость</vt:lpstr>
      <vt:lpstr>Ikki kompyuter orasida resurslar almashinuvi</vt:lpstr>
      <vt:lpstr>Ma’lumotlarni almashish jarayonlarining xarakteristikasi.</vt:lpstr>
      <vt:lpstr>Презентация PowerPoint</vt:lpstr>
      <vt:lpstr>Ma’lumotlarni uzatish.</vt:lpstr>
      <vt:lpstr>Презентация PowerPoint</vt:lpstr>
      <vt:lpstr>Презентация PowerPoint</vt:lpstr>
      <vt:lpstr>Mavjud tarmoqqa simsiz tarmoq qo'shish</vt:lpstr>
      <vt:lpstr>Презентация PowerPoint</vt:lpstr>
      <vt:lpstr>MHT axborot uzatish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Ikki kompyuter orasida resurslar almashinuvi</dc:title>
  <dc:creator>UXUD</dc:creator>
  <cp:lastModifiedBy>UXUD</cp:lastModifiedBy>
  <cp:revision>6</cp:revision>
  <dcterms:created xsi:type="dcterms:W3CDTF">2022-12-05T17:22:06Z</dcterms:created>
  <dcterms:modified xsi:type="dcterms:W3CDTF">2022-12-06T06:48:56Z</dcterms:modified>
</cp:coreProperties>
</file>