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Disease Prediction using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Name / Affiliation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EDA showed important trends and patterns</a:t>
            </a:r>
          </a:p>
          <a:p>
            <a:r>
              <a:t>• Logistic Regression performed reasonably well</a:t>
            </a:r>
          </a:p>
          <a:p>
            <a:r>
              <a:t>• Next Steps:</a:t>
            </a:r>
          </a:p>
          <a:p>
            <a:r>
              <a:t>  - Try more models</a:t>
            </a:r>
          </a:p>
          <a:p>
            <a:r>
              <a:t>  - Feature engineering</a:t>
            </a:r>
          </a:p>
          <a:p>
            <a:r>
              <a:t>  - Hyperparameter tuning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Heart disease is a leading cause of death worldwide.</a:t>
            </a:r>
          </a:p>
          <a:p>
            <a:r>
              <a:t>• Goal: Use data analysis and modeling to predict heart disease.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Heart Disease UCI (from Kaggle)</a:t>
            </a:r>
          </a:p>
          <a:p>
            <a:r>
              <a:t>• Key Features:</a:t>
            </a:r>
          </a:p>
          <a:p>
            <a:r>
              <a:t>  - Age</a:t>
            </a:r>
          </a:p>
          <a:p>
            <a:r>
              <a:t>  - Cholesterol</a:t>
            </a:r>
          </a:p>
          <a:p>
            <a:r>
              <a:t>  - Blood Pressure</a:t>
            </a:r>
          </a:p>
          <a:p>
            <a:r>
              <a:t>  - Max Heart Rate</a:t>
            </a:r>
          </a:p>
          <a:p>
            <a:r>
              <a:t>  - Oldpeak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Distribution of target (Heart Disease)</a:t>
            </a:r>
          </a:p>
          <a:p>
            <a:r>
              <a:t>• Shows balance/imbalance in classes</a:t>
            </a:r>
          </a:p>
          <a:p>
            <a:r>
              <a:t>(Include: eda_target_distribution.png)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Numerical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Histograms of features like Age, Cholesterol, etc.</a:t>
            </a:r>
          </a:p>
          <a:p>
            <a:r>
              <a:t>(Include: eda_histogram_age.png, eda_histogram_chol.png)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Feature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Scatter plot: Cholesterol vs. Resting BP</a:t>
            </a:r>
          </a:p>
          <a:p>
            <a:r>
              <a:t>• Visualize separation by heart disease status</a:t>
            </a:r>
          </a:p>
          <a:p>
            <a:r>
              <a:t>(Include: eda_scatter_chol_trestbps.png)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Correlation between numerical features</a:t>
            </a:r>
          </a:p>
          <a:p>
            <a:r>
              <a:t>• Helps identify multicollinearity or strong predictors</a:t>
            </a:r>
          </a:p>
          <a:p>
            <a:r>
              <a:t>(Include: eda_correlation_matrix.png)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Logistic Regression</a:t>
            </a:r>
          </a:p>
          <a:p>
            <a:r>
              <a:t>• Data split into training and test sets (70/30)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 Score</a:t>
            </a:r>
          </a:p>
          <a:p>
            <a:r>
              <a:t>• Confusion Matrix</a:t>
            </a:r>
          </a:p>
          <a:p>
            <a:r>
              <a:t>• Classification Report (Precision, Recall, F1-Score)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