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Titanic Survival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analysis and prediction using Logistic Regression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aims to predict Titanic passenger survival using machine learning.</a:t>
            </a:r>
          </a:p>
          <a:p>
            <a:r>
              <a:t>We use the Kaggle Titanic dataset and clean the data, followed by building a logistic regression model.</a:t>
            </a:r>
          </a:p>
          <a:p>
            <a:r>
              <a:t>The project includes the following steps:</a:t>
            </a:r>
          </a:p>
          <a:p>
            <a:r>
              <a:t>1. Data Loading and Cleaning</a:t>
            </a:r>
          </a:p>
          <a:p>
            <a:r>
              <a:t>2. Feature Engineering</a:t>
            </a:r>
          </a:p>
          <a:p>
            <a:r>
              <a:t>3. Model Training</a:t>
            </a:r>
          </a:p>
          <a:p>
            <a:r>
              <a:t>4. Model Evaluation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logistic regression model achieved an accuracy of 0.8101 on the test set.</a:t>
            </a:r>
          </a:p>
          <a:p>
            <a:r>
              <a:t>This means the model correctly predicted survival for about 81% of passengers.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the detailed classification report for the Titanic survival prediction model:</a:t>
            </a:r>
          </a:p>
          <a:p/>
          <a:p>
            <a:r>
              <a:t>Precision, Recall, F1-Score, and Support for each class (Survived=0 and Survived=1):</a:t>
            </a:r>
          </a:p>
          <a:p/>
          <a:p>
            <a:r>
              <a:t>       precision    recall   f1-score   support</a:t>
            </a:r>
          </a:p>
          <a:p>
            <a:r>
              <a:t>   0    0.83        0.86      0.84      105</a:t>
            </a:r>
          </a:p>
          <a:p>
            <a:r>
              <a:t>   1    0.79        0.74      0.76      74</a:t>
            </a:r>
          </a:p>
          <a:p/>
          <a:p>
            <a:r>
              <a:t>Accuracy: 0.81 (Overall accuracy of the model)</a:t>
            </a:r>
          </a:p>
          <a:p/>
          <a:p>
            <a:r>
              <a:t>Macro avg: 0.81  0.80  0.80  179</a:t>
            </a:r>
          </a:p>
          <a:p>
            <a:r>
              <a:t>Weighted avg: 0.81  0.81  0.81  179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logistic regression model performed well, with an accuracy of 81%.</a:t>
            </a:r>
          </a:p>
          <a:p>
            <a:r>
              <a:t>Precision and recall indicate the model is relatively balanced in predicting survival and non-survival.</a:t>
            </a:r>
          </a:p>
          <a:p>
            <a:r>
              <a:t>Future improvements could include exploring more complex models, feature engineering, and hyperparameter 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