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3" r:id="rId6"/>
    <p:sldId id="273" r:id="rId7"/>
    <p:sldId id="274" r:id="rId8"/>
    <p:sldId id="283" r:id="rId9"/>
    <p:sldId id="279" r:id="rId10"/>
    <p:sldId id="261" r:id="rId11"/>
    <p:sldId id="270" r:id="rId12"/>
    <p:sldId id="260" r:id="rId13"/>
    <p:sldId id="284" r:id="rId14"/>
    <p:sldId id="280" r:id="rId15"/>
    <p:sldId id="262" r:id="rId16"/>
    <p:sldId id="282" r:id="rId17"/>
  </p:sldIdLst>
  <p:sldSz cx="9144000" cy="514191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80" y="6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0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9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58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2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9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68815" y="1679194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操作系统实验答辩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03868" y="2987338"/>
            <a:ext cx="14093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14051131 </a:t>
            </a:r>
            <a:r>
              <a:rPr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陈登博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让</a:t>
            </a:r>
            <a:r>
              <a:rPr lang="en-US" altLang="zh-CN" smtClean="0"/>
              <a:t>date</a:t>
            </a:r>
            <a:r>
              <a:rPr lang="zh-CN" altLang="en-US" smtClean="0"/>
              <a:t>命令有一个参数，可以模仿</a:t>
            </a:r>
            <a:r>
              <a:rPr lang="en-US" altLang="zh-CN" smtClean="0"/>
              <a:t>linux</a:t>
            </a:r>
            <a:r>
              <a:rPr lang="zh-CN" altLang="en-US" smtClean="0"/>
              <a:t>中的</a:t>
            </a:r>
            <a:r>
              <a:rPr lang="en-US" altLang="zh-CN" smtClean="0"/>
              <a:t>cal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3" y="1346820"/>
            <a:ext cx="3298389" cy="295232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924210" y="134682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中还有一个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cal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命令，其效果如右图，可以显示日历。为了简化起见，不重写一个命令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cal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，而是通过让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命令带参数的方式实现该功能。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命令的带参数功能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09918" y="1202804"/>
            <a:ext cx="60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include/args.h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中定义了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ARGBEGIN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ARGEND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宏。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0" y="1825849"/>
            <a:ext cx="7750178" cy="1931554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709918" y="3943970"/>
            <a:ext cx="767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这两个宏实际上帮我们处理了参数选项前面的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”-”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号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，再不断遍历传入的参数，同时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用一个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覆盖了被这两个宏包裹住的代码，这中间代码中我们只需要对参数的类型进行判断，然后执行相应的函数即可。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ls.c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sh.c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中都采取了这种做法。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修改</a:t>
            </a:r>
            <a:r>
              <a:rPr lang="en-US" altLang="zh-CN" smtClean="0"/>
              <a:t>date.c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8" y="1361790"/>
            <a:ext cx="3543482" cy="266713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924210" y="136179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既然在原始的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中我们已经得到了当前时间以及当前的年月日信息了，那么再加上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1970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日是星期四这个信息，我们就能算出：本月的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号是星期几、今天是星期几，然后格式化相应的输出即可。最后，通过设置标记位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Cal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的方式与带参数的需求相对应。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date –c</a:t>
            </a:r>
            <a:r>
              <a:rPr lang="zh-CN" altLang="en-US" smtClean="0"/>
              <a:t>效果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5" y="792976"/>
            <a:ext cx="3744416" cy="42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6290" y="985811"/>
            <a:ext cx="2271420" cy="2676310"/>
            <a:chOff x="4960290" y="1940457"/>
            <a:chExt cx="2271420" cy="2676310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2"/>
            <p:cNvSpPr txBox="1"/>
            <p:nvPr/>
          </p:nvSpPr>
          <p:spPr>
            <a:xfrm>
              <a:off x="4960290" y="3956586"/>
              <a:ext cx="227142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spc="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exit</a:t>
              </a:r>
              <a:r>
                <a:rPr lang="zh-CN" altLang="en-US" sz="2800" b="1" spc="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命令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exit</a:t>
            </a:r>
            <a:r>
              <a:rPr lang="zh-CN" altLang="en-US" smtClean="0"/>
              <a:t>命令的实现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7020"/>
            <a:ext cx="3571932" cy="194421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99992" y="986780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与前面的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命令的实现方式类似，通过查阅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的文档，发现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模拟的这个控制台可以通过往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0x90000010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这个位置读写的方式关闭。因此要完成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exit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命令，也是只需要完成相应的汇编函数，并且在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user/Makefile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fs/Makefile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中添加项目即可，这样就不需要每次先用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ctrl+c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停止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的模拟再用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quit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退出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了。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8788"/>
            <a:ext cx="3832801" cy="144016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5971"/>
            <a:ext cx="3255536" cy="18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68815" y="1679194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谢谢大家的观看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490836"/>
            <a:ext cx="3661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date</a:t>
            </a:r>
            <a:r>
              <a:rPr lang="zh-CN" altLang="en-US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</a:t>
            </a:r>
            <a:r>
              <a:rPr lang="zh-CN" altLang="en-US" sz="320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</a:t>
            </a:r>
            <a:endParaRPr lang="en-US" altLang="zh-CN" sz="3200" smtClean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320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date</a:t>
            </a:r>
            <a:r>
              <a:rPr lang="zh-CN" altLang="en-US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函数加参数</a:t>
            </a:r>
            <a:r>
              <a:rPr lang="en-US" altLang="zh-CN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320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</a:t>
            </a:r>
          </a:p>
          <a:p>
            <a:pPr marL="342900" indent="-342900">
              <a:buAutoNum type="arabicPeriod"/>
            </a:pPr>
            <a:endParaRPr lang="en-US" altLang="zh-CN" sz="320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exit</a:t>
            </a:r>
            <a:r>
              <a:rPr lang="zh-CN" altLang="en-US" sz="320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函数实现</a:t>
            </a:r>
          </a:p>
        </p:txBody>
      </p:sp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2845" y="1058788"/>
            <a:ext cx="2518310" cy="2697161"/>
            <a:chOff x="3141185" y="1130796"/>
            <a:chExt cx="2518310" cy="2697161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spc="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date</a:t>
              </a:r>
              <a:r>
                <a:rPr lang="zh-CN" altLang="en-US" sz="2800" b="1" spc="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函数</a:t>
              </a:r>
              <a:endPara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Date</a:t>
            </a:r>
            <a:r>
              <a:rPr lang="zh-CN" altLang="en-US" smtClean="0"/>
              <a:t>函数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00976"/>
            <a:ext cx="5040560" cy="19813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0112" y="17788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查阅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文档，我们可以</a:t>
            </a:r>
            <a:endParaRPr lang="en-US" altLang="zh-CN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发现，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提供了一个模拟的</a:t>
            </a:r>
            <a:endParaRPr lang="en-US" altLang="zh-CN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时钟，通过在一定的地址读取能返回从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1970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年到现在的秒数或者毫秒数。这为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命令的实现提供了可能性。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29538" y="1346820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汇编函数</a:t>
            </a:r>
            <a:r>
              <a:rPr lang="en-US" altLang="zh-CN" smtClean="0"/>
              <a:t>getDate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526" y="1387449"/>
            <a:ext cx="11621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&lt;/&gt;</a:t>
            </a:r>
            <a:endParaRPr lang="zh-CN" alt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1055" y="134682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为了方便起见，在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user/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目录下的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syscall_wrap.S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函数中添加一个汇编函数，以获取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这个秒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数。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87449"/>
            <a:ext cx="3825166" cy="2767683"/>
          </a:xfrm>
          <a:prstGeom prst="rect">
            <a:avLst/>
          </a:prstGeom>
        </p:spPr>
      </p:pic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29328" y="2484218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0845" y="248421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由于所有地址都需要转换成内核虚拟地址，所以原先的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0x15000000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被写成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0x95000000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526" y="2524847"/>
            <a:ext cx="11621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&lt;/&gt;</a:t>
            </a:r>
            <a:endParaRPr lang="zh-CN" alt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9328" y="3621616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10845" y="362161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此外，根据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GXemul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的规定，只有向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0x95000000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处读或者写才能触发时钟，因此第一条指令先向该处取回了一个不会用到的值。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337406" y="3621616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9604" y="3662245"/>
            <a:ext cx="11621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&lt;/&gt;</a:t>
            </a:r>
            <a:endParaRPr lang="zh-CN" alt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0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2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31" grpId="0" animBg="1"/>
      <p:bldP spid="31" grpId="1" animBg="1"/>
      <p:bldP spid="34" grpId="0" animBg="1"/>
      <p:bldP spid="34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date.c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8" y="986780"/>
            <a:ext cx="3870954" cy="351014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076056" y="98752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有了秒数，通过它求得日期就比较容易了，只需要不断整除，获得当前日期的时分秒，随后判断闰年，再获取年月日，最后输出求出的结果即可。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6056" y="265940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一个需要注意的地方是得到的秒数是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UTC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时间，与北京时间差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个小时，在最后得到小时数的时候加上即可。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解决</a:t>
            </a:r>
            <a:r>
              <a:rPr lang="en-US" altLang="zh-CN" smtClean="0"/>
              <a:t>date.b</a:t>
            </a:r>
            <a:r>
              <a:rPr lang="zh-CN" altLang="en-US"/>
              <a:t>不存在</a:t>
            </a:r>
          </a:p>
          <a:p>
            <a:endParaRPr lang="zh-CN" altLang="en-US" dirty="0"/>
          </a:p>
        </p:txBody>
      </p:sp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8828"/>
            <a:ext cx="4877051" cy="2381372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364088" y="14188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一开始，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并不存在，虽然已经在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user/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中生成了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，并且在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make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之后，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user/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目录下也出现了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，但是在这个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shell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中通过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ls.b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命令找不到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，直接调用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date.b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会让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shell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陷入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panic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3939108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解决方法：在</a:t>
            </a:r>
            <a:r>
              <a:rPr lang="en-US" altLang="zh-CN" sz="1600">
                <a:solidFill>
                  <a:srgbClr val="00B050"/>
                </a:solidFill>
              </a:rPr>
              <a:t>fs</a:t>
            </a:r>
            <a:r>
              <a:rPr lang="zh-CN" altLang="en-US" sz="1600">
                <a:solidFill>
                  <a:srgbClr val="00B050"/>
                </a:solidFill>
              </a:rPr>
              <a:t>的</a:t>
            </a:r>
            <a:r>
              <a:rPr lang="en-US" altLang="zh-CN" sz="1600">
                <a:solidFill>
                  <a:srgbClr val="00B050"/>
                </a:solidFill>
              </a:rPr>
              <a:t>Makefile</a:t>
            </a:r>
            <a:r>
              <a:rPr lang="zh-CN" altLang="en-US" sz="1600">
                <a:solidFill>
                  <a:srgbClr val="00B050"/>
                </a:solidFill>
              </a:rPr>
              <a:t>中的</a:t>
            </a:r>
            <a:r>
              <a:rPr lang="en-US" altLang="zh-CN" sz="1600">
                <a:solidFill>
                  <a:srgbClr val="00B050"/>
                </a:solidFill>
              </a:rPr>
              <a:t>FSIMGFILES</a:t>
            </a:r>
            <a:r>
              <a:rPr lang="zh-CN" altLang="en-US" sz="1600">
                <a:solidFill>
                  <a:srgbClr val="00B050"/>
                </a:solidFill>
              </a:rPr>
              <a:t>宏下面添加相应项目，这是因为在</a:t>
            </a:r>
            <a:r>
              <a:rPr lang="en-US" altLang="zh-CN" sz="1600">
                <a:solidFill>
                  <a:srgbClr val="00B050"/>
                </a:solidFill>
              </a:rPr>
              <a:t>Makefile</a:t>
            </a:r>
            <a:r>
              <a:rPr lang="zh-CN" altLang="en-US" sz="1600">
                <a:solidFill>
                  <a:srgbClr val="00B050"/>
                </a:solidFill>
              </a:rPr>
              <a:t>的最后，我们可以发现调用了</a:t>
            </a:r>
            <a:r>
              <a:rPr lang="en-US" altLang="zh-CN" sz="1600">
                <a:solidFill>
                  <a:srgbClr val="00B050"/>
                </a:solidFill>
              </a:rPr>
              <a:t>fsformat</a:t>
            </a:r>
            <a:r>
              <a:rPr lang="zh-CN" altLang="en-US" sz="1600">
                <a:solidFill>
                  <a:srgbClr val="00B050"/>
                </a:solidFill>
              </a:rPr>
              <a:t>向</a:t>
            </a:r>
            <a:r>
              <a:rPr lang="en-US" altLang="zh-CN" sz="1600">
                <a:solidFill>
                  <a:srgbClr val="00B050"/>
                </a:solidFill>
              </a:rPr>
              <a:t>fs.img</a:t>
            </a:r>
            <a:r>
              <a:rPr lang="zh-CN" altLang="en-US" sz="1600">
                <a:solidFill>
                  <a:srgbClr val="00B050"/>
                </a:solidFill>
              </a:rPr>
              <a:t>中写入文件，如果没有写入，那么在我们的</a:t>
            </a:r>
            <a:r>
              <a:rPr lang="en-US" altLang="zh-CN" sz="1600">
                <a:solidFill>
                  <a:srgbClr val="00B050"/>
                </a:solidFill>
              </a:rPr>
              <a:t>fs.img</a:t>
            </a:r>
            <a:r>
              <a:rPr lang="zh-CN" altLang="en-US" sz="1600">
                <a:solidFill>
                  <a:srgbClr val="00B050"/>
                </a:solidFill>
              </a:rPr>
              <a:t>中是看不到新增的文件的。</a:t>
            </a:r>
            <a:endParaRPr lang="en-US" altLang="zh-CN" sz="1600">
              <a:solidFill>
                <a:srgbClr val="00B050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743889"/>
            <a:ext cx="2498092" cy="12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date.b</a:t>
            </a:r>
            <a:r>
              <a:rPr lang="zh-CN" altLang="en-US" smtClean="0"/>
              <a:t>效果</a:t>
            </a:r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8" y="815503"/>
            <a:ext cx="6009334" cy="40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6290" y="985811"/>
            <a:ext cx="2271420" cy="2676310"/>
            <a:chOff x="3480654" y="1058788"/>
            <a:chExt cx="2271420" cy="2676310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3480654" y="3074917"/>
              <a:ext cx="227142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spc="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date -c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684</Words>
  <Application>Microsoft Office PowerPoint</Application>
  <PresentationFormat>自定义</PresentationFormat>
  <Paragraphs>58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华文细黑</vt:lpstr>
      <vt:lpstr>宋体</vt:lpstr>
      <vt:lpstr>微软雅黑</vt:lpstr>
      <vt:lpstr>微软雅黑 Light</vt:lpstr>
      <vt:lpstr>Arial</vt:lpstr>
      <vt:lpstr>Calibri</vt:lpstr>
      <vt:lpstr>Impact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www.1ppt.com</dc:creator>
  <cp:lastModifiedBy>Admin</cp:lastModifiedBy>
  <cp:revision>55</cp:revision>
  <dcterms:created xsi:type="dcterms:W3CDTF">2015-10-16T11:59:26Z</dcterms:created>
  <dcterms:modified xsi:type="dcterms:W3CDTF">2017-07-05T02:28:18Z</dcterms:modified>
</cp:coreProperties>
</file>