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85" r:id="rId2"/>
    <p:sldId id="257" r:id="rId3"/>
    <p:sldId id="259" r:id="rId4"/>
    <p:sldId id="261" r:id="rId5"/>
    <p:sldId id="287" r:id="rId6"/>
    <p:sldId id="286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D11CF2-402E-4E1A-A4EF-A16F555C0898}">
  <a:tblStyle styleId="{31D11CF2-402E-4E1A-A4EF-A16F555C0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1EA9-5127-4FFD-93B9-45C0BC998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63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70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0" y="273845"/>
            <a:ext cx="4781550" cy="99417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13F6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200" y="1369219"/>
            <a:ext cx="4781550" cy="3263504"/>
          </a:xfrm>
        </p:spPr>
        <p:txBody>
          <a:bodyPr/>
          <a:lstStyle>
            <a:lvl1pPr>
              <a:defRPr>
                <a:solidFill>
                  <a:srgbClr val="0070AF"/>
                </a:solidFill>
                <a:latin typeface="+mj-lt"/>
              </a:defRPr>
            </a:lvl1pPr>
            <a:lvl2pPr>
              <a:defRPr>
                <a:solidFill>
                  <a:srgbClr val="0070AF"/>
                </a:solidFill>
                <a:latin typeface="+mj-lt"/>
              </a:defRPr>
            </a:lvl2pPr>
            <a:lvl3pPr>
              <a:defRPr>
                <a:solidFill>
                  <a:srgbClr val="0070AF"/>
                </a:solidFill>
                <a:latin typeface="+mj-lt"/>
              </a:defRPr>
            </a:lvl3pPr>
            <a:lvl4pPr>
              <a:defRPr>
                <a:solidFill>
                  <a:srgbClr val="0070AF"/>
                </a:solidFill>
                <a:latin typeface="+mj-lt"/>
              </a:defRPr>
            </a:lvl4pPr>
            <a:lvl5pPr>
              <a:defRPr>
                <a:solidFill>
                  <a:srgbClr val="0070AF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0200" y="4767264"/>
            <a:ext cx="1143000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EF51092-21AB-49AC-86FD-26E68F4239D8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1517" y="4767264"/>
            <a:ext cx="2338916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4767264"/>
            <a:ext cx="1143000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42B598A9-98DB-4919-8118-E0FFA01B4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1390" y="273845"/>
            <a:ext cx="4781550" cy="99417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Predicting NHL Players' Salaries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Overpaid? </a:t>
            </a:r>
          </a:p>
          <a:p>
            <a:pPr marL="0" indent="0">
              <a:buNone/>
            </a:pPr>
            <a:r>
              <a:rPr lang="en-US" dirty="0"/>
              <a:t>Underpaid?</a:t>
            </a:r>
          </a:p>
          <a:p>
            <a:pPr marL="0" indent="0">
              <a:buNone/>
            </a:pPr>
            <a:r>
              <a:rPr lang="en-US" dirty="0"/>
              <a:t>Just right?</a:t>
            </a:r>
          </a:p>
          <a:p>
            <a:pPr marL="0" indent="0">
              <a:buNone/>
            </a:pPr>
            <a:r>
              <a:rPr lang="en-US" dirty="0"/>
              <a:t>Let’s find out!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Akshar Agarwal</a:t>
            </a:r>
          </a:p>
          <a:p>
            <a:pPr marL="0" indent="0">
              <a:buNone/>
            </a:pPr>
            <a:r>
              <a:rPr lang="en-US" dirty="0"/>
              <a:t>Statistics &amp; Data Science, Economics</a:t>
            </a:r>
          </a:p>
          <a:p>
            <a:pPr marL="0" indent="0">
              <a:buNone/>
            </a:pPr>
            <a:r>
              <a:rPr lang="en-US" dirty="0"/>
              <a:t>Yale College ’23 (Silliman)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294967295"/>
          </p:nvPr>
        </p:nvSpPr>
        <p:spPr>
          <a:xfrm>
            <a:off x="2961550" y="1120950"/>
            <a:ext cx="2627400" cy="2824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/>
              <a:t>Overview</a:t>
            </a:r>
            <a:endParaRPr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Using basic statistics, can we predict an NHL player’s salary?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Data such as: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Goals, assists, shots,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Initially planned to use much more complicated stats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 err="1"/>
              <a:t>Corsi</a:t>
            </a:r>
            <a:r>
              <a:rPr lang="en-US" sz="1000" dirty="0"/>
              <a:t>, shot angles,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Ditched that to make it usable by anyone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SVM model – k-fold cross validation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Supervised ML model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Being used for regression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Transform data into higher dimensions and then find a hyperplane/divider to separate the data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Distance to hyperplane </a:t>
            </a:r>
            <a:r>
              <a:rPr lang="en-US" sz="1000"/>
              <a:t>(margin)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4294967295"/>
          </p:nvPr>
        </p:nvSpPr>
        <p:spPr>
          <a:xfrm>
            <a:off x="5760169" y="1120949"/>
            <a:ext cx="2926500" cy="3376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/>
              <a:t>Programming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Used MATLAB due to familiarity, ease of preprocessing, visualization techniques,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b="1" dirty="0"/>
              <a:t>Time for a Walk-through!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560082" y="521592"/>
            <a:ext cx="298946" cy="364550"/>
            <a:chOff x="596350" y="929175"/>
            <a:chExt cx="407950" cy="497475"/>
          </a:xfrm>
        </p:grpSpPr>
        <p:sp>
          <p:nvSpPr>
            <p:cNvPr id="89" name="Google Shape;89;p1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I achieve my goals?</a:t>
            </a:r>
            <a:endParaRPr dirty="0"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795128" y="927910"/>
            <a:ext cx="548628" cy="530528"/>
            <a:chOff x="1247825" y="5001950"/>
            <a:chExt cx="443300" cy="428675"/>
          </a:xfrm>
        </p:grpSpPr>
        <p:sp>
          <p:nvSpPr>
            <p:cNvPr id="115" name="Google Shape;115;p1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of Plans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Changed the dataset</a:t>
            </a:r>
            <a:endParaRPr dirty="0"/>
          </a:p>
          <a:p>
            <a:pPr lvl="1"/>
            <a:r>
              <a:rPr lang="en-US" dirty="0"/>
              <a:t>Cost some accuracy but increased usability</a:t>
            </a:r>
          </a:p>
          <a:p>
            <a:pPr lvl="2"/>
            <a:r>
              <a:rPr lang="en-US" dirty="0"/>
              <a:t>Nobody wants to enter a hundred complicated stats to use this tool!</a:t>
            </a:r>
            <a:endParaRPr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69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All data, full salaries: 70%</a:t>
            </a:r>
          </a:p>
          <a:p>
            <a:pPr lvl="0"/>
            <a:r>
              <a:rPr lang="en-US" sz="2000" dirty="0"/>
              <a:t>All data, reduced salaries: 94%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Less data, reduced salaries: 89%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Theoretically, by feeding all the data in, the model should be able to learn the patterns and achieve high accuracy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Practically, this doesn’t happen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NN isn’t complex enough, not enough computing power, </a:t>
            </a:r>
            <a:r>
              <a:rPr lang="en-US" sz="2000" dirty="0" err="1"/>
              <a:t>etc</a:t>
            </a:r>
            <a:endParaRPr sz="2000"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1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br>
              <a:rPr lang="en" dirty="0"/>
            </a:br>
            <a:r>
              <a:rPr lang="en" dirty="0"/>
              <a:t>Sticking with Model 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Overall accuracy = 89%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More optimization could’ve helped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Margin of 500k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Makes sense; G, A, GP, and other basic stats don’t tell the whole story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I’m happy with the general concept though!</a:t>
            </a:r>
            <a:endParaRPr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47934"/>
            <a:ext cx="561194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0"/>
            <a:ext cx="491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enjoyed CS50 and learned a lot this year.</a:t>
            </a:r>
            <a:endParaRPr sz="1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 rot="9835936">
            <a:off x="6580777" y="2593760"/>
            <a:ext cx="162728" cy="155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000188" y="1088674"/>
            <a:ext cx="162685" cy="162919"/>
            <a:chOff x="5294400" y="974850"/>
            <a:chExt cx="416500" cy="417100"/>
          </a:xfrm>
        </p:grpSpPr>
        <p:sp>
          <p:nvSpPr>
            <p:cNvPr id="152" name="Google Shape;152;p1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7068971" y="1715282"/>
            <a:ext cx="1262238" cy="1262397"/>
            <a:chOff x="6643075" y="3664250"/>
            <a:chExt cx="407950" cy="407975"/>
          </a:xfrm>
        </p:grpSpPr>
        <p:sp>
          <p:nvSpPr>
            <p:cNvPr id="155" name="Google Shape;155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8"/>
          <p:cNvGrpSpPr/>
          <p:nvPr/>
        </p:nvGrpSpPr>
        <p:grpSpPr>
          <a:xfrm rot="4171020">
            <a:off x="6563376" y="1551792"/>
            <a:ext cx="454545" cy="454519"/>
            <a:chOff x="576250" y="4319400"/>
            <a:chExt cx="442075" cy="442050"/>
          </a:xfrm>
        </p:grpSpPr>
        <p:sp>
          <p:nvSpPr>
            <p:cNvPr id="158" name="Google Shape;158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4620498" y="1288158"/>
            <a:ext cx="358875" cy="358875"/>
            <a:chOff x="5941025" y="3634400"/>
            <a:chExt cx="467650" cy="467650"/>
          </a:xfrm>
        </p:grpSpPr>
        <p:sp>
          <p:nvSpPr>
            <p:cNvPr id="163" name="Google Shape;163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 rot="1902146">
            <a:off x="7410556" y="1156422"/>
            <a:ext cx="162718" cy="1553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 rot="-1130564">
            <a:off x="4363392" y="1257498"/>
            <a:ext cx="162712" cy="1553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827348" y="2810428"/>
            <a:ext cx="98496" cy="94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 rot="-9946640">
            <a:off x="7756225" y="760054"/>
            <a:ext cx="98495" cy="940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3967602">
            <a:off x="4264877" y="1514899"/>
            <a:ext cx="98505" cy="9405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715072">
            <a:off x="5038782" y="1345443"/>
            <a:ext cx="1437259" cy="262263"/>
          </a:xfrm>
          <a:custGeom>
            <a:avLst/>
            <a:gdLst/>
            <a:ahLst/>
            <a:cxnLst/>
            <a:rect l="l" t="t" r="r" b="b"/>
            <a:pathLst>
              <a:path w="57493" h="10491" extrusionOk="0">
                <a:moveTo>
                  <a:pt x="0" y="10491"/>
                </a:moveTo>
                <a:cubicBezTo>
                  <a:pt x="4699" y="8766"/>
                  <a:pt x="18614" y="1056"/>
                  <a:pt x="28196" y="138"/>
                </a:cubicBezTo>
                <a:cubicBezTo>
                  <a:pt x="37778" y="-780"/>
                  <a:pt x="52610" y="4176"/>
                  <a:pt x="57493" y="4984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290</Words>
  <Application>Microsoft Macintosh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Raleway</vt:lpstr>
      <vt:lpstr>Arial</vt:lpstr>
      <vt:lpstr>Marina template</vt:lpstr>
      <vt:lpstr>Predicting NHL Players' Salaries  </vt:lpstr>
      <vt:lpstr>Implementation</vt:lpstr>
      <vt:lpstr>Did I achieve my goals?</vt:lpstr>
      <vt:lpstr>Change of Plans</vt:lpstr>
      <vt:lpstr>Accuracy</vt:lpstr>
      <vt:lpstr>Accuracy Sticking with Model 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NHL Players' Salaries  </dc:title>
  <cp:lastModifiedBy>Agarwal, Akshar</cp:lastModifiedBy>
  <cp:revision>11</cp:revision>
  <dcterms:modified xsi:type="dcterms:W3CDTF">2019-12-09T02:25:51Z</dcterms:modified>
</cp:coreProperties>
</file>