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8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9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3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9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Resource Description Framework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</a:t>
            </a:r>
            <a:r>
              <a:rPr lang="en-GB" dirty="0" err="1" smtClean="0"/>
              <a:t>Amina</a:t>
            </a:r>
            <a:r>
              <a:rPr lang="en-GB" dirty="0" smtClean="0"/>
              <a:t> </a:t>
            </a:r>
            <a:r>
              <a:rPr lang="en-GB" dirty="0" err="1" smtClean="0"/>
              <a:t>Aiache</a:t>
            </a:r>
            <a:endParaRPr lang="en-GB" dirty="0" smtClean="0"/>
          </a:p>
          <a:p>
            <a:r>
              <a:rPr lang="en-GB" sz="2000" dirty="0" smtClean="0"/>
              <a:t>Master Degree in Information Systems’ Technologies</a:t>
            </a:r>
          </a:p>
          <a:p>
            <a:endParaRPr lang="en-GB" sz="2000" dirty="0"/>
          </a:p>
          <a:p>
            <a:r>
              <a:rPr lang="en-GB" sz="2000" dirty="0" smtClean="0"/>
              <a:t>https://</a:t>
            </a:r>
            <a:r>
              <a:rPr lang="en-GB" sz="2000" dirty="0" err="1" smtClean="0"/>
              <a:t>github.com</a:t>
            </a:r>
            <a:r>
              <a:rPr lang="en-GB" sz="2000" dirty="0" smtClean="0"/>
              <a:t>/A</a:t>
            </a:r>
            <a:r>
              <a:rPr lang="en-US" sz="2000" dirty="0" smtClean="0"/>
              <a:t>a</a:t>
            </a:r>
            <a:r>
              <a:rPr lang="en-GB" sz="2000" dirty="0" err="1" smtClean="0"/>
              <a:t>iache</a:t>
            </a:r>
            <a:r>
              <a:rPr lang="en-GB" sz="2000" dirty="0" smtClean="0"/>
              <a:t>/</a:t>
            </a:r>
            <a:r>
              <a:rPr lang="en-GB" sz="2000" dirty="0" err="1" smtClean="0"/>
              <a:t>WebRDF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667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Semantic Web?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“The Semantic Web is a web of data, in some ways like a global database” (</a:t>
            </a:r>
            <a:r>
              <a:rPr lang="en-US" sz="2400" dirty="0" smtClean="0">
                <a:hlinkClick r:id="rId2"/>
              </a:rPr>
              <a:t>https://www.w3.org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“First step is putting data on the Web in a form that machines can naturally understand, or converting it to that form, this creates what I call a Semantic Web : a web of data that can be processed directly or indirectly by machines” (Tim Berners-Lee, Weaving the web. Harper, San </a:t>
            </a:r>
            <a:r>
              <a:rPr lang="en-US" sz="2400" dirty="0" err="1" smtClean="0"/>
              <a:t>Fransisco</a:t>
            </a:r>
            <a:r>
              <a:rPr lang="en-US" sz="2400" dirty="0" smtClean="0"/>
              <a:t>. 1999)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161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Web pages are written in HTML.</a:t>
            </a:r>
          </a:p>
          <a:p>
            <a:r>
              <a:rPr lang="en-GB" sz="2400" dirty="0" smtClean="0"/>
              <a:t>Machines are not able to understand the meaning behind information.</a:t>
            </a:r>
          </a:p>
          <a:p>
            <a:r>
              <a:rPr lang="en-GB" sz="2400" dirty="0" smtClean="0"/>
              <a:t>They cannot  help us find what we are interested in!</a:t>
            </a:r>
          </a:p>
          <a:p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Web where all is about things </a:t>
            </a:r>
            <a:r>
              <a:rPr lang="is-IS" sz="2400" dirty="0" smtClean="0"/>
              <a:t>…</a:t>
            </a:r>
          </a:p>
          <a:p>
            <a:r>
              <a:rPr lang="en-US" sz="2400" b="1" dirty="0" smtClean="0"/>
              <a:t>RDF</a:t>
            </a:r>
            <a:r>
              <a:rPr lang="en-US" sz="2400" dirty="0" smtClean="0"/>
              <a:t> is A standard of the World Wide Web Consortium (W3C) for describing resources in the Web.</a:t>
            </a:r>
          </a:p>
          <a:p>
            <a:r>
              <a:rPr lang="en-US" sz="2400" dirty="0" smtClean="0"/>
              <a:t>It uses triples to describe things :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Subject – Predicate – Object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(Thing) – (Property) – (Value)</a:t>
            </a: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836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</a:t>
            </a:r>
            <a:r>
              <a:rPr lang="en-US" dirty="0" smtClean="0"/>
              <a:t>RDF description of a person named </a:t>
            </a:r>
            <a:r>
              <a:rPr lang="en-US" dirty="0" err="1" smtClean="0"/>
              <a:t>Amina</a:t>
            </a:r>
            <a:r>
              <a:rPr lang="en-US" dirty="0" smtClean="0"/>
              <a:t> </a:t>
            </a:r>
            <a:r>
              <a:rPr lang="en-US" dirty="0" err="1" smtClean="0"/>
              <a:t>Aiache</a:t>
            </a:r>
            <a:endParaRPr lang="en-GB" dirty="0"/>
          </a:p>
        </p:txBody>
      </p:sp>
      <p:pic>
        <p:nvPicPr>
          <p:cNvPr id="5" name="Content Placeholder 4" descr="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4" r="-5294"/>
          <a:stretch>
            <a:fillRect/>
          </a:stretch>
        </p:blipFill>
        <p:spPr>
          <a:xfrm>
            <a:off x="457200" y="1600200"/>
            <a:ext cx="9036418" cy="4969682"/>
          </a:xfrm>
        </p:spPr>
      </p:pic>
    </p:spTree>
    <p:extLst>
      <p:ext uri="{BB962C8B-B14F-4D97-AF65-F5344CB8AC3E}">
        <p14:creationId xmlns:p14="http://schemas.microsoft.com/office/powerpoint/2010/main" val="146811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701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2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Resource Description Framework</vt:lpstr>
      <vt:lpstr>What is Semantic Web?</vt:lpstr>
      <vt:lpstr>The problem</vt:lpstr>
      <vt:lpstr>Solution</vt:lpstr>
      <vt:lpstr>Example:RDF description of a person named Amina Aiache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Description Framework</dc:title>
  <dc:creator>AMINA</dc:creator>
  <cp:lastModifiedBy>AMINA</cp:lastModifiedBy>
  <cp:revision>31</cp:revision>
  <dcterms:created xsi:type="dcterms:W3CDTF">2016-03-28T20:19:49Z</dcterms:created>
  <dcterms:modified xsi:type="dcterms:W3CDTF">2016-03-29T08:04:38Z</dcterms:modified>
</cp:coreProperties>
</file>