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87" r:id="rId6"/>
    <p:sldId id="262" r:id="rId7"/>
    <p:sldId id="259" r:id="rId8"/>
    <p:sldId id="260" r:id="rId9"/>
    <p:sldId id="290" r:id="rId10"/>
    <p:sldId id="261" r:id="rId11"/>
    <p:sldId id="306" r:id="rId12"/>
    <p:sldId id="295" r:id="rId13"/>
    <p:sldId id="296" r:id="rId14"/>
    <p:sldId id="297" r:id="rId15"/>
    <p:sldId id="294" r:id="rId16"/>
    <p:sldId id="291" r:id="rId17"/>
    <p:sldId id="307" r:id="rId18"/>
    <p:sldId id="303" r:id="rId19"/>
    <p:sldId id="305" r:id="rId20"/>
    <p:sldId id="283" r:id="rId21"/>
  </p:sldIdLst>
  <p:sldSz cx="9144000" cy="5143500" type="screen16x9"/>
  <p:notesSz cx="6858000" cy="9144000"/>
  <p:embeddedFontLst>
    <p:embeddedFont>
      <p:font typeface="DM Sans"/>
      <p:regular r:id="rId25"/>
    </p:embeddedFont>
    <p:embeddedFont>
      <p:font typeface="Work Sans"/>
      <p:regular r:id="rId26"/>
    </p:embeddedFont>
    <p:embeddedFont>
      <p:font typeface="Bebas Neue" panose="020B0606020202050201"/>
      <p:regular r:id="rId27"/>
    </p:embeddedFont>
    <p:embeddedFont>
      <p:font typeface="Microsoft Sans Serif" panose="020B0604020202020204" charset="0"/>
      <p:regular r:id="rId28"/>
    </p:embeddedFont>
    <p:embeddedFont>
      <p:font typeface="DM Sans" charset="0"/>
      <p:regular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6B4"/>
    <a:srgbClr val="FFF3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6"/>
        <p:cNvGrpSpPr/>
        <p:nvPr/>
      </p:nvGrpSpPr>
      <p:grpSpPr>
        <a:xfrm>
          <a:off x="0" y="0"/>
          <a:ext cx="0" cy="0"/>
          <a:chOff x="0" y="0"/>
          <a:chExt cx="0" cy="0"/>
        </a:xfrm>
      </p:grpSpPr>
      <p:sp>
        <p:nvSpPr>
          <p:cNvPr id="447" name="Google Shape;447;g191d9b4581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91d9b4581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3"/>
        <p:cNvGrpSpPr/>
        <p:nvPr/>
      </p:nvGrpSpPr>
      <p:grpSpPr>
        <a:xfrm>
          <a:off x="0" y="0"/>
          <a:ext cx="0" cy="0"/>
          <a:chOff x="0" y="0"/>
          <a:chExt cx="0" cy="0"/>
        </a:xfrm>
      </p:grpSpPr>
      <p:sp>
        <p:nvSpPr>
          <p:cNvPr id="534" name="Google Shape;534;g191d9b4581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91d9b4581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2"/>
        <p:cNvGrpSpPr/>
        <p:nvPr/>
      </p:nvGrpSpPr>
      <p:grpSpPr>
        <a:xfrm>
          <a:off x="0" y="0"/>
          <a:ext cx="0" cy="0"/>
          <a:chOff x="0" y="0"/>
          <a:chExt cx="0" cy="0"/>
        </a:xfrm>
      </p:grpSpPr>
      <p:sp>
        <p:nvSpPr>
          <p:cNvPr id="683" name="Google Shape;683;g11393ff6ce5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11393ff6ce5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8"/>
        <p:cNvGrpSpPr/>
        <p:nvPr/>
      </p:nvGrpSpPr>
      <p:grpSpPr>
        <a:xfrm>
          <a:off x="0" y="0"/>
          <a:ext cx="0" cy="0"/>
          <a:chOff x="0" y="0"/>
          <a:chExt cx="0" cy="0"/>
        </a:xfrm>
      </p:grpSpPr>
      <p:sp>
        <p:nvSpPr>
          <p:cNvPr id="579" name="Google Shape;579;g191d9b4581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91d9b4581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5"/>
        <p:cNvGrpSpPr/>
        <p:nvPr/>
      </p:nvGrpSpPr>
      <p:grpSpPr>
        <a:xfrm>
          <a:off x="0" y="0"/>
          <a:ext cx="0" cy="0"/>
          <a:chOff x="0" y="0"/>
          <a:chExt cx="0" cy="0"/>
        </a:xfrm>
      </p:grpSpPr>
      <p:sp>
        <p:nvSpPr>
          <p:cNvPr id="586" name="Google Shape;586;g18b9efb2c7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8b9efb2c7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6"/>
        <p:cNvGrpSpPr/>
        <p:nvPr/>
      </p:nvGrpSpPr>
      <p:grpSpPr>
        <a:xfrm>
          <a:off x="0" y="0"/>
          <a:ext cx="0" cy="0"/>
          <a:chOff x="0" y="0"/>
          <a:chExt cx="0" cy="0"/>
        </a:xfrm>
      </p:grpSpPr>
      <p:sp>
        <p:nvSpPr>
          <p:cNvPr id="677" name="Google Shape;677;g191d9b4581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191d9b4581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6"/>
        <p:cNvGrpSpPr/>
        <p:nvPr/>
      </p:nvGrpSpPr>
      <p:grpSpPr>
        <a:xfrm>
          <a:off x="0" y="0"/>
          <a:ext cx="0" cy="0"/>
          <a:chOff x="0" y="0"/>
          <a:chExt cx="0" cy="0"/>
        </a:xfrm>
      </p:grpSpPr>
      <p:sp>
        <p:nvSpPr>
          <p:cNvPr id="677" name="Google Shape;677;g191d9b4581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191d9b4581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6"/>
        <p:cNvGrpSpPr/>
        <p:nvPr/>
      </p:nvGrpSpPr>
      <p:grpSpPr>
        <a:xfrm>
          <a:off x="0" y="0"/>
          <a:ext cx="0" cy="0"/>
          <a:chOff x="0" y="0"/>
          <a:chExt cx="0" cy="0"/>
        </a:xfrm>
      </p:grpSpPr>
      <p:sp>
        <p:nvSpPr>
          <p:cNvPr id="677" name="Google Shape;677;g191d9b4581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191d9b4581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0"/>
        <p:cNvGrpSpPr/>
        <p:nvPr/>
      </p:nvGrpSpPr>
      <p:grpSpPr>
        <a:xfrm>
          <a:off x="0" y="0"/>
          <a:ext cx="0" cy="0"/>
          <a:chOff x="0" y="0"/>
          <a:chExt cx="0" cy="0"/>
        </a:xfrm>
      </p:grpSpPr>
      <p:sp>
        <p:nvSpPr>
          <p:cNvPr id="1491" name="Google Shape;1491;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50" y="5005925"/>
            <a:ext cx="9144000" cy="150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50" y="0"/>
            <a:ext cx="9144000" cy="150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flipH="1">
            <a:off x="537104" y="4422871"/>
            <a:ext cx="966566" cy="398092"/>
            <a:chOff x="1239400" y="5129700"/>
            <a:chExt cx="392275" cy="161550"/>
          </a:xfrm>
        </p:grpSpPr>
        <p:sp>
          <p:nvSpPr>
            <p:cNvPr id="12" name="Google Shape;12;p2"/>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flipH="1">
            <a:off x="7322962" y="351379"/>
            <a:ext cx="1291074" cy="565164"/>
            <a:chOff x="1757100" y="4654950"/>
            <a:chExt cx="523975" cy="229350"/>
          </a:xfrm>
        </p:grpSpPr>
        <p:sp>
          <p:nvSpPr>
            <p:cNvPr id="15" name="Google Shape;15;p2"/>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18;p2"/>
          <p:cNvSpPr txBox="1">
            <a:spLocks noGrp="1"/>
          </p:cNvSpPr>
          <p:nvPr>
            <p:ph type="ctrTitle"/>
          </p:nvPr>
        </p:nvSpPr>
        <p:spPr>
          <a:xfrm>
            <a:off x="3900331" y="1391250"/>
            <a:ext cx="42819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9" name="Google Shape;19;p2"/>
          <p:cNvSpPr txBox="1">
            <a:spLocks noGrp="1"/>
          </p:cNvSpPr>
          <p:nvPr>
            <p:ph type="subTitle" idx="1"/>
          </p:nvPr>
        </p:nvSpPr>
        <p:spPr>
          <a:xfrm>
            <a:off x="3653581" y="3960950"/>
            <a:ext cx="47754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
        <p:cNvGrpSpPr/>
        <p:nvPr/>
      </p:nvGrpSpPr>
      <p:grpSpPr>
        <a:xfrm>
          <a:off x="0" y="0"/>
          <a:ext cx="0" cy="0"/>
          <a:chOff x="0" y="0"/>
          <a:chExt cx="0" cy="0"/>
        </a:xfrm>
      </p:grpSpPr>
      <p:sp>
        <p:nvSpPr>
          <p:cNvPr id="179" name="Google Shape;179;p11"/>
          <p:cNvSpPr/>
          <p:nvPr/>
        </p:nvSpPr>
        <p:spPr>
          <a:xfrm>
            <a:off x="-50" y="5005925"/>
            <a:ext cx="9144000" cy="150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a:off x="-50" y="0"/>
            <a:ext cx="9144000" cy="150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txBox="1">
            <a:spLocks noGrp="1"/>
          </p:cNvSpPr>
          <p:nvPr>
            <p:ph type="title" hasCustomPrompt="1"/>
          </p:nvPr>
        </p:nvSpPr>
        <p:spPr>
          <a:xfrm>
            <a:off x="1930950" y="1459475"/>
            <a:ext cx="52821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2" name="Google Shape;182;p11"/>
          <p:cNvSpPr txBox="1">
            <a:spLocks noGrp="1"/>
          </p:cNvSpPr>
          <p:nvPr>
            <p:ph type="subTitle" idx="1"/>
          </p:nvPr>
        </p:nvSpPr>
        <p:spPr>
          <a:xfrm>
            <a:off x="1930950" y="3010878"/>
            <a:ext cx="52821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183" name="Google Shape;183;p11"/>
          <p:cNvGrpSpPr/>
          <p:nvPr/>
        </p:nvGrpSpPr>
        <p:grpSpPr>
          <a:xfrm>
            <a:off x="8275181" y="298242"/>
            <a:ext cx="477382" cy="1110126"/>
            <a:chOff x="4162500" y="4175100"/>
            <a:chExt cx="217625" cy="506075"/>
          </a:xfrm>
        </p:grpSpPr>
        <p:sp>
          <p:nvSpPr>
            <p:cNvPr id="184" name="Google Shape;184;p11"/>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1"/>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a:off x="4162500" y="4175100"/>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11"/>
          <p:cNvGrpSpPr/>
          <p:nvPr/>
        </p:nvGrpSpPr>
        <p:grpSpPr>
          <a:xfrm>
            <a:off x="7805231" y="4431302"/>
            <a:ext cx="860494" cy="354376"/>
            <a:chOff x="1239400" y="5129700"/>
            <a:chExt cx="392275" cy="161550"/>
          </a:xfrm>
        </p:grpSpPr>
        <p:sp>
          <p:nvSpPr>
            <p:cNvPr id="188" name="Google Shape;188;p11"/>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1"/>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11"/>
          <p:cNvGrpSpPr/>
          <p:nvPr/>
        </p:nvGrpSpPr>
        <p:grpSpPr>
          <a:xfrm>
            <a:off x="375833" y="4282591"/>
            <a:ext cx="1149392" cy="503102"/>
            <a:chOff x="1757100" y="4654950"/>
            <a:chExt cx="523975" cy="229350"/>
          </a:xfrm>
        </p:grpSpPr>
        <p:sp>
          <p:nvSpPr>
            <p:cNvPr id="191" name="Google Shape;191;p11"/>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95"/>
        <p:cNvGrpSpPr/>
        <p:nvPr/>
      </p:nvGrpSpPr>
      <p:grpSpPr>
        <a:xfrm>
          <a:off x="0" y="0"/>
          <a:ext cx="0" cy="0"/>
          <a:chOff x="0" y="0"/>
          <a:chExt cx="0" cy="0"/>
        </a:xfrm>
      </p:grpSpPr>
      <p:grpSp>
        <p:nvGrpSpPr>
          <p:cNvPr id="196" name="Google Shape;196;p13"/>
          <p:cNvGrpSpPr/>
          <p:nvPr/>
        </p:nvGrpSpPr>
        <p:grpSpPr>
          <a:xfrm flipH="1">
            <a:off x="7904649" y="4439639"/>
            <a:ext cx="820051" cy="337720"/>
            <a:chOff x="1239400" y="5129700"/>
            <a:chExt cx="392275" cy="161550"/>
          </a:xfrm>
        </p:grpSpPr>
        <p:sp>
          <p:nvSpPr>
            <p:cNvPr id="197" name="Google Shape;197;p13"/>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3"/>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 name="Google Shape;199;p13"/>
          <p:cNvGrpSpPr/>
          <p:nvPr/>
        </p:nvGrpSpPr>
        <p:grpSpPr>
          <a:xfrm flipH="1">
            <a:off x="7709953" y="295274"/>
            <a:ext cx="1095370" cy="479456"/>
            <a:chOff x="1757100" y="4654950"/>
            <a:chExt cx="523975" cy="229350"/>
          </a:xfrm>
        </p:grpSpPr>
        <p:sp>
          <p:nvSpPr>
            <p:cNvPr id="200" name="Google Shape;200;p13"/>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3"/>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3"/>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3" name="Google Shape;20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4" name="Google Shape;204;p13"/>
          <p:cNvSpPr txBox="1">
            <a:spLocks noGrp="1"/>
          </p:cNvSpPr>
          <p:nvPr>
            <p:ph type="title" idx="2" hasCustomPrompt="1"/>
          </p:nvPr>
        </p:nvSpPr>
        <p:spPr>
          <a:xfrm>
            <a:off x="719995" y="1457408"/>
            <a:ext cx="7374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5" name="Google Shape;205;p13"/>
          <p:cNvSpPr txBox="1">
            <a:spLocks noGrp="1"/>
          </p:cNvSpPr>
          <p:nvPr>
            <p:ph type="subTitle" idx="1"/>
          </p:nvPr>
        </p:nvSpPr>
        <p:spPr>
          <a:xfrm>
            <a:off x="719995" y="2335533"/>
            <a:ext cx="2598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 name="Google Shape;206;p13"/>
          <p:cNvSpPr txBox="1">
            <a:spLocks noGrp="1"/>
          </p:cNvSpPr>
          <p:nvPr>
            <p:ph type="title" idx="3" hasCustomPrompt="1"/>
          </p:nvPr>
        </p:nvSpPr>
        <p:spPr>
          <a:xfrm>
            <a:off x="4043144" y="1457408"/>
            <a:ext cx="7374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7" name="Google Shape;207;p13"/>
          <p:cNvSpPr txBox="1">
            <a:spLocks noGrp="1"/>
          </p:cNvSpPr>
          <p:nvPr>
            <p:ph type="subTitle" idx="4"/>
          </p:nvPr>
        </p:nvSpPr>
        <p:spPr>
          <a:xfrm>
            <a:off x="4043144" y="2335533"/>
            <a:ext cx="2598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8" name="Google Shape;208;p13"/>
          <p:cNvSpPr txBox="1">
            <a:spLocks noGrp="1"/>
          </p:cNvSpPr>
          <p:nvPr>
            <p:ph type="title" idx="5" hasCustomPrompt="1"/>
          </p:nvPr>
        </p:nvSpPr>
        <p:spPr>
          <a:xfrm>
            <a:off x="719995" y="3246808"/>
            <a:ext cx="7374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9" name="Google Shape;209;p13"/>
          <p:cNvSpPr txBox="1">
            <a:spLocks noGrp="1"/>
          </p:cNvSpPr>
          <p:nvPr>
            <p:ph type="subTitle" idx="6"/>
          </p:nvPr>
        </p:nvSpPr>
        <p:spPr>
          <a:xfrm>
            <a:off x="719995" y="4123733"/>
            <a:ext cx="2598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0" name="Google Shape;210;p13"/>
          <p:cNvSpPr txBox="1">
            <a:spLocks noGrp="1"/>
          </p:cNvSpPr>
          <p:nvPr>
            <p:ph type="title" idx="7" hasCustomPrompt="1"/>
          </p:nvPr>
        </p:nvSpPr>
        <p:spPr>
          <a:xfrm>
            <a:off x="4043144" y="3246808"/>
            <a:ext cx="7374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1" name="Google Shape;211;p13"/>
          <p:cNvSpPr txBox="1">
            <a:spLocks noGrp="1"/>
          </p:cNvSpPr>
          <p:nvPr>
            <p:ph type="subTitle" idx="8"/>
          </p:nvPr>
        </p:nvSpPr>
        <p:spPr>
          <a:xfrm>
            <a:off x="4043144" y="4123733"/>
            <a:ext cx="2598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2" name="Google Shape;212;p13"/>
          <p:cNvSpPr txBox="1">
            <a:spLocks noGrp="1"/>
          </p:cNvSpPr>
          <p:nvPr>
            <p:ph type="subTitle" idx="9"/>
          </p:nvPr>
        </p:nvSpPr>
        <p:spPr>
          <a:xfrm>
            <a:off x="719995" y="1981383"/>
            <a:ext cx="25980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213" name="Google Shape;213;p13"/>
          <p:cNvSpPr txBox="1">
            <a:spLocks noGrp="1"/>
          </p:cNvSpPr>
          <p:nvPr>
            <p:ph type="subTitle" idx="13"/>
          </p:nvPr>
        </p:nvSpPr>
        <p:spPr>
          <a:xfrm>
            <a:off x="4043144" y="1981383"/>
            <a:ext cx="25980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214" name="Google Shape;214;p13"/>
          <p:cNvSpPr txBox="1">
            <a:spLocks noGrp="1"/>
          </p:cNvSpPr>
          <p:nvPr>
            <p:ph type="subTitle" idx="14"/>
          </p:nvPr>
        </p:nvSpPr>
        <p:spPr>
          <a:xfrm>
            <a:off x="719995" y="3766333"/>
            <a:ext cx="25980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215" name="Google Shape;215;p13"/>
          <p:cNvSpPr txBox="1">
            <a:spLocks noGrp="1"/>
          </p:cNvSpPr>
          <p:nvPr>
            <p:ph type="subTitle" idx="15"/>
          </p:nvPr>
        </p:nvSpPr>
        <p:spPr>
          <a:xfrm>
            <a:off x="4043144" y="3766333"/>
            <a:ext cx="25980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216" name="Google Shape;216;p13"/>
          <p:cNvSpPr/>
          <p:nvPr/>
        </p:nvSpPr>
        <p:spPr>
          <a:xfrm>
            <a:off x="3486925" y="-40550"/>
            <a:ext cx="5873325" cy="2195250"/>
          </a:xfrm>
          <a:custGeom>
            <a:avLst/>
            <a:gdLst/>
            <a:ahLst/>
            <a:cxnLst/>
            <a:rect l="l" t="t" r="r" b="b"/>
            <a:pathLst>
              <a:path w="234933" h="87810" extrusionOk="0">
                <a:moveTo>
                  <a:pt x="0" y="0"/>
                </a:moveTo>
                <a:cubicBezTo>
                  <a:pt x="7800" y="6217"/>
                  <a:pt x="21508" y="31664"/>
                  <a:pt x="46801" y="37302"/>
                </a:cubicBezTo>
                <a:cubicBezTo>
                  <a:pt x="72094" y="42940"/>
                  <a:pt x="120401" y="25409"/>
                  <a:pt x="151756" y="33827"/>
                </a:cubicBezTo>
                <a:cubicBezTo>
                  <a:pt x="183111" y="42245"/>
                  <a:pt x="221070" y="78813"/>
                  <a:pt x="234933" y="87810"/>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17"/>
        <p:cNvGrpSpPr/>
        <p:nvPr/>
      </p:nvGrpSpPr>
      <p:grpSpPr>
        <a:xfrm>
          <a:off x="0" y="0"/>
          <a:ext cx="0" cy="0"/>
          <a:chOff x="0" y="0"/>
          <a:chExt cx="0" cy="0"/>
        </a:xfrm>
      </p:grpSpPr>
      <p:grpSp>
        <p:nvGrpSpPr>
          <p:cNvPr id="218" name="Google Shape;218;p14"/>
          <p:cNvGrpSpPr/>
          <p:nvPr/>
        </p:nvGrpSpPr>
        <p:grpSpPr>
          <a:xfrm rot="-5400000">
            <a:off x="7824580" y="-45220"/>
            <a:ext cx="469905" cy="1222674"/>
            <a:chOff x="3556725" y="4006850"/>
            <a:chExt cx="188975" cy="491725"/>
          </a:xfrm>
        </p:grpSpPr>
        <p:sp>
          <p:nvSpPr>
            <p:cNvPr id="219" name="Google Shape;219;p14"/>
            <p:cNvSpPr/>
            <p:nvPr/>
          </p:nvSpPr>
          <p:spPr>
            <a:xfrm>
              <a:off x="3556725" y="4433525"/>
              <a:ext cx="65100" cy="65050"/>
            </a:xfrm>
            <a:custGeom>
              <a:avLst/>
              <a:gdLst/>
              <a:ahLst/>
              <a:cxnLst/>
              <a:rect l="l" t="t" r="r" b="b"/>
              <a:pathLst>
                <a:path w="2604" h="2602" extrusionOk="0">
                  <a:moveTo>
                    <a:pt x="1254" y="0"/>
                  </a:moveTo>
                  <a:cubicBezTo>
                    <a:pt x="1171" y="0"/>
                    <a:pt x="1103" y="67"/>
                    <a:pt x="1103" y="150"/>
                  </a:cubicBezTo>
                  <a:lnTo>
                    <a:pt x="1103" y="1102"/>
                  </a:lnTo>
                  <a:lnTo>
                    <a:pt x="152" y="1102"/>
                  </a:lnTo>
                  <a:cubicBezTo>
                    <a:pt x="68" y="1102"/>
                    <a:pt x="0" y="1170"/>
                    <a:pt x="0" y="1253"/>
                  </a:cubicBezTo>
                  <a:lnTo>
                    <a:pt x="0" y="1347"/>
                  </a:lnTo>
                  <a:cubicBezTo>
                    <a:pt x="0" y="1431"/>
                    <a:pt x="68" y="1499"/>
                    <a:pt x="152" y="1499"/>
                  </a:cubicBezTo>
                  <a:lnTo>
                    <a:pt x="1103" y="1499"/>
                  </a:lnTo>
                  <a:lnTo>
                    <a:pt x="1103" y="2451"/>
                  </a:lnTo>
                  <a:cubicBezTo>
                    <a:pt x="1103" y="2534"/>
                    <a:pt x="1171" y="2602"/>
                    <a:pt x="1254" y="2602"/>
                  </a:cubicBezTo>
                  <a:lnTo>
                    <a:pt x="1349" y="2602"/>
                  </a:lnTo>
                  <a:cubicBezTo>
                    <a:pt x="1432" y="2602"/>
                    <a:pt x="1500" y="2534"/>
                    <a:pt x="1500" y="2451"/>
                  </a:cubicBezTo>
                  <a:lnTo>
                    <a:pt x="1500" y="1499"/>
                  </a:lnTo>
                  <a:lnTo>
                    <a:pt x="2452" y="1499"/>
                  </a:lnTo>
                  <a:cubicBezTo>
                    <a:pt x="2535" y="1499"/>
                    <a:pt x="2603" y="1431"/>
                    <a:pt x="2603" y="1348"/>
                  </a:cubicBezTo>
                  <a:lnTo>
                    <a:pt x="2603" y="1253"/>
                  </a:lnTo>
                  <a:cubicBezTo>
                    <a:pt x="2603" y="1170"/>
                    <a:pt x="2535" y="1102"/>
                    <a:pt x="2452" y="1102"/>
                  </a:cubicBezTo>
                  <a:lnTo>
                    <a:pt x="1500" y="1102"/>
                  </a:lnTo>
                  <a:lnTo>
                    <a:pt x="1500" y="150"/>
                  </a:lnTo>
                  <a:cubicBezTo>
                    <a:pt x="1500" y="67"/>
                    <a:pt x="1432" y="0"/>
                    <a:pt x="1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4"/>
            <p:cNvSpPr/>
            <p:nvPr/>
          </p:nvSpPr>
          <p:spPr>
            <a:xfrm>
              <a:off x="3640375" y="4006850"/>
              <a:ext cx="105325" cy="105350"/>
            </a:xfrm>
            <a:custGeom>
              <a:avLst/>
              <a:gdLst/>
              <a:ahLst/>
              <a:cxnLst/>
              <a:rect l="l" t="t" r="r" b="b"/>
              <a:pathLst>
                <a:path w="4213" h="4214" extrusionOk="0">
                  <a:moveTo>
                    <a:pt x="2029" y="1"/>
                  </a:moveTo>
                  <a:cubicBezTo>
                    <a:pt x="1895" y="1"/>
                    <a:pt x="1786" y="110"/>
                    <a:pt x="1786" y="245"/>
                  </a:cubicBezTo>
                  <a:lnTo>
                    <a:pt x="1786" y="1786"/>
                  </a:lnTo>
                  <a:lnTo>
                    <a:pt x="244" y="1786"/>
                  </a:lnTo>
                  <a:cubicBezTo>
                    <a:pt x="109" y="1786"/>
                    <a:pt x="0" y="1896"/>
                    <a:pt x="0" y="2031"/>
                  </a:cubicBezTo>
                  <a:lnTo>
                    <a:pt x="0" y="2183"/>
                  </a:lnTo>
                  <a:cubicBezTo>
                    <a:pt x="0" y="2319"/>
                    <a:pt x="109" y="2428"/>
                    <a:pt x="244" y="2428"/>
                  </a:cubicBezTo>
                  <a:lnTo>
                    <a:pt x="1786" y="2428"/>
                  </a:lnTo>
                  <a:lnTo>
                    <a:pt x="1786" y="3969"/>
                  </a:lnTo>
                  <a:cubicBezTo>
                    <a:pt x="1786" y="4104"/>
                    <a:pt x="1895" y="4213"/>
                    <a:pt x="2029" y="4213"/>
                  </a:cubicBezTo>
                  <a:lnTo>
                    <a:pt x="2182" y="4213"/>
                  </a:lnTo>
                  <a:cubicBezTo>
                    <a:pt x="2317" y="4213"/>
                    <a:pt x="2427" y="4104"/>
                    <a:pt x="2427" y="3969"/>
                  </a:cubicBezTo>
                  <a:lnTo>
                    <a:pt x="2427" y="2428"/>
                  </a:lnTo>
                  <a:lnTo>
                    <a:pt x="3969" y="2428"/>
                  </a:lnTo>
                  <a:cubicBezTo>
                    <a:pt x="4103" y="2428"/>
                    <a:pt x="4212" y="2319"/>
                    <a:pt x="4212" y="2183"/>
                  </a:cubicBezTo>
                  <a:lnTo>
                    <a:pt x="4212" y="2031"/>
                  </a:lnTo>
                  <a:cubicBezTo>
                    <a:pt x="4212" y="1896"/>
                    <a:pt x="4103" y="1786"/>
                    <a:pt x="3969" y="1786"/>
                  </a:cubicBezTo>
                  <a:lnTo>
                    <a:pt x="2427" y="1786"/>
                  </a:lnTo>
                  <a:lnTo>
                    <a:pt x="2427" y="245"/>
                  </a:lnTo>
                  <a:cubicBezTo>
                    <a:pt x="2427" y="110"/>
                    <a:pt x="2317" y="1"/>
                    <a:pt x="2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 name="Google Shape;221;p14"/>
          <p:cNvGrpSpPr/>
          <p:nvPr/>
        </p:nvGrpSpPr>
        <p:grpSpPr>
          <a:xfrm>
            <a:off x="389401" y="355734"/>
            <a:ext cx="541146" cy="1258355"/>
            <a:chOff x="4162500" y="4175100"/>
            <a:chExt cx="217625" cy="506075"/>
          </a:xfrm>
        </p:grpSpPr>
        <p:sp>
          <p:nvSpPr>
            <p:cNvPr id="222" name="Google Shape;222;p14"/>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4"/>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4"/>
            <p:cNvSpPr/>
            <p:nvPr/>
          </p:nvSpPr>
          <p:spPr>
            <a:xfrm>
              <a:off x="4162500" y="4175100"/>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5" name="Google Shape;225;p14"/>
          <p:cNvSpPr txBox="1">
            <a:spLocks noGrp="1"/>
          </p:cNvSpPr>
          <p:nvPr>
            <p:ph type="title"/>
          </p:nvPr>
        </p:nvSpPr>
        <p:spPr>
          <a:xfrm>
            <a:off x="715100" y="3377629"/>
            <a:ext cx="48417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226" name="Google Shape;226;p14"/>
          <p:cNvSpPr txBox="1">
            <a:spLocks noGrp="1"/>
          </p:cNvSpPr>
          <p:nvPr>
            <p:ph type="subTitle" idx="1"/>
          </p:nvPr>
        </p:nvSpPr>
        <p:spPr>
          <a:xfrm>
            <a:off x="715100" y="2136725"/>
            <a:ext cx="4841700" cy="10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1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
        <p:nvSpPr>
          <p:cNvPr id="227" name="Google Shape;227;p14"/>
          <p:cNvSpPr/>
          <p:nvPr/>
        </p:nvSpPr>
        <p:spPr>
          <a:xfrm rot="1163303">
            <a:off x="485669" y="-1120784"/>
            <a:ext cx="6017713" cy="4043674"/>
          </a:xfrm>
          <a:custGeom>
            <a:avLst/>
            <a:gdLst/>
            <a:ahLst/>
            <a:cxnLst/>
            <a:rect l="l" t="t" r="r" b="b"/>
            <a:pathLst>
              <a:path w="160329" h="107735" extrusionOk="0">
                <a:moveTo>
                  <a:pt x="0" y="107735"/>
                </a:moveTo>
                <a:cubicBezTo>
                  <a:pt x="6796" y="98236"/>
                  <a:pt x="20080" y="59969"/>
                  <a:pt x="40777" y="50740"/>
                </a:cubicBezTo>
                <a:cubicBezTo>
                  <a:pt x="61475" y="41511"/>
                  <a:pt x="104260" y="60819"/>
                  <a:pt x="124185" y="52362"/>
                </a:cubicBezTo>
                <a:cubicBezTo>
                  <a:pt x="144110" y="43905"/>
                  <a:pt x="154305" y="8727"/>
                  <a:pt x="160329" y="0"/>
                </a:cubicBezTo>
              </a:path>
            </a:pathLst>
          </a:custGeom>
          <a:noFill/>
          <a:ln w="9525" cap="flat" cmpd="sng">
            <a:solidFill>
              <a:schemeClr val="accent6"/>
            </a:solidFill>
            <a:prstDash val="solid"/>
            <a:round/>
            <a:headEnd type="none" w="med" len="med"/>
            <a:tailEnd type="none" w="med" len="med"/>
          </a:ln>
        </p:spPr>
      </p:sp>
      <p:sp>
        <p:nvSpPr>
          <p:cNvPr id="228" name="Google Shape;228;p14"/>
          <p:cNvSpPr/>
          <p:nvPr/>
        </p:nvSpPr>
        <p:spPr>
          <a:xfrm>
            <a:off x="6052875" y="2160500"/>
            <a:ext cx="3295775" cy="3069875"/>
          </a:xfrm>
          <a:custGeom>
            <a:avLst/>
            <a:gdLst/>
            <a:ahLst/>
            <a:cxnLst/>
            <a:rect l="l" t="t" r="r" b="b"/>
            <a:pathLst>
              <a:path w="131831" h="122795" extrusionOk="0">
                <a:moveTo>
                  <a:pt x="0" y="122795"/>
                </a:moveTo>
                <a:cubicBezTo>
                  <a:pt x="5136" y="113489"/>
                  <a:pt x="14249" y="78388"/>
                  <a:pt x="30815" y="66958"/>
                </a:cubicBezTo>
                <a:cubicBezTo>
                  <a:pt x="47381" y="55528"/>
                  <a:pt x="82559" y="65375"/>
                  <a:pt x="99395" y="54215"/>
                </a:cubicBezTo>
                <a:cubicBezTo>
                  <a:pt x="116231" y="43055"/>
                  <a:pt x="126425" y="9036"/>
                  <a:pt x="131831" y="0"/>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29"/>
        <p:cNvGrpSpPr/>
        <p:nvPr/>
      </p:nvGrpSpPr>
      <p:grpSpPr>
        <a:xfrm>
          <a:off x="0" y="0"/>
          <a:ext cx="0" cy="0"/>
          <a:chOff x="0" y="0"/>
          <a:chExt cx="0" cy="0"/>
        </a:xfrm>
      </p:grpSpPr>
      <p:grpSp>
        <p:nvGrpSpPr>
          <p:cNvPr id="230" name="Google Shape;230;p15"/>
          <p:cNvGrpSpPr/>
          <p:nvPr/>
        </p:nvGrpSpPr>
        <p:grpSpPr>
          <a:xfrm flipH="1">
            <a:off x="466011" y="3799786"/>
            <a:ext cx="498187" cy="1158507"/>
            <a:chOff x="4162500" y="4175100"/>
            <a:chExt cx="217625" cy="506075"/>
          </a:xfrm>
        </p:grpSpPr>
        <p:sp>
          <p:nvSpPr>
            <p:cNvPr id="231" name="Google Shape;231;p15"/>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5"/>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5"/>
            <p:cNvSpPr/>
            <p:nvPr/>
          </p:nvSpPr>
          <p:spPr>
            <a:xfrm>
              <a:off x="4162500" y="4175100"/>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5"/>
          <p:cNvGrpSpPr/>
          <p:nvPr/>
        </p:nvGrpSpPr>
        <p:grpSpPr>
          <a:xfrm>
            <a:off x="8017403" y="388924"/>
            <a:ext cx="575905" cy="292159"/>
            <a:chOff x="5111900" y="3540250"/>
            <a:chExt cx="251575" cy="127625"/>
          </a:xfrm>
        </p:grpSpPr>
        <p:sp>
          <p:nvSpPr>
            <p:cNvPr id="235" name="Google Shape;235;p15"/>
            <p:cNvSpPr/>
            <p:nvPr/>
          </p:nvSpPr>
          <p:spPr>
            <a:xfrm>
              <a:off x="5111900" y="3601950"/>
              <a:ext cx="65650" cy="65925"/>
            </a:xfrm>
            <a:custGeom>
              <a:avLst/>
              <a:gdLst/>
              <a:ahLst/>
              <a:cxnLst/>
              <a:rect l="l" t="t" r="r" b="b"/>
              <a:pathLst>
                <a:path w="2626" h="2637" extrusionOk="0">
                  <a:moveTo>
                    <a:pt x="1314" y="1"/>
                  </a:moveTo>
                  <a:cubicBezTo>
                    <a:pt x="1195" y="1"/>
                    <a:pt x="1100" y="99"/>
                    <a:pt x="1103" y="217"/>
                  </a:cubicBezTo>
                  <a:lnTo>
                    <a:pt x="1103" y="1108"/>
                  </a:lnTo>
                  <a:lnTo>
                    <a:pt x="212" y="1108"/>
                  </a:lnTo>
                  <a:cubicBezTo>
                    <a:pt x="95" y="1108"/>
                    <a:pt x="1" y="1202"/>
                    <a:pt x="1" y="1319"/>
                  </a:cubicBezTo>
                  <a:cubicBezTo>
                    <a:pt x="1" y="1436"/>
                    <a:pt x="95" y="1530"/>
                    <a:pt x="212" y="1530"/>
                  </a:cubicBezTo>
                  <a:lnTo>
                    <a:pt x="1103" y="1530"/>
                  </a:lnTo>
                  <a:lnTo>
                    <a:pt x="1103" y="2421"/>
                  </a:lnTo>
                  <a:cubicBezTo>
                    <a:pt x="1100" y="2539"/>
                    <a:pt x="1195" y="2637"/>
                    <a:pt x="1314" y="2637"/>
                  </a:cubicBezTo>
                  <a:cubicBezTo>
                    <a:pt x="1432" y="2637"/>
                    <a:pt x="1527" y="2539"/>
                    <a:pt x="1524" y="2421"/>
                  </a:cubicBezTo>
                  <a:lnTo>
                    <a:pt x="1524" y="1530"/>
                  </a:lnTo>
                  <a:lnTo>
                    <a:pt x="2415" y="1530"/>
                  </a:lnTo>
                  <a:cubicBezTo>
                    <a:pt x="2532" y="1530"/>
                    <a:pt x="2625" y="1436"/>
                    <a:pt x="2625" y="1319"/>
                  </a:cubicBezTo>
                  <a:cubicBezTo>
                    <a:pt x="2625" y="1202"/>
                    <a:pt x="2532" y="1108"/>
                    <a:pt x="2415" y="1108"/>
                  </a:cubicBezTo>
                  <a:lnTo>
                    <a:pt x="1524" y="1108"/>
                  </a:lnTo>
                  <a:lnTo>
                    <a:pt x="1524" y="217"/>
                  </a:lnTo>
                  <a:cubicBezTo>
                    <a:pt x="1527" y="99"/>
                    <a:pt x="1432" y="1"/>
                    <a:pt x="1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5"/>
            <p:cNvSpPr/>
            <p:nvPr/>
          </p:nvSpPr>
          <p:spPr>
            <a:xfrm>
              <a:off x="5240025" y="3540250"/>
              <a:ext cx="123450" cy="123725"/>
            </a:xfrm>
            <a:custGeom>
              <a:avLst/>
              <a:gdLst/>
              <a:ahLst/>
              <a:cxnLst/>
              <a:rect l="l" t="t" r="r" b="b"/>
              <a:pathLst>
                <a:path w="4938" h="4949" extrusionOk="0">
                  <a:moveTo>
                    <a:pt x="2471" y="0"/>
                  </a:moveTo>
                  <a:cubicBezTo>
                    <a:pt x="2250" y="0"/>
                    <a:pt x="2072" y="178"/>
                    <a:pt x="2072" y="397"/>
                  </a:cubicBezTo>
                  <a:lnTo>
                    <a:pt x="2072" y="2076"/>
                  </a:lnTo>
                  <a:lnTo>
                    <a:pt x="393" y="2076"/>
                  </a:lnTo>
                  <a:cubicBezTo>
                    <a:pt x="175" y="2079"/>
                    <a:pt x="1" y="2257"/>
                    <a:pt x="1" y="2474"/>
                  </a:cubicBezTo>
                  <a:cubicBezTo>
                    <a:pt x="1" y="2692"/>
                    <a:pt x="175" y="2868"/>
                    <a:pt x="393" y="2873"/>
                  </a:cubicBezTo>
                  <a:lnTo>
                    <a:pt x="2072" y="2873"/>
                  </a:lnTo>
                  <a:lnTo>
                    <a:pt x="2072" y="4551"/>
                  </a:lnTo>
                  <a:cubicBezTo>
                    <a:pt x="2072" y="4771"/>
                    <a:pt x="2250" y="4949"/>
                    <a:pt x="2471" y="4949"/>
                  </a:cubicBezTo>
                  <a:cubicBezTo>
                    <a:pt x="2690" y="4949"/>
                    <a:pt x="2868" y="4771"/>
                    <a:pt x="2868" y="4551"/>
                  </a:cubicBezTo>
                  <a:lnTo>
                    <a:pt x="2868" y="2873"/>
                  </a:lnTo>
                  <a:lnTo>
                    <a:pt x="4547" y="2873"/>
                  </a:lnTo>
                  <a:cubicBezTo>
                    <a:pt x="4763" y="2868"/>
                    <a:pt x="4937" y="2692"/>
                    <a:pt x="4937" y="2474"/>
                  </a:cubicBezTo>
                  <a:cubicBezTo>
                    <a:pt x="4937" y="2257"/>
                    <a:pt x="4763" y="2079"/>
                    <a:pt x="4547" y="2076"/>
                  </a:cubicBezTo>
                  <a:lnTo>
                    <a:pt x="2868" y="2076"/>
                  </a:lnTo>
                  <a:lnTo>
                    <a:pt x="2868" y="397"/>
                  </a:lnTo>
                  <a:cubicBezTo>
                    <a:pt x="2868" y="178"/>
                    <a:pt x="2690" y="0"/>
                    <a:pt x="2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 name="Google Shape;237;p15"/>
          <p:cNvGrpSpPr/>
          <p:nvPr/>
        </p:nvGrpSpPr>
        <p:grpSpPr>
          <a:xfrm>
            <a:off x="7678755" y="3878020"/>
            <a:ext cx="888324" cy="944925"/>
            <a:chOff x="5212100" y="3910350"/>
            <a:chExt cx="388050" cy="412775"/>
          </a:xfrm>
        </p:grpSpPr>
        <p:sp>
          <p:nvSpPr>
            <p:cNvPr id="238" name="Google Shape;238;p15"/>
            <p:cNvSpPr/>
            <p:nvPr/>
          </p:nvSpPr>
          <p:spPr>
            <a:xfrm>
              <a:off x="5448475" y="4179400"/>
              <a:ext cx="55800" cy="55800"/>
            </a:xfrm>
            <a:custGeom>
              <a:avLst/>
              <a:gdLst/>
              <a:ahLst/>
              <a:cxnLst/>
              <a:rect l="l" t="t" r="r" b="b"/>
              <a:pathLst>
                <a:path w="2232" h="2232" extrusionOk="0">
                  <a:moveTo>
                    <a:pt x="1116" y="1"/>
                  </a:moveTo>
                  <a:cubicBezTo>
                    <a:pt x="1016" y="1"/>
                    <a:pt x="937" y="80"/>
                    <a:pt x="937" y="180"/>
                  </a:cubicBezTo>
                  <a:lnTo>
                    <a:pt x="937" y="936"/>
                  </a:lnTo>
                  <a:lnTo>
                    <a:pt x="179" y="936"/>
                  </a:lnTo>
                  <a:cubicBezTo>
                    <a:pt x="80" y="936"/>
                    <a:pt x="0" y="1017"/>
                    <a:pt x="0" y="1116"/>
                  </a:cubicBezTo>
                  <a:cubicBezTo>
                    <a:pt x="0" y="1215"/>
                    <a:pt x="80" y="1295"/>
                    <a:pt x="179" y="1295"/>
                  </a:cubicBezTo>
                  <a:lnTo>
                    <a:pt x="937" y="1295"/>
                  </a:lnTo>
                  <a:lnTo>
                    <a:pt x="937" y="2051"/>
                  </a:lnTo>
                  <a:cubicBezTo>
                    <a:pt x="937" y="2151"/>
                    <a:pt x="1016" y="2231"/>
                    <a:pt x="1116" y="2231"/>
                  </a:cubicBezTo>
                  <a:cubicBezTo>
                    <a:pt x="1215" y="2231"/>
                    <a:pt x="1295" y="2151"/>
                    <a:pt x="1295" y="2051"/>
                  </a:cubicBezTo>
                  <a:lnTo>
                    <a:pt x="1295" y="1295"/>
                  </a:lnTo>
                  <a:lnTo>
                    <a:pt x="2051" y="1295"/>
                  </a:lnTo>
                  <a:cubicBezTo>
                    <a:pt x="2150" y="1295"/>
                    <a:pt x="2231" y="1215"/>
                    <a:pt x="2231" y="1116"/>
                  </a:cubicBezTo>
                  <a:cubicBezTo>
                    <a:pt x="2231" y="1017"/>
                    <a:pt x="2150" y="936"/>
                    <a:pt x="2051" y="936"/>
                  </a:cubicBezTo>
                  <a:lnTo>
                    <a:pt x="1295" y="936"/>
                  </a:lnTo>
                  <a:lnTo>
                    <a:pt x="1295" y="180"/>
                  </a:lnTo>
                  <a:cubicBezTo>
                    <a:pt x="1295" y="80"/>
                    <a:pt x="1215" y="1"/>
                    <a:pt x="11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5"/>
            <p:cNvSpPr/>
            <p:nvPr/>
          </p:nvSpPr>
          <p:spPr>
            <a:xfrm>
              <a:off x="5212100" y="4267325"/>
              <a:ext cx="55550" cy="55800"/>
            </a:xfrm>
            <a:custGeom>
              <a:avLst/>
              <a:gdLst/>
              <a:ahLst/>
              <a:cxnLst/>
              <a:rect l="l" t="t" r="r" b="b"/>
              <a:pathLst>
                <a:path w="2222" h="2232" extrusionOk="0">
                  <a:moveTo>
                    <a:pt x="1110" y="0"/>
                  </a:moveTo>
                  <a:cubicBezTo>
                    <a:pt x="1012" y="0"/>
                    <a:pt x="931" y="81"/>
                    <a:pt x="931" y="179"/>
                  </a:cubicBezTo>
                  <a:lnTo>
                    <a:pt x="931" y="936"/>
                  </a:lnTo>
                  <a:lnTo>
                    <a:pt x="175" y="936"/>
                  </a:lnTo>
                  <a:cubicBezTo>
                    <a:pt x="78" y="939"/>
                    <a:pt x="0" y="1018"/>
                    <a:pt x="0" y="1116"/>
                  </a:cubicBezTo>
                  <a:cubicBezTo>
                    <a:pt x="0" y="1213"/>
                    <a:pt x="78" y="1292"/>
                    <a:pt x="175" y="1295"/>
                  </a:cubicBezTo>
                  <a:lnTo>
                    <a:pt x="931" y="1295"/>
                  </a:lnTo>
                  <a:lnTo>
                    <a:pt x="931" y="2051"/>
                  </a:lnTo>
                  <a:cubicBezTo>
                    <a:pt x="931" y="2150"/>
                    <a:pt x="1012" y="2231"/>
                    <a:pt x="1110" y="2231"/>
                  </a:cubicBezTo>
                  <a:cubicBezTo>
                    <a:pt x="1210" y="2231"/>
                    <a:pt x="1290" y="2150"/>
                    <a:pt x="1290" y="2051"/>
                  </a:cubicBezTo>
                  <a:lnTo>
                    <a:pt x="1290" y="1296"/>
                  </a:lnTo>
                  <a:lnTo>
                    <a:pt x="2047" y="1296"/>
                  </a:lnTo>
                  <a:cubicBezTo>
                    <a:pt x="2144" y="1292"/>
                    <a:pt x="2221" y="1214"/>
                    <a:pt x="2221" y="1116"/>
                  </a:cubicBezTo>
                  <a:cubicBezTo>
                    <a:pt x="2221" y="1018"/>
                    <a:pt x="2144" y="939"/>
                    <a:pt x="2047" y="937"/>
                  </a:cubicBezTo>
                  <a:lnTo>
                    <a:pt x="2047" y="936"/>
                  </a:lnTo>
                  <a:lnTo>
                    <a:pt x="1290" y="936"/>
                  </a:lnTo>
                  <a:lnTo>
                    <a:pt x="1290" y="179"/>
                  </a:lnTo>
                  <a:cubicBezTo>
                    <a:pt x="1290" y="81"/>
                    <a:pt x="1210" y="0"/>
                    <a:pt x="1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5"/>
            <p:cNvSpPr/>
            <p:nvPr/>
          </p:nvSpPr>
          <p:spPr>
            <a:xfrm>
              <a:off x="5476325" y="3910350"/>
              <a:ext cx="123825" cy="123775"/>
            </a:xfrm>
            <a:custGeom>
              <a:avLst/>
              <a:gdLst/>
              <a:ahLst/>
              <a:cxnLst/>
              <a:rect l="l" t="t" r="r" b="b"/>
              <a:pathLst>
                <a:path w="4953" h="4951" extrusionOk="0">
                  <a:moveTo>
                    <a:pt x="2477" y="0"/>
                  </a:moveTo>
                  <a:cubicBezTo>
                    <a:pt x="2258" y="0"/>
                    <a:pt x="2080" y="178"/>
                    <a:pt x="2080" y="399"/>
                  </a:cubicBezTo>
                  <a:lnTo>
                    <a:pt x="2080" y="2077"/>
                  </a:lnTo>
                  <a:lnTo>
                    <a:pt x="399" y="2077"/>
                  </a:lnTo>
                  <a:cubicBezTo>
                    <a:pt x="180" y="2077"/>
                    <a:pt x="1" y="2255"/>
                    <a:pt x="1" y="2476"/>
                  </a:cubicBezTo>
                  <a:cubicBezTo>
                    <a:pt x="1" y="2695"/>
                    <a:pt x="180" y="2874"/>
                    <a:pt x="399" y="2874"/>
                  </a:cubicBezTo>
                  <a:lnTo>
                    <a:pt x="2079" y="2874"/>
                  </a:lnTo>
                  <a:lnTo>
                    <a:pt x="2079" y="4552"/>
                  </a:lnTo>
                  <a:cubicBezTo>
                    <a:pt x="2079" y="4772"/>
                    <a:pt x="2258" y="4951"/>
                    <a:pt x="2477" y="4951"/>
                  </a:cubicBezTo>
                  <a:cubicBezTo>
                    <a:pt x="2696" y="4951"/>
                    <a:pt x="2874" y="4772"/>
                    <a:pt x="2874" y="4552"/>
                  </a:cubicBezTo>
                  <a:lnTo>
                    <a:pt x="2874" y="2873"/>
                  </a:lnTo>
                  <a:lnTo>
                    <a:pt x="4554" y="2873"/>
                  </a:lnTo>
                  <a:cubicBezTo>
                    <a:pt x="4773" y="2873"/>
                    <a:pt x="4952" y="2695"/>
                    <a:pt x="4952" y="2474"/>
                  </a:cubicBezTo>
                  <a:cubicBezTo>
                    <a:pt x="4952" y="2255"/>
                    <a:pt x="4773" y="2076"/>
                    <a:pt x="4554" y="2076"/>
                  </a:cubicBezTo>
                  <a:lnTo>
                    <a:pt x="4554" y="2077"/>
                  </a:lnTo>
                  <a:lnTo>
                    <a:pt x="2875" y="2077"/>
                  </a:lnTo>
                  <a:lnTo>
                    <a:pt x="2875" y="399"/>
                  </a:lnTo>
                  <a:cubicBezTo>
                    <a:pt x="2875" y="178"/>
                    <a:pt x="2697" y="0"/>
                    <a:pt x="24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1" name="Google Shape;241;p15"/>
          <p:cNvSpPr txBox="1">
            <a:spLocks noGrp="1"/>
          </p:cNvSpPr>
          <p:nvPr>
            <p:ph type="subTitle" idx="1"/>
          </p:nvPr>
        </p:nvSpPr>
        <p:spPr>
          <a:xfrm>
            <a:off x="4478225" y="2255370"/>
            <a:ext cx="3950700" cy="1406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242" name="Google Shape;242;p15"/>
          <p:cNvSpPr txBox="1">
            <a:spLocks noGrp="1"/>
          </p:cNvSpPr>
          <p:nvPr>
            <p:ph type="title"/>
          </p:nvPr>
        </p:nvSpPr>
        <p:spPr>
          <a:xfrm>
            <a:off x="4478225" y="1624600"/>
            <a:ext cx="3950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15"/>
          <p:cNvSpPr>
            <a:spLocks noGrp="1"/>
          </p:cNvSpPr>
          <p:nvPr>
            <p:ph type="pic" idx="2"/>
          </p:nvPr>
        </p:nvSpPr>
        <p:spPr>
          <a:xfrm>
            <a:off x="1076725" y="1181850"/>
            <a:ext cx="2779800" cy="27798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244"/>
        <p:cNvGrpSpPr/>
        <p:nvPr/>
      </p:nvGrpSpPr>
      <p:grpSpPr>
        <a:xfrm>
          <a:off x="0" y="0"/>
          <a:ext cx="0" cy="0"/>
          <a:chOff x="0" y="0"/>
          <a:chExt cx="0" cy="0"/>
        </a:xfrm>
      </p:grpSpPr>
      <p:sp>
        <p:nvSpPr>
          <p:cNvPr id="245" name="Google Shape;245;p16"/>
          <p:cNvSpPr txBox="1">
            <a:spLocks noGrp="1"/>
          </p:cNvSpPr>
          <p:nvPr>
            <p:ph type="title"/>
          </p:nvPr>
        </p:nvSpPr>
        <p:spPr>
          <a:xfrm>
            <a:off x="720000" y="1535025"/>
            <a:ext cx="4626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16"/>
          <p:cNvSpPr txBox="1">
            <a:spLocks noGrp="1"/>
          </p:cNvSpPr>
          <p:nvPr>
            <p:ph type="subTitle" idx="1"/>
          </p:nvPr>
        </p:nvSpPr>
        <p:spPr>
          <a:xfrm>
            <a:off x="720000" y="2163375"/>
            <a:ext cx="4191900" cy="14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247" name="Google Shape;247;p16"/>
          <p:cNvGrpSpPr/>
          <p:nvPr/>
        </p:nvGrpSpPr>
        <p:grpSpPr>
          <a:xfrm rot="-5400000" flipH="1">
            <a:off x="7912231" y="3982382"/>
            <a:ext cx="477382" cy="1029626"/>
            <a:chOff x="4162500" y="4067036"/>
            <a:chExt cx="217625" cy="469377"/>
          </a:xfrm>
        </p:grpSpPr>
        <p:sp>
          <p:nvSpPr>
            <p:cNvPr id="248" name="Google Shape;248;p16"/>
            <p:cNvSpPr/>
            <p:nvPr/>
          </p:nvSpPr>
          <p:spPr>
            <a:xfrm>
              <a:off x="4182675" y="4458188"/>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6"/>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6"/>
            <p:cNvSpPr/>
            <p:nvPr/>
          </p:nvSpPr>
          <p:spPr>
            <a:xfrm>
              <a:off x="4162500" y="4067036"/>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 name="Google Shape;251;p16"/>
          <p:cNvGrpSpPr/>
          <p:nvPr/>
        </p:nvGrpSpPr>
        <p:grpSpPr>
          <a:xfrm rot="10800000" flipH="1">
            <a:off x="7805231" y="370847"/>
            <a:ext cx="860494" cy="354376"/>
            <a:chOff x="1239400" y="5129700"/>
            <a:chExt cx="392275" cy="161550"/>
          </a:xfrm>
        </p:grpSpPr>
        <p:sp>
          <p:nvSpPr>
            <p:cNvPr id="252" name="Google Shape;252;p16"/>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6"/>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6"/>
          <p:cNvGrpSpPr/>
          <p:nvPr/>
        </p:nvGrpSpPr>
        <p:grpSpPr>
          <a:xfrm rot="5400000" flipH="1">
            <a:off x="161133" y="4002607"/>
            <a:ext cx="1149392" cy="503102"/>
            <a:chOff x="1757100" y="4654950"/>
            <a:chExt cx="523975" cy="229350"/>
          </a:xfrm>
        </p:grpSpPr>
        <p:sp>
          <p:nvSpPr>
            <p:cNvPr id="255" name="Google Shape;255;p16"/>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6"/>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6"/>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8" name="Google Shape;258;p16"/>
          <p:cNvSpPr>
            <a:spLocks noGrp="1"/>
          </p:cNvSpPr>
          <p:nvPr>
            <p:ph type="pic" idx="2"/>
          </p:nvPr>
        </p:nvSpPr>
        <p:spPr>
          <a:xfrm>
            <a:off x="5886375" y="1560575"/>
            <a:ext cx="2628900" cy="2628900"/>
          </a:xfrm>
          <a:prstGeom prst="ellipse">
            <a:avLst/>
          </a:prstGeom>
          <a:noFill/>
          <a:ln>
            <a:noFill/>
          </a:ln>
        </p:spPr>
      </p:sp>
      <p:sp>
        <p:nvSpPr>
          <p:cNvPr id="259" name="Google Shape;259;p16"/>
          <p:cNvSpPr/>
          <p:nvPr/>
        </p:nvSpPr>
        <p:spPr>
          <a:xfrm rot="10800000">
            <a:off x="-319250" y="3287075"/>
            <a:ext cx="5873325" cy="2195250"/>
          </a:xfrm>
          <a:custGeom>
            <a:avLst/>
            <a:gdLst/>
            <a:ahLst/>
            <a:cxnLst/>
            <a:rect l="l" t="t" r="r" b="b"/>
            <a:pathLst>
              <a:path w="234933" h="87810" extrusionOk="0">
                <a:moveTo>
                  <a:pt x="0" y="0"/>
                </a:moveTo>
                <a:cubicBezTo>
                  <a:pt x="7800" y="6217"/>
                  <a:pt x="21508" y="31664"/>
                  <a:pt x="46801" y="37302"/>
                </a:cubicBezTo>
                <a:cubicBezTo>
                  <a:pt x="72094" y="42940"/>
                  <a:pt x="120401" y="25409"/>
                  <a:pt x="151756" y="33827"/>
                </a:cubicBezTo>
                <a:cubicBezTo>
                  <a:pt x="183111" y="42245"/>
                  <a:pt x="221070" y="78813"/>
                  <a:pt x="234933" y="87810"/>
                </a:cubicBezTo>
              </a:path>
            </a:pathLst>
          </a:custGeom>
          <a:noFill/>
          <a:ln w="9525" cap="flat" cmpd="sng">
            <a:solidFill>
              <a:schemeClr val="accent6"/>
            </a:solidFill>
            <a:prstDash val="solid"/>
            <a:round/>
            <a:headEnd type="none" w="med" len="med"/>
            <a:tailEnd type="none" w="med" len="med"/>
          </a:ln>
        </p:spPr>
      </p:sp>
      <p:sp>
        <p:nvSpPr>
          <p:cNvPr id="260" name="Google Shape;260;p16"/>
          <p:cNvSpPr/>
          <p:nvPr/>
        </p:nvSpPr>
        <p:spPr>
          <a:xfrm>
            <a:off x="3486925" y="-40550"/>
            <a:ext cx="5873325" cy="2195250"/>
          </a:xfrm>
          <a:custGeom>
            <a:avLst/>
            <a:gdLst/>
            <a:ahLst/>
            <a:cxnLst/>
            <a:rect l="l" t="t" r="r" b="b"/>
            <a:pathLst>
              <a:path w="234933" h="87810" extrusionOk="0">
                <a:moveTo>
                  <a:pt x="0" y="0"/>
                </a:moveTo>
                <a:cubicBezTo>
                  <a:pt x="7800" y="6217"/>
                  <a:pt x="21508" y="31664"/>
                  <a:pt x="46801" y="37302"/>
                </a:cubicBezTo>
                <a:cubicBezTo>
                  <a:pt x="72094" y="42940"/>
                  <a:pt x="120401" y="25409"/>
                  <a:pt x="151756" y="33827"/>
                </a:cubicBezTo>
                <a:cubicBezTo>
                  <a:pt x="183111" y="42245"/>
                  <a:pt x="221070" y="78813"/>
                  <a:pt x="234933" y="87810"/>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261"/>
        <p:cNvGrpSpPr/>
        <p:nvPr/>
      </p:nvGrpSpPr>
      <p:grpSpPr>
        <a:xfrm>
          <a:off x="0" y="0"/>
          <a:ext cx="0" cy="0"/>
          <a:chOff x="0" y="0"/>
          <a:chExt cx="0" cy="0"/>
        </a:xfrm>
      </p:grpSpPr>
      <p:sp>
        <p:nvSpPr>
          <p:cNvPr id="262" name="Google Shape;262;p17"/>
          <p:cNvSpPr txBox="1">
            <a:spLocks noGrp="1"/>
          </p:cNvSpPr>
          <p:nvPr>
            <p:ph type="title"/>
          </p:nvPr>
        </p:nvSpPr>
        <p:spPr>
          <a:xfrm>
            <a:off x="1003800" y="1598725"/>
            <a:ext cx="3073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3" name="Google Shape;263;p17"/>
          <p:cNvSpPr txBox="1">
            <a:spLocks noGrp="1"/>
          </p:cNvSpPr>
          <p:nvPr>
            <p:ph type="subTitle" idx="1"/>
          </p:nvPr>
        </p:nvSpPr>
        <p:spPr>
          <a:xfrm>
            <a:off x="1003800" y="2227075"/>
            <a:ext cx="3073800" cy="14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264" name="Google Shape;264;p17"/>
          <p:cNvGrpSpPr/>
          <p:nvPr/>
        </p:nvGrpSpPr>
        <p:grpSpPr>
          <a:xfrm rot="-5400000" flipH="1">
            <a:off x="7912231" y="3982382"/>
            <a:ext cx="477382" cy="1029626"/>
            <a:chOff x="4162500" y="4067036"/>
            <a:chExt cx="217625" cy="469377"/>
          </a:xfrm>
        </p:grpSpPr>
        <p:sp>
          <p:nvSpPr>
            <p:cNvPr id="265" name="Google Shape;265;p17"/>
            <p:cNvSpPr/>
            <p:nvPr/>
          </p:nvSpPr>
          <p:spPr>
            <a:xfrm>
              <a:off x="4182675" y="4458188"/>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7"/>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7"/>
            <p:cNvSpPr/>
            <p:nvPr/>
          </p:nvSpPr>
          <p:spPr>
            <a:xfrm>
              <a:off x="4162500" y="4067036"/>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 name="Google Shape;268;p17"/>
          <p:cNvGrpSpPr/>
          <p:nvPr/>
        </p:nvGrpSpPr>
        <p:grpSpPr>
          <a:xfrm rot="10800000" flipH="1">
            <a:off x="7805231" y="370847"/>
            <a:ext cx="860494" cy="354376"/>
            <a:chOff x="1239400" y="5129700"/>
            <a:chExt cx="392275" cy="161550"/>
          </a:xfrm>
        </p:grpSpPr>
        <p:sp>
          <p:nvSpPr>
            <p:cNvPr id="269" name="Google Shape;269;p17"/>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7"/>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17"/>
          <p:cNvGrpSpPr/>
          <p:nvPr/>
        </p:nvGrpSpPr>
        <p:grpSpPr>
          <a:xfrm rot="5400000" flipH="1">
            <a:off x="161133" y="4002607"/>
            <a:ext cx="1149392" cy="503102"/>
            <a:chOff x="1757100" y="4654950"/>
            <a:chExt cx="523975" cy="229350"/>
          </a:xfrm>
        </p:grpSpPr>
        <p:sp>
          <p:nvSpPr>
            <p:cNvPr id="272" name="Google Shape;272;p17"/>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7"/>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7"/>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5" name="Google Shape;275;p17"/>
          <p:cNvSpPr/>
          <p:nvPr/>
        </p:nvSpPr>
        <p:spPr>
          <a:xfrm flipH="1">
            <a:off x="6333259" y="4055951"/>
            <a:ext cx="2853216" cy="1087534"/>
          </a:xfrm>
          <a:custGeom>
            <a:avLst/>
            <a:gdLst/>
            <a:ahLst/>
            <a:cxnLst/>
            <a:rect l="l" t="t" r="r" b="b"/>
            <a:pathLst>
              <a:path w="103565" h="38405" extrusionOk="0">
                <a:moveTo>
                  <a:pt x="0" y="3188"/>
                </a:moveTo>
                <a:cubicBezTo>
                  <a:pt x="8766" y="3072"/>
                  <a:pt x="35332" y="-3376"/>
                  <a:pt x="52593" y="2493"/>
                </a:cubicBezTo>
                <a:cubicBezTo>
                  <a:pt x="69854" y="8363"/>
                  <a:pt x="95070" y="32420"/>
                  <a:pt x="103565" y="38405"/>
                </a:cubicBezTo>
              </a:path>
            </a:pathLst>
          </a:custGeom>
          <a:noFill/>
          <a:ln w="9525" cap="flat" cmpd="sng">
            <a:solidFill>
              <a:schemeClr val="accent6"/>
            </a:solidFill>
            <a:prstDash val="solid"/>
            <a:round/>
            <a:headEnd type="none" w="med" len="med"/>
            <a:tailEnd type="none" w="med" len="med"/>
          </a:ln>
        </p:spPr>
      </p:sp>
      <p:sp>
        <p:nvSpPr>
          <p:cNvPr id="276" name="Google Shape;276;p17"/>
          <p:cNvSpPr/>
          <p:nvPr/>
        </p:nvSpPr>
        <p:spPr>
          <a:xfrm flipH="1">
            <a:off x="5800" y="-116675"/>
            <a:ext cx="5472550" cy="2095700"/>
          </a:xfrm>
          <a:custGeom>
            <a:avLst/>
            <a:gdLst/>
            <a:ahLst/>
            <a:cxnLst/>
            <a:rect l="l" t="t" r="r" b="b"/>
            <a:pathLst>
              <a:path w="218902" h="83828" extrusionOk="0">
                <a:moveTo>
                  <a:pt x="0" y="0"/>
                </a:moveTo>
                <a:cubicBezTo>
                  <a:pt x="7677" y="4086"/>
                  <a:pt x="22746" y="19580"/>
                  <a:pt x="46062" y="24515"/>
                </a:cubicBezTo>
                <a:cubicBezTo>
                  <a:pt x="69378" y="29450"/>
                  <a:pt x="111089" y="19727"/>
                  <a:pt x="139896" y="29612"/>
                </a:cubicBezTo>
                <a:cubicBezTo>
                  <a:pt x="168703" y="39498"/>
                  <a:pt x="205734" y="74792"/>
                  <a:pt x="218902" y="83828"/>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77"/>
        <p:cNvGrpSpPr/>
        <p:nvPr/>
      </p:nvGrpSpPr>
      <p:grpSpPr>
        <a:xfrm>
          <a:off x="0" y="0"/>
          <a:ext cx="0" cy="0"/>
          <a:chOff x="0" y="0"/>
          <a:chExt cx="0" cy="0"/>
        </a:xfrm>
      </p:grpSpPr>
      <p:grpSp>
        <p:nvGrpSpPr>
          <p:cNvPr id="278" name="Google Shape;278;p18"/>
          <p:cNvGrpSpPr/>
          <p:nvPr/>
        </p:nvGrpSpPr>
        <p:grpSpPr>
          <a:xfrm rot="-5400000" flipH="1">
            <a:off x="7912231" y="3982382"/>
            <a:ext cx="477382" cy="1029626"/>
            <a:chOff x="4162500" y="4067036"/>
            <a:chExt cx="217625" cy="469377"/>
          </a:xfrm>
        </p:grpSpPr>
        <p:sp>
          <p:nvSpPr>
            <p:cNvPr id="279" name="Google Shape;279;p18"/>
            <p:cNvSpPr/>
            <p:nvPr/>
          </p:nvSpPr>
          <p:spPr>
            <a:xfrm>
              <a:off x="4182675" y="4458188"/>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8"/>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8"/>
            <p:cNvSpPr/>
            <p:nvPr/>
          </p:nvSpPr>
          <p:spPr>
            <a:xfrm>
              <a:off x="4162500" y="4067036"/>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 name="Google Shape;282;p18"/>
          <p:cNvGrpSpPr/>
          <p:nvPr/>
        </p:nvGrpSpPr>
        <p:grpSpPr>
          <a:xfrm rot="10800000" flipH="1">
            <a:off x="7805231" y="370847"/>
            <a:ext cx="860494" cy="354376"/>
            <a:chOff x="1239400" y="5129700"/>
            <a:chExt cx="392275" cy="161550"/>
          </a:xfrm>
        </p:grpSpPr>
        <p:sp>
          <p:nvSpPr>
            <p:cNvPr id="283" name="Google Shape;283;p18"/>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8"/>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18"/>
          <p:cNvGrpSpPr/>
          <p:nvPr/>
        </p:nvGrpSpPr>
        <p:grpSpPr>
          <a:xfrm rot="5400000" flipH="1">
            <a:off x="161133" y="4002607"/>
            <a:ext cx="1149392" cy="503102"/>
            <a:chOff x="1757100" y="4654950"/>
            <a:chExt cx="523975" cy="229350"/>
          </a:xfrm>
        </p:grpSpPr>
        <p:sp>
          <p:nvSpPr>
            <p:cNvPr id="286" name="Google Shape;286;p18"/>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8"/>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8"/>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9" name="Google Shape;289;p18"/>
          <p:cNvSpPr txBox="1">
            <a:spLocks noGrp="1"/>
          </p:cNvSpPr>
          <p:nvPr>
            <p:ph type="subTitle" idx="1"/>
          </p:nvPr>
        </p:nvSpPr>
        <p:spPr>
          <a:xfrm>
            <a:off x="1181425" y="3053500"/>
            <a:ext cx="2907600" cy="46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290" name="Google Shape;290;p18"/>
          <p:cNvSpPr txBox="1">
            <a:spLocks noGrp="1"/>
          </p:cNvSpPr>
          <p:nvPr>
            <p:ph type="subTitle" idx="2"/>
          </p:nvPr>
        </p:nvSpPr>
        <p:spPr>
          <a:xfrm>
            <a:off x="4836300" y="3053500"/>
            <a:ext cx="2907600" cy="46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291" name="Google Shape;291;p18"/>
          <p:cNvSpPr txBox="1">
            <a:spLocks noGrp="1"/>
          </p:cNvSpPr>
          <p:nvPr>
            <p:ph type="subTitle" idx="3"/>
          </p:nvPr>
        </p:nvSpPr>
        <p:spPr>
          <a:xfrm>
            <a:off x="1181425" y="3467525"/>
            <a:ext cx="29076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2" name="Google Shape;292;p18"/>
          <p:cNvSpPr txBox="1">
            <a:spLocks noGrp="1"/>
          </p:cNvSpPr>
          <p:nvPr>
            <p:ph type="subTitle" idx="4"/>
          </p:nvPr>
        </p:nvSpPr>
        <p:spPr>
          <a:xfrm>
            <a:off x="4836300" y="3467500"/>
            <a:ext cx="29076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3" name="Google Shape;29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4" name="Google Shape;294;p18"/>
          <p:cNvSpPr/>
          <p:nvPr/>
        </p:nvSpPr>
        <p:spPr>
          <a:xfrm flipH="1">
            <a:off x="-359125" y="2655550"/>
            <a:ext cx="3295775" cy="3069875"/>
          </a:xfrm>
          <a:custGeom>
            <a:avLst/>
            <a:gdLst/>
            <a:ahLst/>
            <a:cxnLst/>
            <a:rect l="l" t="t" r="r" b="b"/>
            <a:pathLst>
              <a:path w="131831" h="122795" extrusionOk="0">
                <a:moveTo>
                  <a:pt x="0" y="122795"/>
                </a:moveTo>
                <a:cubicBezTo>
                  <a:pt x="5136" y="113489"/>
                  <a:pt x="14249" y="78388"/>
                  <a:pt x="30815" y="66958"/>
                </a:cubicBezTo>
                <a:cubicBezTo>
                  <a:pt x="47381" y="55528"/>
                  <a:pt x="82559" y="65375"/>
                  <a:pt x="99395" y="54215"/>
                </a:cubicBezTo>
                <a:cubicBezTo>
                  <a:pt x="116231" y="43055"/>
                  <a:pt x="126425" y="9036"/>
                  <a:pt x="131831" y="0"/>
                </a:cubicBezTo>
              </a:path>
            </a:pathLst>
          </a:custGeom>
          <a:noFill/>
          <a:ln w="9525" cap="flat" cmpd="sng">
            <a:solidFill>
              <a:schemeClr val="accent6"/>
            </a:solidFill>
            <a:prstDash val="solid"/>
            <a:round/>
            <a:headEnd type="none" w="med" len="med"/>
            <a:tailEnd type="none" w="med" len="med"/>
          </a:ln>
        </p:spPr>
      </p:sp>
      <p:sp>
        <p:nvSpPr>
          <p:cNvPr id="295" name="Google Shape;295;p18"/>
          <p:cNvSpPr/>
          <p:nvPr/>
        </p:nvSpPr>
        <p:spPr>
          <a:xfrm flipH="1">
            <a:off x="7653825" y="3498500"/>
            <a:ext cx="1952000" cy="1789800"/>
          </a:xfrm>
          <a:custGeom>
            <a:avLst/>
            <a:gdLst/>
            <a:ahLst/>
            <a:cxnLst/>
            <a:rect l="l" t="t" r="r" b="b"/>
            <a:pathLst>
              <a:path w="78080" h="71592" extrusionOk="0">
                <a:moveTo>
                  <a:pt x="0" y="0"/>
                </a:moveTo>
                <a:cubicBezTo>
                  <a:pt x="9692" y="3746"/>
                  <a:pt x="45141" y="10542"/>
                  <a:pt x="58154" y="22474"/>
                </a:cubicBezTo>
                <a:cubicBezTo>
                  <a:pt x="71167" y="34406"/>
                  <a:pt x="74759" y="63406"/>
                  <a:pt x="78080" y="71592"/>
                </a:cubicBezTo>
              </a:path>
            </a:pathLst>
          </a:custGeom>
          <a:noFill/>
          <a:ln w="9525" cap="flat" cmpd="sng">
            <a:solidFill>
              <a:schemeClr val="accent6"/>
            </a:solidFill>
            <a:prstDash val="solid"/>
            <a:round/>
            <a:headEnd type="none" w="med" len="med"/>
            <a:tailEnd type="none" w="med" len="med"/>
          </a:ln>
        </p:spPr>
      </p:sp>
      <p:sp>
        <p:nvSpPr>
          <p:cNvPr id="296" name="Google Shape;296;p18"/>
          <p:cNvSpPr/>
          <p:nvPr/>
        </p:nvSpPr>
        <p:spPr>
          <a:xfrm flipH="1">
            <a:off x="5340425" y="-234100"/>
            <a:ext cx="4008225" cy="2693375"/>
          </a:xfrm>
          <a:custGeom>
            <a:avLst/>
            <a:gdLst/>
            <a:ahLst/>
            <a:cxnLst/>
            <a:rect l="l" t="t" r="r" b="b"/>
            <a:pathLst>
              <a:path w="160329" h="107735" extrusionOk="0">
                <a:moveTo>
                  <a:pt x="0" y="107735"/>
                </a:moveTo>
                <a:cubicBezTo>
                  <a:pt x="6796" y="98236"/>
                  <a:pt x="20080" y="59969"/>
                  <a:pt x="40777" y="50740"/>
                </a:cubicBezTo>
                <a:cubicBezTo>
                  <a:pt x="61475" y="41511"/>
                  <a:pt x="104260" y="60819"/>
                  <a:pt x="124185" y="52362"/>
                </a:cubicBezTo>
                <a:cubicBezTo>
                  <a:pt x="144110" y="43905"/>
                  <a:pt x="154305" y="8727"/>
                  <a:pt x="160329" y="0"/>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97"/>
        <p:cNvGrpSpPr/>
        <p:nvPr/>
      </p:nvGrpSpPr>
      <p:grpSpPr>
        <a:xfrm>
          <a:off x="0" y="0"/>
          <a:ext cx="0" cy="0"/>
          <a:chOff x="0" y="0"/>
          <a:chExt cx="0" cy="0"/>
        </a:xfrm>
      </p:grpSpPr>
      <p:grpSp>
        <p:nvGrpSpPr>
          <p:cNvPr id="298" name="Google Shape;298;p19"/>
          <p:cNvGrpSpPr/>
          <p:nvPr/>
        </p:nvGrpSpPr>
        <p:grpSpPr>
          <a:xfrm>
            <a:off x="7816220" y="4404135"/>
            <a:ext cx="805744" cy="408745"/>
            <a:chOff x="5111900" y="3540250"/>
            <a:chExt cx="251575" cy="127625"/>
          </a:xfrm>
        </p:grpSpPr>
        <p:sp>
          <p:nvSpPr>
            <p:cNvPr id="299" name="Google Shape;299;p19"/>
            <p:cNvSpPr/>
            <p:nvPr/>
          </p:nvSpPr>
          <p:spPr>
            <a:xfrm>
              <a:off x="5111900" y="3601950"/>
              <a:ext cx="65650" cy="65925"/>
            </a:xfrm>
            <a:custGeom>
              <a:avLst/>
              <a:gdLst/>
              <a:ahLst/>
              <a:cxnLst/>
              <a:rect l="l" t="t" r="r" b="b"/>
              <a:pathLst>
                <a:path w="2626" h="2637" extrusionOk="0">
                  <a:moveTo>
                    <a:pt x="1314" y="1"/>
                  </a:moveTo>
                  <a:cubicBezTo>
                    <a:pt x="1195" y="1"/>
                    <a:pt x="1100" y="99"/>
                    <a:pt x="1103" y="217"/>
                  </a:cubicBezTo>
                  <a:lnTo>
                    <a:pt x="1103" y="1108"/>
                  </a:lnTo>
                  <a:lnTo>
                    <a:pt x="212" y="1108"/>
                  </a:lnTo>
                  <a:cubicBezTo>
                    <a:pt x="95" y="1108"/>
                    <a:pt x="1" y="1202"/>
                    <a:pt x="1" y="1319"/>
                  </a:cubicBezTo>
                  <a:cubicBezTo>
                    <a:pt x="1" y="1436"/>
                    <a:pt x="95" y="1530"/>
                    <a:pt x="212" y="1530"/>
                  </a:cubicBezTo>
                  <a:lnTo>
                    <a:pt x="1103" y="1530"/>
                  </a:lnTo>
                  <a:lnTo>
                    <a:pt x="1103" y="2421"/>
                  </a:lnTo>
                  <a:cubicBezTo>
                    <a:pt x="1100" y="2539"/>
                    <a:pt x="1195" y="2637"/>
                    <a:pt x="1314" y="2637"/>
                  </a:cubicBezTo>
                  <a:cubicBezTo>
                    <a:pt x="1432" y="2637"/>
                    <a:pt x="1527" y="2539"/>
                    <a:pt x="1524" y="2421"/>
                  </a:cubicBezTo>
                  <a:lnTo>
                    <a:pt x="1524" y="1530"/>
                  </a:lnTo>
                  <a:lnTo>
                    <a:pt x="2415" y="1530"/>
                  </a:lnTo>
                  <a:cubicBezTo>
                    <a:pt x="2532" y="1530"/>
                    <a:pt x="2625" y="1436"/>
                    <a:pt x="2625" y="1319"/>
                  </a:cubicBezTo>
                  <a:cubicBezTo>
                    <a:pt x="2625" y="1202"/>
                    <a:pt x="2532" y="1108"/>
                    <a:pt x="2415" y="1108"/>
                  </a:cubicBezTo>
                  <a:lnTo>
                    <a:pt x="1524" y="1108"/>
                  </a:lnTo>
                  <a:lnTo>
                    <a:pt x="1524" y="217"/>
                  </a:lnTo>
                  <a:cubicBezTo>
                    <a:pt x="1527" y="99"/>
                    <a:pt x="1432" y="1"/>
                    <a:pt x="1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9"/>
            <p:cNvSpPr/>
            <p:nvPr/>
          </p:nvSpPr>
          <p:spPr>
            <a:xfrm>
              <a:off x="5240025" y="3540250"/>
              <a:ext cx="123450" cy="123725"/>
            </a:xfrm>
            <a:custGeom>
              <a:avLst/>
              <a:gdLst/>
              <a:ahLst/>
              <a:cxnLst/>
              <a:rect l="l" t="t" r="r" b="b"/>
              <a:pathLst>
                <a:path w="4938" h="4949" extrusionOk="0">
                  <a:moveTo>
                    <a:pt x="2471" y="0"/>
                  </a:moveTo>
                  <a:cubicBezTo>
                    <a:pt x="2250" y="0"/>
                    <a:pt x="2072" y="178"/>
                    <a:pt x="2072" y="397"/>
                  </a:cubicBezTo>
                  <a:lnTo>
                    <a:pt x="2072" y="2076"/>
                  </a:lnTo>
                  <a:lnTo>
                    <a:pt x="393" y="2076"/>
                  </a:lnTo>
                  <a:cubicBezTo>
                    <a:pt x="175" y="2079"/>
                    <a:pt x="1" y="2257"/>
                    <a:pt x="1" y="2474"/>
                  </a:cubicBezTo>
                  <a:cubicBezTo>
                    <a:pt x="1" y="2692"/>
                    <a:pt x="175" y="2868"/>
                    <a:pt x="393" y="2873"/>
                  </a:cubicBezTo>
                  <a:lnTo>
                    <a:pt x="2072" y="2873"/>
                  </a:lnTo>
                  <a:lnTo>
                    <a:pt x="2072" y="4551"/>
                  </a:lnTo>
                  <a:cubicBezTo>
                    <a:pt x="2072" y="4771"/>
                    <a:pt x="2250" y="4949"/>
                    <a:pt x="2471" y="4949"/>
                  </a:cubicBezTo>
                  <a:cubicBezTo>
                    <a:pt x="2690" y="4949"/>
                    <a:pt x="2868" y="4771"/>
                    <a:pt x="2868" y="4551"/>
                  </a:cubicBezTo>
                  <a:lnTo>
                    <a:pt x="2868" y="2873"/>
                  </a:lnTo>
                  <a:lnTo>
                    <a:pt x="4547" y="2873"/>
                  </a:lnTo>
                  <a:cubicBezTo>
                    <a:pt x="4763" y="2868"/>
                    <a:pt x="4937" y="2692"/>
                    <a:pt x="4937" y="2474"/>
                  </a:cubicBezTo>
                  <a:cubicBezTo>
                    <a:pt x="4937" y="2257"/>
                    <a:pt x="4763" y="2079"/>
                    <a:pt x="4547" y="2076"/>
                  </a:cubicBezTo>
                  <a:lnTo>
                    <a:pt x="2868" y="2076"/>
                  </a:lnTo>
                  <a:lnTo>
                    <a:pt x="2868" y="397"/>
                  </a:lnTo>
                  <a:cubicBezTo>
                    <a:pt x="2868" y="178"/>
                    <a:pt x="2690" y="0"/>
                    <a:pt x="2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 name="Google Shape;301;p19"/>
          <p:cNvGrpSpPr/>
          <p:nvPr/>
        </p:nvGrpSpPr>
        <p:grpSpPr>
          <a:xfrm flipH="1">
            <a:off x="517159" y="337490"/>
            <a:ext cx="1242847" cy="1321994"/>
            <a:chOff x="5212100" y="3910350"/>
            <a:chExt cx="388050" cy="412775"/>
          </a:xfrm>
        </p:grpSpPr>
        <p:sp>
          <p:nvSpPr>
            <p:cNvPr id="302" name="Google Shape;302;p19"/>
            <p:cNvSpPr/>
            <p:nvPr/>
          </p:nvSpPr>
          <p:spPr>
            <a:xfrm>
              <a:off x="5448475" y="4179400"/>
              <a:ext cx="55800" cy="55800"/>
            </a:xfrm>
            <a:custGeom>
              <a:avLst/>
              <a:gdLst/>
              <a:ahLst/>
              <a:cxnLst/>
              <a:rect l="l" t="t" r="r" b="b"/>
              <a:pathLst>
                <a:path w="2232" h="2232" extrusionOk="0">
                  <a:moveTo>
                    <a:pt x="1116" y="1"/>
                  </a:moveTo>
                  <a:cubicBezTo>
                    <a:pt x="1016" y="1"/>
                    <a:pt x="937" y="80"/>
                    <a:pt x="937" y="180"/>
                  </a:cubicBezTo>
                  <a:lnTo>
                    <a:pt x="937" y="936"/>
                  </a:lnTo>
                  <a:lnTo>
                    <a:pt x="179" y="936"/>
                  </a:lnTo>
                  <a:cubicBezTo>
                    <a:pt x="80" y="936"/>
                    <a:pt x="0" y="1017"/>
                    <a:pt x="0" y="1116"/>
                  </a:cubicBezTo>
                  <a:cubicBezTo>
                    <a:pt x="0" y="1215"/>
                    <a:pt x="80" y="1295"/>
                    <a:pt x="179" y="1295"/>
                  </a:cubicBezTo>
                  <a:lnTo>
                    <a:pt x="937" y="1295"/>
                  </a:lnTo>
                  <a:lnTo>
                    <a:pt x="937" y="2051"/>
                  </a:lnTo>
                  <a:cubicBezTo>
                    <a:pt x="937" y="2151"/>
                    <a:pt x="1016" y="2231"/>
                    <a:pt x="1116" y="2231"/>
                  </a:cubicBezTo>
                  <a:cubicBezTo>
                    <a:pt x="1215" y="2231"/>
                    <a:pt x="1295" y="2151"/>
                    <a:pt x="1295" y="2051"/>
                  </a:cubicBezTo>
                  <a:lnTo>
                    <a:pt x="1295" y="1295"/>
                  </a:lnTo>
                  <a:lnTo>
                    <a:pt x="2051" y="1295"/>
                  </a:lnTo>
                  <a:cubicBezTo>
                    <a:pt x="2150" y="1295"/>
                    <a:pt x="2231" y="1215"/>
                    <a:pt x="2231" y="1116"/>
                  </a:cubicBezTo>
                  <a:cubicBezTo>
                    <a:pt x="2231" y="1017"/>
                    <a:pt x="2150" y="936"/>
                    <a:pt x="2051" y="936"/>
                  </a:cubicBezTo>
                  <a:lnTo>
                    <a:pt x="1295" y="936"/>
                  </a:lnTo>
                  <a:lnTo>
                    <a:pt x="1295" y="180"/>
                  </a:lnTo>
                  <a:cubicBezTo>
                    <a:pt x="1295" y="80"/>
                    <a:pt x="1215" y="1"/>
                    <a:pt x="11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9"/>
            <p:cNvSpPr/>
            <p:nvPr/>
          </p:nvSpPr>
          <p:spPr>
            <a:xfrm>
              <a:off x="5212100" y="4267325"/>
              <a:ext cx="55550" cy="55800"/>
            </a:xfrm>
            <a:custGeom>
              <a:avLst/>
              <a:gdLst/>
              <a:ahLst/>
              <a:cxnLst/>
              <a:rect l="l" t="t" r="r" b="b"/>
              <a:pathLst>
                <a:path w="2222" h="2232" extrusionOk="0">
                  <a:moveTo>
                    <a:pt x="1110" y="0"/>
                  </a:moveTo>
                  <a:cubicBezTo>
                    <a:pt x="1012" y="0"/>
                    <a:pt x="931" y="81"/>
                    <a:pt x="931" y="179"/>
                  </a:cubicBezTo>
                  <a:lnTo>
                    <a:pt x="931" y="936"/>
                  </a:lnTo>
                  <a:lnTo>
                    <a:pt x="175" y="936"/>
                  </a:lnTo>
                  <a:cubicBezTo>
                    <a:pt x="78" y="939"/>
                    <a:pt x="0" y="1018"/>
                    <a:pt x="0" y="1116"/>
                  </a:cubicBezTo>
                  <a:cubicBezTo>
                    <a:pt x="0" y="1213"/>
                    <a:pt x="78" y="1292"/>
                    <a:pt x="175" y="1295"/>
                  </a:cubicBezTo>
                  <a:lnTo>
                    <a:pt x="931" y="1295"/>
                  </a:lnTo>
                  <a:lnTo>
                    <a:pt x="931" y="2051"/>
                  </a:lnTo>
                  <a:cubicBezTo>
                    <a:pt x="931" y="2150"/>
                    <a:pt x="1012" y="2231"/>
                    <a:pt x="1110" y="2231"/>
                  </a:cubicBezTo>
                  <a:cubicBezTo>
                    <a:pt x="1210" y="2231"/>
                    <a:pt x="1290" y="2150"/>
                    <a:pt x="1290" y="2051"/>
                  </a:cubicBezTo>
                  <a:lnTo>
                    <a:pt x="1290" y="1296"/>
                  </a:lnTo>
                  <a:lnTo>
                    <a:pt x="2047" y="1296"/>
                  </a:lnTo>
                  <a:cubicBezTo>
                    <a:pt x="2144" y="1292"/>
                    <a:pt x="2221" y="1214"/>
                    <a:pt x="2221" y="1116"/>
                  </a:cubicBezTo>
                  <a:cubicBezTo>
                    <a:pt x="2221" y="1018"/>
                    <a:pt x="2144" y="939"/>
                    <a:pt x="2047" y="937"/>
                  </a:cubicBezTo>
                  <a:lnTo>
                    <a:pt x="2047" y="936"/>
                  </a:lnTo>
                  <a:lnTo>
                    <a:pt x="1290" y="936"/>
                  </a:lnTo>
                  <a:lnTo>
                    <a:pt x="1290" y="179"/>
                  </a:lnTo>
                  <a:cubicBezTo>
                    <a:pt x="1290" y="81"/>
                    <a:pt x="1210" y="0"/>
                    <a:pt x="1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9"/>
            <p:cNvSpPr/>
            <p:nvPr/>
          </p:nvSpPr>
          <p:spPr>
            <a:xfrm>
              <a:off x="5476325" y="3910350"/>
              <a:ext cx="123825" cy="123775"/>
            </a:xfrm>
            <a:custGeom>
              <a:avLst/>
              <a:gdLst/>
              <a:ahLst/>
              <a:cxnLst/>
              <a:rect l="l" t="t" r="r" b="b"/>
              <a:pathLst>
                <a:path w="4953" h="4951" extrusionOk="0">
                  <a:moveTo>
                    <a:pt x="2477" y="0"/>
                  </a:moveTo>
                  <a:cubicBezTo>
                    <a:pt x="2258" y="0"/>
                    <a:pt x="2080" y="178"/>
                    <a:pt x="2080" y="399"/>
                  </a:cubicBezTo>
                  <a:lnTo>
                    <a:pt x="2080" y="2077"/>
                  </a:lnTo>
                  <a:lnTo>
                    <a:pt x="399" y="2077"/>
                  </a:lnTo>
                  <a:cubicBezTo>
                    <a:pt x="180" y="2077"/>
                    <a:pt x="1" y="2255"/>
                    <a:pt x="1" y="2476"/>
                  </a:cubicBezTo>
                  <a:cubicBezTo>
                    <a:pt x="1" y="2695"/>
                    <a:pt x="180" y="2874"/>
                    <a:pt x="399" y="2874"/>
                  </a:cubicBezTo>
                  <a:lnTo>
                    <a:pt x="2079" y="2874"/>
                  </a:lnTo>
                  <a:lnTo>
                    <a:pt x="2079" y="4552"/>
                  </a:lnTo>
                  <a:cubicBezTo>
                    <a:pt x="2079" y="4772"/>
                    <a:pt x="2258" y="4951"/>
                    <a:pt x="2477" y="4951"/>
                  </a:cubicBezTo>
                  <a:cubicBezTo>
                    <a:pt x="2696" y="4951"/>
                    <a:pt x="2874" y="4772"/>
                    <a:pt x="2874" y="4552"/>
                  </a:cubicBezTo>
                  <a:lnTo>
                    <a:pt x="2874" y="2873"/>
                  </a:lnTo>
                  <a:lnTo>
                    <a:pt x="4554" y="2873"/>
                  </a:lnTo>
                  <a:cubicBezTo>
                    <a:pt x="4773" y="2873"/>
                    <a:pt x="4952" y="2695"/>
                    <a:pt x="4952" y="2474"/>
                  </a:cubicBezTo>
                  <a:cubicBezTo>
                    <a:pt x="4952" y="2255"/>
                    <a:pt x="4773" y="2076"/>
                    <a:pt x="4554" y="2076"/>
                  </a:cubicBezTo>
                  <a:lnTo>
                    <a:pt x="4554" y="2077"/>
                  </a:lnTo>
                  <a:lnTo>
                    <a:pt x="2875" y="2077"/>
                  </a:lnTo>
                  <a:lnTo>
                    <a:pt x="2875" y="399"/>
                  </a:lnTo>
                  <a:cubicBezTo>
                    <a:pt x="2875" y="178"/>
                    <a:pt x="2697" y="0"/>
                    <a:pt x="24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5" name="Google Shape;305;p19"/>
          <p:cNvSpPr txBox="1">
            <a:spLocks noGrp="1"/>
          </p:cNvSpPr>
          <p:nvPr>
            <p:ph type="subTitle" idx="1"/>
          </p:nvPr>
        </p:nvSpPr>
        <p:spPr>
          <a:xfrm>
            <a:off x="895702" y="2077400"/>
            <a:ext cx="33450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306" name="Google Shape;306;p19"/>
          <p:cNvSpPr txBox="1">
            <a:spLocks noGrp="1"/>
          </p:cNvSpPr>
          <p:nvPr>
            <p:ph type="subTitle" idx="2"/>
          </p:nvPr>
        </p:nvSpPr>
        <p:spPr>
          <a:xfrm>
            <a:off x="4684500" y="2077400"/>
            <a:ext cx="33450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307" name="Google Shape;307;p19"/>
          <p:cNvSpPr txBox="1">
            <a:spLocks noGrp="1"/>
          </p:cNvSpPr>
          <p:nvPr>
            <p:ph type="subTitle" idx="3"/>
          </p:nvPr>
        </p:nvSpPr>
        <p:spPr>
          <a:xfrm>
            <a:off x="895650" y="2447125"/>
            <a:ext cx="3345000" cy="1364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8" name="Google Shape;308;p19"/>
          <p:cNvSpPr txBox="1">
            <a:spLocks noGrp="1"/>
          </p:cNvSpPr>
          <p:nvPr>
            <p:ph type="subTitle" idx="4"/>
          </p:nvPr>
        </p:nvSpPr>
        <p:spPr>
          <a:xfrm>
            <a:off x="4684500" y="2447125"/>
            <a:ext cx="3345000" cy="1364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9" name="Google Shape;309;p19"/>
          <p:cNvSpPr/>
          <p:nvPr/>
        </p:nvSpPr>
        <p:spPr>
          <a:xfrm flipH="1">
            <a:off x="-42401" y="2688025"/>
            <a:ext cx="2979051" cy="2774860"/>
          </a:xfrm>
          <a:custGeom>
            <a:avLst/>
            <a:gdLst/>
            <a:ahLst/>
            <a:cxnLst/>
            <a:rect l="l" t="t" r="r" b="b"/>
            <a:pathLst>
              <a:path w="131831" h="122795" extrusionOk="0">
                <a:moveTo>
                  <a:pt x="0" y="122795"/>
                </a:moveTo>
                <a:cubicBezTo>
                  <a:pt x="5136" y="113489"/>
                  <a:pt x="14249" y="78388"/>
                  <a:pt x="30815" y="66958"/>
                </a:cubicBezTo>
                <a:cubicBezTo>
                  <a:pt x="47381" y="55528"/>
                  <a:pt x="82559" y="65375"/>
                  <a:pt x="99395" y="54215"/>
                </a:cubicBezTo>
                <a:cubicBezTo>
                  <a:pt x="116231" y="43055"/>
                  <a:pt x="126425" y="9036"/>
                  <a:pt x="131831" y="0"/>
                </a:cubicBezTo>
              </a:path>
            </a:pathLst>
          </a:custGeom>
          <a:noFill/>
          <a:ln w="9525" cap="flat" cmpd="sng">
            <a:solidFill>
              <a:schemeClr val="accent6"/>
            </a:solidFill>
            <a:prstDash val="solid"/>
            <a:round/>
            <a:headEnd type="none" w="med" len="med"/>
            <a:tailEnd type="none" w="med" len="med"/>
          </a:ln>
        </p:spPr>
      </p:sp>
      <p:sp>
        <p:nvSpPr>
          <p:cNvPr id="310" name="Google Shape;310;p19"/>
          <p:cNvSpPr/>
          <p:nvPr/>
        </p:nvSpPr>
        <p:spPr>
          <a:xfrm flipH="1">
            <a:off x="6070650" y="-75300"/>
            <a:ext cx="4008225" cy="2693375"/>
          </a:xfrm>
          <a:custGeom>
            <a:avLst/>
            <a:gdLst/>
            <a:ahLst/>
            <a:cxnLst/>
            <a:rect l="l" t="t" r="r" b="b"/>
            <a:pathLst>
              <a:path w="160329" h="107735" extrusionOk="0">
                <a:moveTo>
                  <a:pt x="0" y="107735"/>
                </a:moveTo>
                <a:cubicBezTo>
                  <a:pt x="6796" y="98236"/>
                  <a:pt x="20080" y="59969"/>
                  <a:pt x="40777" y="50740"/>
                </a:cubicBezTo>
                <a:cubicBezTo>
                  <a:pt x="61475" y="41511"/>
                  <a:pt x="104260" y="60819"/>
                  <a:pt x="124185" y="52362"/>
                </a:cubicBezTo>
                <a:cubicBezTo>
                  <a:pt x="144110" y="43905"/>
                  <a:pt x="154305" y="8727"/>
                  <a:pt x="160329" y="0"/>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11"/>
        <p:cNvGrpSpPr/>
        <p:nvPr/>
      </p:nvGrpSpPr>
      <p:grpSpPr>
        <a:xfrm>
          <a:off x="0" y="0"/>
          <a:ext cx="0" cy="0"/>
          <a:chOff x="0" y="0"/>
          <a:chExt cx="0" cy="0"/>
        </a:xfrm>
      </p:grpSpPr>
      <p:sp>
        <p:nvSpPr>
          <p:cNvPr id="312" name="Google Shape;31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3" name="Google Shape;313;p20"/>
          <p:cNvSpPr txBox="1">
            <a:spLocks noGrp="1"/>
          </p:cNvSpPr>
          <p:nvPr>
            <p:ph type="subTitle" idx="1"/>
          </p:nvPr>
        </p:nvSpPr>
        <p:spPr>
          <a:xfrm>
            <a:off x="861325" y="2515325"/>
            <a:ext cx="21258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14" name="Google Shape;314;p20"/>
          <p:cNvSpPr txBox="1">
            <a:spLocks noGrp="1"/>
          </p:cNvSpPr>
          <p:nvPr>
            <p:ph type="subTitle" idx="2"/>
          </p:nvPr>
        </p:nvSpPr>
        <p:spPr>
          <a:xfrm>
            <a:off x="861325" y="2911475"/>
            <a:ext cx="2125800" cy="96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5" name="Google Shape;315;p20"/>
          <p:cNvSpPr txBox="1">
            <a:spLocks noGrp="1"/>
          </p:cNvSpPr>
          <p:nvPr>
            <p:ph type="subTitle" idx="3"/>
          </p:nvPr>
        </p:nvSpPr>
        <p:spPr>
          <a:xfrm>
            <a:off x="3509100" y="2911475"/>
            <a:ext cx="2125800" cy="96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6" name="Google Shape;316;p20"/>
          <p:cNvSpPr txBox="1">
            <a:spLocks noGrp="1"/>
          </p:cNvSpPr>
          <p:nvPr>
            <p:ph type="subTitle" idx="4"/>
          </p:nvPr>
        </p:nvSpPr>
        <p:spPr>
          <a:xfrm>
            <a:off x="6156875" y="2911475"/>
            <a:ext cx="2125800" cy="96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17" name="Google Shape;317;p20"/>
          <p:cNvSpPr txBox="1">
            <a:spLocks noGrp="1"/>
          </p:cNvSpPr>
          <p:nvPr>
            <p:ph type="subTitle" idx="5"/>
          </p:nvPr>
        </p:nvSpPr>
        <p:spPr>
          <a:xfrm>
            <a:off x="3509100" y="2515325"/>
            <a:ext cx="21258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18" name="Google Shape;318;p20"/>
          <p:cNvSpPr txBox="1">
            <a:spLocks noGrp="1"/>
          </p:cNvSpPr>
          <p:nvPr>
            <p:ph type="subTitle" idx="6"/>
          </p:nvPr>
        </p:nvSpPr>
        <p:spPr>
          <a:xfrm>
            <a:off x="6156875" y="2515325"/>
            <a:ext cx="21258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grpSp>
        <p:nvGrpSpPr>
          <p:cNvPr id="319" name="Google Shape;319;p20"/>
          <p:cNvGrpSpPr/>
          <p:nvPr/>
        </p:nvGrpSpPr>
        <p:grpSpPr>
          <a:xfrm flipH="1">
            <a:off x="555599" y="4450213"/>
            <a:ext cx="833859" cy="343407"/>
            <a:chOff x="1239400" y="5129700"/>
            <a:chExt cx="392275" cy="161550"/>
          </a:xfrm>
        </p:grpSpPr>
        <p:sp>
          <p:nvSpPr>
            <p:cNvPr id="320" name="Google Shape;320;p20"/>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0"/>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 name="Google Shape;322;p20"/>
          <p:cNvSpPr/>
          <p:nvPr/>
        </p:nvSpPr>
        <p:spPr>
          <a:xfrm>
            <a:off x="-93225" y="3661950"/>
            <a:ext cx="1952000" cy="1789800"/>
          </a:xfrm>
          <a:custGeom>
            <a:avLst/>
            <a:gdLst/>
            <a:ahLst/>
            <a:cxnLst/>
            <a:rect l="l" t="t" r="r" b="b"/>
            <a:pathLst>
              <a:path w="78080" h="71592" extrusionOk="0">
                <a:moveTo>
                  <a:pt x="0" y="0"/>
                </a:moveTo>
                <a:cubicBezTo>
                  <a:pt x="9692" y="3746"/>
                  <a:pt x="45141" y="10542"/>
                  <a:pt x="58154" y="22474"/>
                </a:cubicBezTo>
                <a:cubicBezTo>
                  <a:pt x="71167" y="34406"/>
                  <a:pt x="74759" y="63406"/>
                  <a:pt x="78080" y="71592"/>
                </a:cubicBezTo>
              </a:path>
            </a:pathLst>
          </a:custGeom>
          <a:noFill/>
          <a:ln w="9525" cap="flat" cmpd="sng">
            <a:solidFill>
              <a:schemeClr val="accent6"/>
            </a:solidFill>
            <a:prstDash val="solid"/>
            <a:round/>
            <a:headEnd type="none" w="med" len="med"/>
            <a:tailEnd type="none" w="med" len="med"/>
          </a:ln>
        </p:spPr>
      </p:sp>
      <p:grpSp>
        <p:nvGrpSpPr>
          <p:cNvPr id="323" name="Google Shape;323;p20"/>
          <p:cNvGrpSpPr/>
          <p:nvPr/>
        </p:nvGrpSpPr>
        <p:grpSpPr>
          <a:xfrm rot="-5400000" flipH="1">
            <a:off x="7871994" y="576382"/>
            <a:ext cx="1113814" cy="487529"/>
            <a:chOff x="1757100" y="4654950"/>
            <a:chExt cx="523975" cy="229350"/>
          </a:xfrm>
        </p:grpSpPr>
        <p:sp>
          <p:nvSpPr>
            <p:cNvPr id="324" name="Google Shape;324;p20"/>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0"/>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0"/>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7" name="Google Shape;327;p20"/>
          <p:cNvSpPr/>
          <p:nvPr/>
        </p:nvSpPr>
        <p:spPr>
          <a:xfrm flipH="1">
            <a:off x="5249625" y="-75300"/>
            <a:ext cx="4008225" cy="1664775"/>
          </a:xfrm>
          <a:custGeom>
            <a:avLst/>
            <a:gdLst/>
            <a:ahLst/>
            <a:cxnLst/>
            <a:rect l="l" t="t" r="r" b="b"/>
            <a:pathLst>
              <a:path w="160329" h="107735" extrusionOk="0">
                <a:moveTo>
                  <a:pt x="0" y="107735"/>
                </a:moveTo>
                <a:cubicBezTo>
                  <a:pt x="6796" y="98236"/>
                  <a:pt x="20080" y="59969"/>
                  <a:pt x="40777" y="50740"/>
                </a:cubicBezTo>
                <a:cubicBezTo>
                  <a:pt x="61475" y="41511"/>
                  <a:pt x="104260" y="60819"/>
                  <a:pt x="124185" y="52362"/>
                </a:cubicBezTo>
                <a:cubicBezTo>
                  <a:pt x="144110" y="43905"/>
                  <a:pt x="154305" y="8727"/>
                  <a:pt x="160329" y="0"/>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0"/>
        <p:cNvGrpSpPr/>
        <p:nvPr/>
      </p:nvGrpSpPr>
      <p:grpSpPr>
        <a:xfrm>
          <a:off x="0" y="0"/>
          <a:ext cx="0" cy="0"/>
          <a:chOff x="0" y="0"/>
          <a:chExt cx="0" cy="0"/>
        </a:xfrm>
      </p:grpSpPr>
      <p:sp>
        <p:nvSpPr>
          <p:cNvPr id="21" name="Google Shape;21;p3"/>
          <p:cNvSpPr/>
          <p:nvPr/>
        </p:nvSpPr>
        <p:spPr>
          <a:xfrm>
            <a:off x="-50" y="5005925"/>
            <a:ext cx="9144000" cy="150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a:off x="-50" y="0"/>
            <a:ext cx="9144000" cy="150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 name="Google Shape;23;p3"/>
          <p:cNvGrpSpPr/>
          <p:nvPr/>
        </p:nvGrpSpPr>
        <p:grpSpPr>
          <a:xfrm>
            <a:off x="7647471" y="4422871"/>
            <a:ext cx="966566" cy="398092"/>
            <a:chOff x="1239400" y="5129700"/>
            <a:chExt cx="392275" cy="161550"/>
          </a:xfrm>
        </p:grpSpPr>
        <p:sp>
          <p:nvSpPr>
            <p:cNvPr id="24" name="Google Shape;24;p3"/>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3"/>
          <p:cNvGrpSpPr/>
          <p:nvPr/>
        </p:nvGrpSpPr>
        <p:grpSpPr>
          <a:xfrm>
            <a:off x="537104" y="351379"/>
            <a:ext cx="1291074" cy="565164"/>
            <a:chOff x="1757100" y="4654950"/>
            <a:chExt cx="523975" cy="229350"/>
          </a:xfrm>
        </p:grpSpPr>
        <p:sp>
          <p:nvSpPr>
            <p:cNvPr id="27" name="Google Shape;27;p3"/>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 name="Google Shape;30;p3"/>
          <p:cNvSpPr txBox="1">
            <a:spLocks noGrp="1"/>
          </p:cNvSpPr>
          <p:nvPr>
            <p:ph type="title"/>
          </p:nvPr>
        </p:nvSpPr>
        <p:spPr>
          <a:xfrm>
            <a:off x="3564675" y="2451400"/>
            <a:ext cx="48642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 name="Google Shape;31;p3"/>
          <p:cNvSpPr txBox="1">
            <a:spLocks noGrp="1"/>
          </p:cNvSpPr>
          <p:nvPr>
            <p:ph type="title" idx="2" hasCustomPrompt="1"/>
          </p:nvPr>
        </p:nvSpPr>
        <p:spPr>
          <a:xfrm>
            <a:off x="3564675" y="1617300"/>
            <a:ext cx="1487700" cy="951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6000"/>
              <a:buNone/>
              <a:defRPr sz="6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32" name="Google Shape;32;p3"/>
          <p:cNvSpPr txBox="1">
            <a:spLocks noGrp="1"/>
          </p:cNvSpPr>
          <p:nvPr>
            <p:ph type="subTitle" idx="1"/>
          </p:nvPr>
        </p:nvSpPr>
        <p:spPr>
          <a:xfrm>
            <a:off x="3564675" y="3450389"/>
            <a:ext cx="4864200" cy="51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 name="Google Shape;33;p3"/>
          <p:cNvSpPr/>
          <p:nvPr/>
        </p:nvSpPr>
        <p:spPr>
          <a:xfrm>
            <a:off x="5800" y="4055940"/>
            <a:ext cx="2589125" cy="960125"/>
          </a:xfrm>
          <a:custGeom>
            <a:avLst/>
            <a:gdLst/>
            <a:ahLst/>
            <a:cxnLst/>
            <a:rect l="l" t="t" r="r" b="b"/>
            <a:pathLst>
              <a:path w="103565" h="38405" extrusionOk="0">
                <a:moveTo>
                  <a:pt x="0" y="3188"/>
                </a:moveTo>
                <a:cubicBezTo>
                  <a:pt x="8766" y="3072"/>
                  <a:pt x="35332" y="-3376"/>
                  <a:pt x="52593" y="2493"/>
                </a:cubicBezTo>
                <a:cubicBezTo>
                  <a:pt x="69854" y="8363"/>
                  <a:pt x="95070" y="32420"/>
                  <a:pt x="103565" y="38405"/>
                </a:cubicBezTo>
              </a:path>
            </a:pathLst>
          </a:custGeom>
          <a:noFill/>
          <a:ln w="9525" cap="flat" cmpd="sng">
            <a:solidFill>
              <a:schemeClr val="accent6"/>
            </a:solidFill>
            <a:prstDash val="solid"/>
            <a:round/>
            <a:headEnd type="none" w="med" len="med"/>
            <a:tailEnd type="none" w="med" len="med"/>
          </a:ln>
        </p:spPr>
      </p:sp>
      <p:sp>
        <p:nvSpPr>
          <p:cNvPr id="34" name="Google Shape;34;p3"/>
          <p:cNvSpPr/>
          <p:nvPr/>
        </p:nvSpPr>
        <p:spPr>
          <a:xfrm>
            <a:off x="3713925" y="151675"/>
            <a:ext cx="5472550" cy="2095700"/>
          </a:xfrm>
          <a:custGeom>
            <a:avLst/>
            <a:gdLst/>
            <a:ahLst/>
            <a:cxnLst/>
            <a:rect l="l" t="t" r="r" b="b"/>
            <a:pathLst>
              <a:path w="218902" h="83828" extrusionOk="0">
                <a:moveTo>
                  <a:pt x="0" y="0"/>
                </a:moveTo>
                <a:cubicBezTo>
                  <a:pt x="7677" y="4086"/>
                  <a:pt x="22746" y="19580"/>
                  <a:pt x="46062" y="24515"/>
                </a:cubicBezTo>
                <a:cubicBezTo>
                  <a:pt x="69378" y="29450"/>
                  <a:pt x="111089" y="19727"/>
                  <a:pt x="139896" y="29612"/>
                </a:cubicBezTo>
                <a:cubicBezTo>
                  <a:pt x="168703" y="39498"/>
                  <a:pt x="205734" y="74792"/>
                  <a:pt x="218902" y="83828"/>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_1">
    <p:spTree>
      <p:nvGrpSpPr>
        <p:cNvPr id="1" name="Shape 328"/>
        <p:cNvGrpSpPr/>
        <p:nvPr/>
      </p:nvGrpSpPr>
      <p:grpSpPr>
        <a:xfrm>
          <a:off x="0" y="0"/>
          <a:ext cx="0" cy="0"/>
          <a:chOff x="0" y="0"/>
          <a:chExt cx="0" cy="0"/>
        </a:xfrm>
      </p:grpSpPr>
      <p:grpSp>
        <p:nvGrpSpPr>
          <p:cNvPr id="329" name="Google Shape;329;p21"/>
          <p:cNvGrpSpPr/>
          <p:nvPr/>
        </p:nvGrpSpPr>
        <p:grpSpPr>
          <a:xfrm>
            <a:off x="8275181" y="298242"/>
            <a:ext cx="477382" cy="1110126"/>
            <a:chOff x="4162500" y="4175100"/>
            <a:chExt cx="217625" cy="506075"/>
          </a:xfrm>
        </p:grpSpPr>
        <p:sp>
          <p:nvSpPr>
            <p:cNvPr id="330" name="Google Shape;330;p21"/>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1"/>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1"/>
            <p:cNvSpPr/>
            <p:nvPr/>
          </p:nvSpPr>
          <p:spPr>
            <a:xfrm>
              <a:off x="4162500" y="4175100"/>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 name="Google Shape;333;p21"/>
          <p:cNvGrpSpPr/>
          <p:nvPr/>
        </p:nvGrpSpPr>
        <p:grpSpPr>
          <a:xfrm rot="-5400000">
            <a:off x="7700481" y="4053429"/>
            <a:ext cx="477382" cy="1110126"/>
            <a:chOff x="4162500" y="4175100"/>
            <a:chExt cx="217625" cy="506075"/>
          </a:xfrm>
        </p:grpSpPr>
        <p:sp>
          <p:nvSpPr>
            <p:cNvPr id="334" name="Google Shape;334;p21"/>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1"/>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1"/>
            <p:cNvSpPr/>
            <p:nvPr/>
          </p:nvSpPr>
          <p:spPr>
            <a:xfrm>
              <a:off x="4162500" y="4175100"/>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7" name="Google Shape;33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8" name="Google Shape;338;p21"/>
          <p:cNvSpPr txBox="1">
            <a:spLocks noGrp="1"/>
          </p:cNvSpPr>
          <p:nvPr>
            <p:ph type="subTitle" idx="1"/>
          </p:nvPr>
        </p:nvSpPr>
        <p:spPr>
          <a:xfrm>
            <a:off x="3983775" y="1800149"/>
            <a:ext cx="44349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Bebas Neue" panose="020B0606020202050201"/>
              <a:buNone/>
              <a:defRPr sz="2400" b="1">
                <a:solidFill>
                  <a:schemeClr val="accent3"/>
                </a:solidFill>
                <a:latin typeface="DM Sans"/>
                <a:ea typeface="DM Sans"/>
                <a:cs typeface="DM Sans"/>
                <a:sym typeface="DM Sans"/>
              </a:defRPr>
            </a:lvl1pPr>
            <a:lvl2pPr lvl="1"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39" name="Google Shape;339;p21"/>
          <p:cNvSpPr txBox="1">
            <a:spLocks noGrp="1"/>
          </p:cNvSpPr>
          <p:nvPr>
            <p:ph type="subTitle" idx="2"/>
          </p:nvPr>
        </p:nvSpPr>
        <p:spPr>
          <a:xfrm>
            <a:off x="3983775" y="2943650"/>
            <a:ext cx="44349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Bebas Neue" panose="020B0606020202050201"/>
              <a:buNone/>
              <a:defRPr sz="2400" b="1">
                <a:solidFill>
                  <a:schemeClr val="accent3"/>
                </a:solidFill>
                <a:latin typeface="DM Sans"/>
                <a:ea typeface="DM Sans"/>
                <a:cs typeface="DM Sans"/>
                <a:sym typeface="DM Sans"/>
              </a:defRPr>
            </a:lvl1pPr>
            <a:lvl2pPr lvl="1"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40" name="Google Shape;340;p21"/>
          <p:cNvSpPr txBox="1">
            <a:spLocks noGrp="1"/>
          </p:cNvSpPr>
          <p:nvPr>
            <p:ph type="subTitle" idx="3"/>
          </p:nvPr>
        </p:nvSpPr>
        <p:spPr>
          <a:xfrm>
            <a:off x="3983775" y="4087151"/>
            <a:ext cx="44349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Bebas Neue" panose="020B0606020202050201"/>
              <a:buNone/>
              <a:defRPr sz="2400" b="1">
                <a:solidFill>
                  <a:schemeClr val="accent3"/>
                </a:solidFill>
                <a:latin typeface="DM Sans"/>
                <a:ea typeface="DM Sans"/>
                <a:cs typeface="DM Sans"/>
                <a:sym typeface="DM Sans"/>
              </a:defRPr>
            </a:lvl1pPr>
            <a:lvl2pPr lvl="1"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rgbClr val="FF0000"/>
              </a:buClr>
              <a:buSzPts val="2400"/>
              <a:buFont typeface="Bebas Neue" panose="020B0606020202050201"/>
              <a:buNone/>
              <a:defRPr sz="2400">
                <a:solidFill>
                  <a:srgbClr val="FF0000"/>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41" name="Google Shape;341;p21"/>
          <p:cNvSpPr txBox="1">
            <a:spLocks noGrp="1"/>
          </p:cNvSpPr>
          <p:nvPr>
            <p:ph type="subTitle" idx="4"/>
          </p:nvPr>
        </p:nvSpPr>
        <p:spPr>
          <a:xfrm>
            <a:off x="3983775" y="1472822"/>
            <a:ext cx="44349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2" name="Google Shape;342;p21"/>
          <p:cNvSpPr txBox="1">
            <a:spLocks noGrp="1"/>
          </p:cNvSpPr>
          <p:nvPr>
            <p:ph type="subTitle" idx="5"/>
          </p:nvPr>
        </p:nvSpPr>
        <p:spPr>
          <a:xfrm>
            <a:off x="3983775" y="2616327"/>
            <a:ext cx="44349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43" name="Google Shape;343;p21"/>
          <p:cNvSpPr txBox="1">
            <a:spLocks noGrp="1"/>
          </p:cNvSpPr>
          <p:nvPr>
            <p:ph type="subTitle" idx="6"/>
          </p:nvPr>
        </p:nvSpPr>
        <p:spPr>
          <a:xfrm>
            <a:off x="3983775" y="3759833"/>
            <a:ext cx="44349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44"/>
        <p:cNvGrpSpPr/>
        <p:nvPr/>
      </p:nvGrpSpPr>
      <p:grpSpPr>
        <a:xfrm>
          <a:off x="0" y="0"/>
          <a:ext cx="0" cy="0"/>
          <a:chOff x="0" y="0"/>
          <a:chExt cx="0" cy="0"/>
        </a:xfrm>
      </p:grpSpPr>
      <p:grpSp>
        <p:nvGrpSpPr>
          <p:cNvPr id="345" name="Google Shape;345;p22"/>
          <p:cNvGrpSpPr/>
          <p:nvPr/>
        </p:nvGrpSpPr>
        <p:grpSpPr>
          <a:xfrm rot="10800000">
            <a:off x="8275181" y="298242"/>
            <a:ext cx="477382" cy="1110126"/>
            <a:chOff x="4162500" y="4175100"/>
            <a:chExt cx="217625" cy="506075"/>
          </a:xfrm>
        </p:grpSpPr>
        <p:sp>
          <p:nvSpPr>
            <p:cNvPr id="346" name="Google Shape;346;p22"/>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2"/>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2"/>
            <p:cNvSpPr/>
            <p:nvPr/>
          </p:nvSpPr>
          <p:spPr>
            <a:xfrm>
              <a:off x="4162500" y="4175100"/>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 name="Google Shape;349;p22"/>
          <p:cNvGrpSpPr/>
          <p:nvPr/>
        </p:nvGrpSpPr>
        <p:grpSpPr>
          <a:xfrm flipH="1">
            <a:off x="375833" y="4431302"/>
            <a:ext cx="860494" cy="354376"/>
            <a:chOff x="1239400" y="5129700"/>
            <a:chExt cx="392275" cy="161550"/>
          </a:xfrm>
        </p:grpSpPr>
        <p:sp>
          <p:nvSpPr>
            <p:cNvPr id="350" name="Google Shape;350;p22"/>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2"/>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 name="Google Shape;352;p22"/>
          <p:cNvGrpSpPr/>
          <p:nvPr/>
        </p:nvGrpSpPr>
        <p:grpSpPr>
          <a:xfrm flipH="1">
            <a:off x="7516334" y="4282591"/>
            <a:ext cx="1149392" cy="503102"/>
            <a:chOff x="1757100" y="4654950"/>
            <a:chExt cx="523975" cy="229350"/>
          </a:xfrm>
        </p:grpSpPr>
        <p:sp>
          <p:nvSpPr>
            <p:cNvPr id="353" name="Google Shape;353;p22"/>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2"/>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2"/>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6" name="Google Shape;356;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7" name="Google Shape;357;p22"/>
          <p:cNvSpPr txBox="1">
            <a:spLocks noGrp="1"/>
          </p:cNvSpPr>
          <p:nvPr>
            <p:ph type="subTitle" idx="1"/>
          </p:nvPr>
        </p:nvSpPr>
        <p:spPr>
          <a:xfrm>
            <a:off x="1260486" y="1786575"/>
            <a:ext cx="2280600" cy="4662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58" name="Google Shape;358;p22"/>
          <p:cNvSpPr txBox="1">
            <a:spLocks noGrp="1"/>
          </p:cNvSpPr>
          <p:nvPr>
            <p:ph type="subTitle" idx="2"/>
          </p:nvPr>
        </p:nvSpPr>
        <p:spPr>
          <a:xfrm>
            <a:off x="1260550" y="2152050"/>
            <a:ext cx="2280600" cy="5727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59" name="Google Shape;359;p22"/>
          <p:cNvSpPr txBox="1">
            <a:spLocks noGrp="1"/>
          </p:cNvSpPr>
          <p:nvPr>
            <p:ph type="subTitle" idx="3"/>
          </p:nvPr>
        </p:nvSpPr>
        <p:spPr>
          <a:xfrm>
            <a:off x="5602922" y="2152050"/>
            <a:ext cx="2280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0" name="Google Shape;360;p22"/>
          <p:cNvSpPr txBox="1">
            <a:spLocks noGrp="1"/>
          </p:cNvSpPr>
          <p:nvPr>
            <p:ph type="subTitle" idx="4"/>
          </p:nvPr>
        </p:nvSpPr>
        <p:spPr>
          <a:xfrm>
            <a:off x="1260546" y="3485025"/>
            <a:ext cx="2280600" cy="5760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1" name="Google Shape;361;p22"/>
          <p:cNvSpPr txBox="1">
            <a:spLocks noGrp="1"/>
          </p:cNvSpPr>
          <p:nvPr>
            <p:ph type="subTitle" idx="5"/>
          </p:nvPr>
        </p:nvSpPr>
        <p:spPr>
          <a:xfrm>
            <a:off x="5602914" y="3485025"/>
            <a:ext cx="2280600" cy="57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2" name="Google Shape;362;p22"/>
          <p:cNvSpPr txBox="1">
            <a:spLocks noGrp="1"/>
          </p:cNvSpPr>
          <p:nvPr>
            <p:ph type="subTitle" idx="6"/>
          </p:nvPr>
        </p:nvSpPr>
        <p:spPr>
          <a:xfrm>
            <a:off x="1260546" y="3119550"/>
            <a:ext cx="2280600" cy="4662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63" name="Google Shape;363;p22"/>
          <p:cNvSpPr txBox="1">
            <a:spLocks noGrp="1"/>
          </p:cNvSpPr>
          <p:nvPr>
            <p:ph type="subTitle" idx="7"/>
          </p:nvPr>
        </p:nvSpPr>
        <p:spPr>
          <a:xfrm>
            <a:off x="5602912" y="1786575"/>
            <a:ext cx="22806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64" name="Google Shape;364;p22"/>
          <p:cNvSpPr txBox="1">
            <a:spLocks noGrp="1"/>
          </p:cNvSpPr>
          <p:nvPr>
            <p:ph type="subTitle" idx="8"/>
          </p:nvPr>
        </p:nvSpPr>
        <p:spPr>
          <a:xfrm>
            <a:off x="5602912" y="3119550"/>
            <a:ext cx="22806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65" name="Google Shape;365;p22"/>
          <p:cNvSpPr/>
          <p:nvPr/>
        </p:nvSpPr>
        <p:spPr>
          <a:xfrm>
            <a:off x="5716" y="-89850"/>
            <a:ext cx="9144084" cy="1506180"/>
          </a:xfrm>
          <a:custGeom>
            <a:avLst/>
            <a:gdLst/>
            <a:ahLst/>
            <a:cxnLst/>
            <a:rect l="l" t="t" r="r" b="b"/>
            <a:pathLst>
              <a:path w="218902" h="83828" extrusionOk="0">
                <a:moveTo>
                  <a:pt x="0" y="0"/>
                </a:moveTo>
                <a:cubicBezTo>
                  <a:pt x="7677" y="4086"/>
                  <a:pt x="22746" y="19580"/>
                  <a:pt x="46062" y="24515"/>
                </a:cubicBezTo>
                <a:cubicBezTo>
                  <a:pt x="69378" y="29450"/>
                  <a:pt x="111089" y="19727"/>
                  <a:pt x="139896" y="29612"/>
                </a:cubicBezTo>
                <a:cubicBezTo>
                  <a:pt x="168703" y="39498"/>
                  <a:pt x="205734" y="74792"/>
                  <a:pt x="218902" y="83828"/>
                </a:cubicBezTo>
              </a:path>
            </a:pathLst>
          </a:custGeom>
          <a:noFill/>
          <a:ln w="9525" cap="flat" cmpd="sng">
            <a:solidFill>
              <a:schemeClr val="accent6"/>
            </a:solidFill>
            <a:prstDash val="solid"/>
            <a:round/>
            <a:headEnd type="none" w="med" len="med"/>
            <a:tailEnd type="none" w="med" len="med"/>
          </a:ln>
        </p:spPr>
      </p:sp>
      <p:sp>
        <p:nvSpPr>
          <p:cNvPr id="366" name="Google Shape;366;p22"/>
          <p:cNvSpPr/>
          <p:nvPr/>
        </p:nvSpPr>
        <p:spPr>
          <a:xfrm flipH="1">
            <a:off x="6597350" y="4055952"/>
            <a:ext cx="2589125" cy="1121810"/>
          </a:xfrm>
          <a:custGeom>
            <a:avLst/>
            <a:gdLst/>
            <a:ahLst/>
            <a:cxnLst/>
            <a:rect l="l" t="t" r="r" b="b"/>
            <a:pathLst>
              <a:path w="103565" h="38405" extrusionOk="0">
                <a:moveTo>
                  <a:pt x="0" y="3188"/>
                </a:moveTo>
                <a:cubicBezTo>
                  <a:pt x="8766" y="3072"/>
                  <a:pt x="35332" y="-3376"/>
                  <a:pt x="52593" y="2493"/>
                </a:cubicBezTo>
                <a:cubicBezTo>
                  <a:pt x="69854" y="8363"/>
                  <a:pt x="95070" y="32420"/>
                  <a:pt x="103565" y="38405"/>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67"/>
        <p:cNvGrpSpPr/>
        <p:nvPr/>
      </p:nvGrpSpPr>
      <p:grpSpPr>
        <a:xfrm>
          <a:off x="0" y="0"/>
          <a:ext cx="0" cy="0"/>
          <a:chOff x="0" y="0"/>
          <a:chExt cx="0" cy="0"/>
        </a:xfrm>
      </p:grpSpPr>
      <p:grpSp>
        <p:nvGrpSpPr>
          <p:cNvPr id="368" name="Google Shape;368;p23"/>
          <p:cNvGrpSpPr/>
          <p:nvPr/>
        </p:nvGrpSpPr>
        <p:grpSpPr>
          <a:xfrm rot="5400000">
            <a:off x="284846" y="4158327"/>
            <a:ext cx="860494" cy="354376"/>
            <a:chOff x="1239400" y="5129700"/>
            <a:chExt cx="392275" cy="161550"/>
          </a:xfrm>
        </p:grpSpPr>
        <p:sp>
          <p:nvSpPr>
            <p:cNvPr id="369" name="Google Shape;369;p23"/>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3"/>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1" name="Google Shape;371;p23"/>
          <p:cNvGrpSpPr/>
          <p:nvPr/>
        </p:nvGrpSpPr>
        <p:grpSpPr>
          <a:xfrm rot="5400000" flipH="1">
            <a:off x="7854209" y="530791"/>
            <a:ext cx="1149392" cy="503102"/>
            <a:chOff x="1757100" y="4654950"/>
            <a:chExt cx="523975" cy="229350"/>
          </a:xfrm>
        </p:grpSpPr>
        <p:sp>
          <p:nvSpPr>
            <p:cNvPr id="372" name="Google Shape;372;p23"/>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23"/>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23"/>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5" name="Google Shape;37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6" name="Google Shape;376;p23"/>
          <p:cNvSpPr txBox="1">
            <a:spLocks noGrp="1"/>
          </p:cNvSpPr>
          <p:nvPr>
            <p:ph type="subTitle" idx="1"/>
          </p:nvPr>
        </p:nvSpPr>
        <p:spPr>
          <a:xfrm>
            <a:off x="832150" y="2330000"/>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77" name="Google Shape;377;p23"/>
          <p:cNvSpPr txBox="1">
            <a:spLocks noGrp="1"/>
          </p:cNvSpPr>
          <p:nvPr>
            <p:ph type="subTitle" idx="2"/>
          </p:nvPr>
        </p:nvSpPr>
        <p:spPr>
          <a:xfrm>
            <a:off x="3516000" y="2330000"/>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78" name="Google Shape;378;p23"/>
          <p:cNvSpPr txBox="1">
            <a:spLocks noGrp="1"/>
          </p:cNvSpPr>
          <p:nvPr>
            <p:ph type="subTitle" idx="3"/>
          </p:nvPr>
        </p:nvSpPr>
        <p:spPr>
          <a:xfrm>
            <a:off x="6202250" y="2330000"/>
            <a:ext cx="2107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79" name="Google Shape;379;p23"/>
          <p:cNvSpPr txBox="1">
            <a:spLocks noGrp="1"/>
          </p:cNvSpPr>
          <p:nvPr>
            <p:ph type="subTitle" idx="4"/>
          </p:nvPr>
        </p:nvSpPr>
        <p:spPr>
          <a:xfrm>
            <a:off x="832150" y="3955723"/>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80" name="Google Shape;380;p23"/>
          <p:cNvSpPr txBox="1">
            <a:spLocks noGrp="1"/>
          </p:cNvSpPr>
          <p:nvPr>
            <p:ph type="subTitle" idx="5"/>
          </p:nvPr>
        </p:nvSpPr>
        <p:spPr>
          <a:xfrm>
            <a:off x="3516000" y="3955723"/>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81" name="Google Shape;381;p23"/>
          <p:cNvSpPr txBox="1">
            <a:spLocks noGrp="1"/>
          </p:cNvSpPr>
          <p:nvPr>
            <p:ph type="subTitle" idx="6"/>
          </p:nvPr>
        </p:nvSpPr>
        <p:spPr>
          <a:xfrm>
            <a:off x="6206670" y="3955723"/>
            <a:ext cx="2107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82" name="Google Shape;382;p23"/>
          <p:cNvSpPr txBox="1">
            <a:spLocks noGrp="1"/>
          </p:cNvSpPr>
          <p:nvPr>
            <p:ph type="subTitle" idx="7"/>
          </p:nvPr>
        </p:nvSpPr>
        <p:spPr>
          <a:xfrm>
            <a:off x="832150" y="193360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83" name="Google Shape;383;p23"/>
          <p:cNvSpPr txBox="1">
            <a:spLocks noGrp="1"/>
          </p:cNvSpPr>
          <p:nvPr>
            <p:ph type="subTitle" idx="8"/>
          </p:nvPr>
        </p:nvSpPr>
        <p:spPr>
          <a:xfrm>
            <a:off x="3519413" y="193360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84" name="Google Shape;384;p23"/>
          <p:cNvSpPr txBox="1">
            <a:spLocks noGrp="1"/>
          </p:cNvSpPr>
          <p:nvPr>
            <p:ph type="subTitle" idx="9"/>
          </p:nvPr>
        </p:nvSpPr>
        <p:spPr>
          <a:xfrm>
            <a:off x="6206700" y="193360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85" name="Google Shape;385;p23"/>
          <p:cNvSpPr txBox="1">
            <a:spLocks noGrp="1"/>
          </p:cNvSpPr>
          <p:nvPr>
            <p:ph type="subTitle" idx="13"/>
          </p:nvPr>
        </p:nvSpPr>
        <p:spPr>
          <a:xfrm>
            <a:off x="832150" y="3559325"/>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86" name="Google Shape;386;p23"/>
          <p:cNvSpPr txBox="1">
            <a:spLocks noGrp="1"/>
          </p:cNvSpPr>
          <p:nvPr>
            <p:ph type="subTitle" idx="14"/>
          </p:nvPr>
        </p:nvSpPr>
        <p:spPr>
          <a:xfrm>
            <a:off x="3519413" y="3559325"/>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87" name="Google Shape;387;p23"/>
          <p:cNvSpPr txBox="1">
            <a:spLocks noGrp="1"/>
          </p:cNvSpPr>
          <p:nvPr>
            <p:ph type="subTitle" idx="15"/>
          </p:nvPr>
        </p:nvSpPr>
        <p:spPr>
          <a:xfrm>
            <a:off x="6206700" y="3559325"/>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solidFill>
                  <a:schemeClr val="accent3"/>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388" name="Google Shape;388;p23"/>
          <p:cNvSpPr/>
          <p:nvPr/>
        </p:nvSpPr>
        <p:spPr>
          <a:xfrm rot="10800000">
            <a:off x="6829950" y="-237450"/>
            <a:ext cx="2589125" cy="960125"/>
          </a:xfrm>
          <a:custGeom>
            <a:avLst/>
            <a:gdLst/>
            <a:ahLst/>
            <a:cxnLst/>
            <a:rect l="l" t="t" r="r" b="b"/>
            <a:pathLst>
              <a:path w="103565" h="38405" extrusionOk="0">
                <a:moveTo>
                  <a:pt x="0" y="3188"/>
                </a:moveTo>
                <a:cubicBezTo>
                  <a:pt x="8766" y="3072"/>
                  <a:pt x="35332" y="-3376"/>
                  <a:pt x="52593" y="2493"/>
                </a:cubicBezTo>
                <a:cubicBezTo>
                  <a:pt x="69854" y="8363"/>
                  <a:pt x="95070" y="32420"/>
                  <a:pt x="103565" y="38405"/>
                </a:cubicBezTo>
              </a:path>
            </a:pathLst>
          </a:custGeom>
          <a:noFill/>
          <a:ln w="9525" cap="flat" cmpd="sng">
            <a:solidFill>
              <a:schemeClr val="accent6"/>
            </a:solidFill>
            <a:prstDash val="solid"/>
            <a:round/>
            <a:headEnd type="none" w="med" len="med"/>
            <a:tailEnd type="none" w="med" len="med"/>
          </a:ln>
        </p:spPr>
      </p:sp>
      <p:sp>
        <p:nvSpPr>
          <p:cNvPr id="389" name="Google Shape;389;p23"/>
          <p:cNvSpPr/>
          <p:nvPr/>
        </p:nvSpPr>
        <p:spPr>
          <a:xfrm rot="10800000">
            <a:off x="-99200" y="3727290"/>
            <a:ext cx="5472550" cy="2095700"/>
          </a:xfrm>
          <a:custGeom>
            <a:avLst/>
            <a:gdLst/>
            <a:ahLst/>
            <a:cxnLst/>
            <a:rect l="l" t="t" r="r" b="b"/>
            <a:pathLst>
              <a:path w="218902" h="83828" extrusionOk="0">
                <a:moveTo>
                  <a:pt x="0" y="0"/>
                </a:moveTo>
                <a:cubicBezTo>
                  <a:pt x="7677" y="4086"/>
                  <a:pt x="22746" y="19580"/>
                  <a:pt x="46062" y="24515"/>
                </a:cubicBezTo>
                <a:cubicBezTo>
                  <a:pt x="69378" y="29450"/>
                  <a:pt x="111089" y="19727"/>
                  <a:pt x="139896" y="29612"/>
                </a:cubicBezTo>
                <a:cubicBezTo>
                  <a:pt x="168703" y="39498"/>
                  <a:pt x="205734" y="74792"/>
                  <a:pt x="218902" y="83828"/>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90"/>
        <p:cNvGrpSpPr/>
        <p:nvPr/>
      </p:nvGrpSpPr>
      <p:grpSpPr>
        <a:xfrm>
          <a:off x="0" y="0"/>
          <a:ext cx="0" cy="0"/>
          <a:chOff x="0" y="0"/>
          <a:chExt cx="0" cy="0"/>
        </a:xfrm>
      </p:grpSpPr>
      <p:grpSp>
        <p:nvGrpSpPr>
          <p:cNvPr id="391" name="Google Shape;391;p24"/>
          <p:cNvGrpSpPr/>
          <p:nvPr/>
        </p:nvGrpSpPr>
        <p:grpSpPr>
          <a:xfrm>
            <a:off x="3574607" y="2270108"/>
            <a:ext cx="833859" cy="343407"/>
            <a:chOff x="1239400" y="5129700"/>
            <a:chExt cx="392275" cy="161550"/>
          </a:xfrm>
        </p:grpSpPr>
        <p:sp>
          <p:nvSpPr>
            <p:cNvPr id="392" name="Google Shape;392;p24"/>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24"/>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4" name="Google Shape;394;p24"/>
          <p:cNvGrpSpPr/>
          <p:nvPr/>
        </p:nvGrpSpPr>
        <p:grpSpPr>
          <a:xfrm flipH="1">
            <a:off x="7399532" y="351207"/>
            <a:ext cx="1113814" cy="487529"/>
            <a:chOff x="1757100" y="4654950"/>
            <a:chExt cx="523975" cy="229350"/>
          </a:xfrm>
        </p:grpSpPr>
        <p:sp>
          <p:nvSpPr>
            <p:cNvPr id="395" name="Google Shape;395;p24"/>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24"/>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24"/>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 name="Google Shape;398;p24"/>
          <p:cNvGrpSpPr/>
          <p:nvPr/>
        </p:nvGrpSpPr>
        <p:grpSpPr>
          <a:xfrm flipH="1">
            <a:off x="630607" y="4744447"/>
            <a:ext cx="804099" cy="260664"/>
            <a:chOff x="1902800" y="4761675"/>
            <a:chExt cx="378275" cy="122625"/>
          </a:xfrm>
        </p:grpSpPr>
        <p:sp>
          <p:nvSpPr>
            <p:cNvPr id="399" name="Google Shape;399;p24"/>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4"/>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1" name="Google Shape;401;p24"/>
          <p:cNvSpPr txBox="1">
            <a:spLocks noGrp="1"/>
          </p:cNvSpPr>
          <p:nvPr>
            <p:ph type="title" hasCustomPrompt="1"/>
          </p:nvPr>
        </p:nvSpPr>
        <p:spPr>
          <a:xfrm>
            <a:off x="3453437" y="1178550"/>
            <a:ext cx="4974900" cy="582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5"/>
              </a:buClr>
              <a:buSzPts val="3500"/>
              <a:buNone/>
              <a:defRPr sz="4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402" name="Google Shape;402;p24"/>
          <p:cNvSpPr txBox="1">
            <a:spLocks noGrp="1"/>
          </p:cNvSpPr>
          <p:nvPr>
            <p:ph type="subTitle" idx="1"/>
          </p:nvPr>
        </p:nvSpPr>
        <p:spPr>
          <a:xfrm flipH="1">
            <a:off x="3453295" y="1747000"/>
            <a:ext cx="4975500" cy="50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p:txBody>
      </p:sp>
      <p:sp>
        <p:nvSpPr>
          <p:cNvPr id="403" name="Google Shape;403;p24"/>
          <p:cNvSpPr txBox="1">
            <a:spLocks noGrp="1"/>
          </p:cNvSpPr>
          <p:nvPr>
            <p:ph type="title" idx="2" hasCustomPrompt="1"/>
          </p:nvPr>
        </p:nvSpPr>
        <p:spPr>
          <a:xfrm>
            <a:off x="3453582" y="2357597"/>
            <a:ext cx="4974900" cy="582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5"/>
              </a:buClr>
              <a:buSzPts val="3500"/>
              <a:buNone/>
              <a:defRPr sz="4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404" name="Google Shape;404;p24"/>
          <p:cNvSpPr txBox="1">
            <a:spLocks noGrp="1"/>
          </p:cNvSpPr>
          <p:nvPr>
            <p:ph type="subTitle" idx="3"/>
          </p:nvPr>
        </p:nvSpPr>
        <p:spPr>
          <a:xfrm flipH="1">
            <a:off x="3453405" y="2942301"/>
            <a:ext cx="4975500" cy="50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p:txBody>
      </p:sp>
      <p:sp>
        <p:nvSpPr>
          <p:cNvPr id="405" name="Google Shape;405;p24"/>
          <p:cNvSpPr txBox="1">
            <a:spLocks noGrp="1"/>
          </p:cNvSpPr>
          <p:nvPr>
            <p:ph type="title" idx="4" hasCustomPrompt="1"/>
          </p:nvPr>
        </p:nvSpPr>
        <p:spPr>
          <a:xfrm>
            <a:off x="3453727" y="3536644"/>
            <a:ext cx="4974900" cy="582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5"/>
              </a:buClr>
              <a:buSzPts val="3500"/>
              <a:buNone/>
              <a:defRPr sz="4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406" name="Google Shape;406;p24"/>
          <p:cNvSpPr txBox="1">
            <a:spLocks noGrp="1"/>
          </p:cNvSpPr>
          <p:nvPr>
            <p:ph type="subTitle" idx="5"/>
          </p:nvPr>
        </p:nvSpPr>
        <p:spPr>
          <a:xfrm flipH="1">
            <a:off x="3453296" y="4105101"/>
            <a:ext cx="4975500" cy="50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p:txBody>
      </p:sp>
      <p:sp>
        <p:nvSpPr>
          <p:cNvPr id="407" name="Google Shape;407;p24"/>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8" name="Google Shape;408;p24"/>
          <p:cNvSpPr/>
          <p:nvPr/>
        </p:nvSpPr>
        <p:spPr>
          <a:xfrm rot="-721003" flipH="1">
            <a:off x="893218" y="3104108"/>
            <a:ext cx="4008279" cy="2693411"/>
          </a:xfrm>
          <a:custGeom>
            <a:avLst/>
            <a:gdLst/>
            <a:ahLst/>
            <a:cxnLst/>
            <a:rect l="l" t="t" r="r" b="b"/>
            <a:pathLst>
              <a:path w="160329" h="107735" extrusionOk="0">
                <a:moveTo>
                  <a:pt x="0" y="107735"/>
                </a:moveTo>
                <a:cubicBezTo>
                  <a:pt x="6796" y="98236"/>
                  <a:pt x="20080" y="59969"/>
                  <a:pt x="40777" y="50740"/>
                </a:cubicBezTo>
                <a:cubicBezTo>
                  <a:pt x="61475" y="41511"/>
                  <a:pt x="104260" y="60819"/>
                  <a:pt x="124185" y="52362"/>
                </a:cubicBezTo>
                <a:cubicBezTo>
                  <a:pt x="144110" y="43905"/>
                  <a:pt x="154305" y="8727"/>
                  <a:pt x="160329" y="0"/>
                </a:cubicBezTo>
              </a:path>
            </a:pathLst>
          </a:custGeom>
          <a:noFill/>
          <a:ln w="9525" cap="flat" cmpd="sng">
            <a:solidFill>
              <a:schemeClr val="accent6"/>
            </a:solidFill>
            <a:prstDash val="solid"/>
            <a:round/>
            <a:headEnd type="none" w="med" len="med"/>
            <a:tailEnd type="none" w="med" len="med"/>
          </a:ln>
        </p:spPr>
      </p:sp>
      <p:sp>
        <p:nvSpPr>
          <p:cNvPr id="409" name="Google Shape;409;p24"/>
          <p:cNvSpPr/>
          <p:nvPr/>
        </p:nvSpPr>
        <p:spPr>
          <a:xfrm rot="-9900040">
            <a:off x="7535562" y="-303132"/>
            <a:ext cx="1951942" cy="1789747"/>
          </a:xfrm>
          <a:custGeom>
            <a:avLst/>
            <a:gdLst/>
            <a:ahLst/>
            <a:cxnLst/>
            <a:rect l="l" t="t" r="r" b="b"/>
            <a:pathLst>
              <a:path w="78080" h="71592" extrusionOk="0">
                <a:moveTo>
                  <a:pt x="0" y="0"/>
                </a:moveTo>
                <a:cubicBezTo>
                  <a:pt x="9692" y="3746"/>
                  <a:pt x="45141" y="10542"/>
                  <a:pt x="58154" y="22474"/>
                </a:cubicBezTo>
                <a:cubicBezTo>
                  <a:pt x="71167" y="34406"/>
                  <a:pt x="74759" y="63406"/>
                  <a:pt x="78080" y="71592"/>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10"/>
        <p:cNvGrpSpPr/>
        <p:nvPr/>
      </p:nvGrpSpPr>
      <p:grpSpPr>
        <a:xfrm>
          <a:off x="0" y="0"/>
          <a:ext cx="0" cy="0"/>
          <a:chOff x="0" y="0"/>
          <a:chExt cx="0" cy="0"/>
        </a:xfrm>
      </p:grpSpPr>
      <p:grpSp>
        <p:nvGrpSpPr>
          <p:cNvPr id="411" name="Google Shape;411;p25"/>
          <p:cNvGrpSpPr/>
          <p:nvPr/>
        </p:nvGrpSpPr>
        <p:grpSpPr>
          <a:xfrm rot="10800000" flipH="1">
            <a:off x="8255156" y="388807"/>
            <a:ext cx="477382" cy="1029626"/>
            <a:chOff x="4162500" y="4067036"/>
            <a:chExt cx="217625" cy="469377"/>
          </a:xfrm>
        </p:grpSpPr>
        <p:sp>
          <p:nvSpPr>
            <p:cNvPr id="412" name="Google Shape;412;p25"/>
            <p:cNvSpPr/>
            <p:nvPr/>
          </p:nvSpPr>
          <p:spPr>
            <a:xfrm>
              <a:off x="4182675" y="4458188"/>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5"/>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5"/>
            <p:cNvSpPr/>
            <p:nvPr/>
          </p:nvSpPr>
          <p:spPr>
            <a:xfrm>
              <a:off x="4162500" y="4067036"/>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 name="Google Shape;415;p25"/>
          <p:cNvGrpSpPr/>
          <p:nvPr/>
        </p:nvGrpSpPr>
        <p:grpSpPr>
          <a:xfrm rot="5400000" flipH="1">
            <a:off x="161133" y="4002607"/>
            <a:ext cx="1149392" cy="503102"/>
            <a:chOff x="1757100" y="4654950"/>
            <a:chExt cx="523975" cy="229350"/>
          </a:xfrm>
        </p:grpSpPr>
        <p:sp>
          <p:nvSpPr>
            <p:cNvPr id="416" name="Google Shape;416;p25"/>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25"/>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5"/>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9" name="Google Shape;419;p25"/>
          <p:cNvSpPr/>
          <p:nvPr/>
        </p:nvSpPr>
        <p:spPr>
          <a:xfrm rot="10800000" flipH="1">
            <a:off x="-50" y="0"/>
            <a:ext cx="9144000" cy="150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5"/>
          <p:cNvSpPr/>
          <p:nvPr/>
        </p:nvSpPr>
        <p:spPr>
          <a:xfrm rot="10800000" flipH="1">
            <a:off x="-50" y="5005925"/>
            <a:ext cx="9144000" cy="150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5"/>
          <p:cNvSpPr txBox="1">
            <a:spLocks noGrp="1"/>
          </p:cNvSpPr>
          <p:nvPr>
            <p:ph type="ctrTitle"/>
          </p:nvPr>
        </p:nvSpPr>
        <p:spPr>
          <a:xfrm>
            <a:off x="2429950" y="669825"/>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422" name="Google Shape;422;p25"/>
          <p:cNvSpPr txBox="1">
            <a:spLocks noGrp="1"/>
          </p:cNvSpPr>
          <p:nvPr>
            <p:ph type="subTitle" idx="1"/>
          </p:nvPr>
        </p:nvSpPr>
        <p:spPr>
          <a:xfrm>
            <a:off x="2429950" y="1818450"/>
            <a:ext cx="4284000" cy="11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423" name="Google Shape;423;p25"/>
          <p:cNvSpPr txBox="1"/>
          <p:nvPr/>
        </p:nvSpPr>
        <p:spPr>
          <a:xfrm>
            <a:off x="2569150" y="3695238"/>
            <a:ext cx="40056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000">
                <a:solidFill>
                  <a:schemeClr val="accent3"/>
                </a:solidFill>
                <a:latin typeface="Work Sans"/>
                <a:ea typeface="Work Sans"/>
                <a:cs typeface="Work Sans"/>
                <a:sym typeface="Work Sans"/>
              </a:rPr>
              <a:t>CRÉDITOS: Esta plantilla para presentaciones es una creación de </a:t>
            </a:r>
            <a:r>
              <a:rPr lang="en-US" sz="1000" b="1">
                <a:solidFill>
                  <a:schemeClr val="accent3"/>
                </a:solidFill>
                <a:latin typeface="Work Sans"/>
                <a:ea typeface="Work Sans"/>
                <a:cs typeface="Work Sans"/>
                <a:sym typeface="Work Sans"/>
              </a:rPr>
              <a:t>Slidesgo</a:t>
            </a:r>
            <a:r>
              <a:rPr lang="en-US" sz="1000">
                <a:solidFill>
                  <a:schemeClr val="accent3"/>
                </a:solidFill>
                <a:latin typeface="Work Sans"/>
                <a:ea typeface="Work Sans"/>
                <a:cs typeface="Work Sans"/>
                <a:sym typeface="Work Sans"/>
              </a:rPr>
              <a:t>, e incluye iconos de </a:t>
            </a:r>
            <a:r>
              <a:rPr lang="en-US" sz="1000" b="1">
                <a:solidFill>
                  <a:schemeClr val="accent3"/>
                </a:solidFill>
                <a:latin typeface="Work Sans"/>
                <a:ea typeface="Work Sans"/>
                <a:cs typeface="Work Sans"/>
                <a:sym typeface="Work Sans"/>
              </a:rPr>
              <a:t>Flaticon</a:t>
            </a:r>
            <a:r>
              <a:rPr lang="en-US" sz="1000">
                <a:solidFill>
                  <a:schemeClr val="accent3"/>
                </a:solidFill>
                <a:latin typeface="Work Sans"/>
                <a:ea typeface="Work Sans"/>
                <a:cs typeface="Work Sans"/>
                <a:sym typeface="Work Sans"/>
              </a:rPr>
              <a:t>, infografías e imágenes de </a:t>
            </a:r>
            <a:r>
              <a:rPr lang="en-US" sz="1000" b="1">
                <a:solidFill>
                  <a:schemeClr val="accent3"/>
                </a:solidFill>
                <a:latin typeface="Work Sans"/>
                <a:ea typeface="Work Sans"/>
                <a:cs typeface="Work Sans"/>
                <a:sym typeface="Work Sans"/>
              </a:rPr>
              <a:t>Freepik</a:t>
            </a:r>
            <a:endParaRPr sz="1000" b="1" u="sng">
              <a:solidFill>
                <a:schemeClr val="accent3"/>
              </a:solidFill>
              <a:highlight>
                <a:srgbClr val="DFDEFC"/>
              </a:highlight>
              <a:latin typeface="Work Sans"/>
              <a:ea typeface="Work Sans"/>
              <a:cs typeface="Work Sans"/>
              <a:sym typeface="Work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24"/>
        <p:cNvGrpSpPr/>
        <p:nvPr/>
      </p:nvGrpSpPr>
      <p:grpSpPr>
        <a:xfrm>
          <a:off x="0" y="0"/>
          <a:ext cx="0" cy="0"/>
          <a:chOff x="0" y="0"/>
          <a:chExt cx="0" cy="0"/>
        </a:xfrm>
      </p:grpSpPr>
      <p:grpSp>
        <p:nvGrpSpPr>
          <p:cNvPr id="425" name="Google Shape;425;p26"/>
          <p:cNvGrpSpPr/>
          <p:nvPr/>
        </p:nvGrpSpPr>
        <p:grpSpPr>
          <a:xfrm flipH="1">
            <a:off x="537104" y="4422871"/>
            <a:ext cx="966566" cy="398092"/>
            <a:chOff x="1239400" y="5129700"/>
            <a:chExt cx="392275" cy="161550"/>
          </a:xfrm>
        </p:grpSpPr>
        <p:sp>
          <p:nvSpPr>
            <p:cNvPr id="426" name="Google Shape;426;p26"/>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26"/>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8" name="Google Shape;428;p26"/>
          <p:cNvGrpSpPr/>
          <p:nvPr/>
        </p:nvGrpSpPr>
        <p:grpSpPr>
          <a:xfrm flipH="1">
            <a:off x="7322962" y="351379"/>
            <a:ext cx="1291074" cy="565164"/>
            <a:chOff x="1757100" y="4654950"/>
            <a:chExt cx="523975" cy="229350"/>
          </a:xfrm>
        </p:grpSpPr>
        <p:sp>
          <p:nvSpPr>
            <p:cNvPr id="429" name="Google Shape;429;p26"/>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26"/>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6"/>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432"/>
        <p:cNvGrpSpPr/>
        <p:nvPr/>
      </p:nvGrpSpPr>
      <p:grpSpPr>
        <a:xfrm>
          <a:off x="0" y="0"/>
          <a:ext cx="0" cy="0"/>
          <a:chOff x="0" y="0"/>
          <a:chExt cx="0" cy="0"/>
        </a:xfrm>
      </p:grpSpPr>
      <p:grpSp>
        <p:nvGrpSpPr>
          <p:cNvPr id="433" name="Google Shape;433;p27"/>
          <p:cNvGrpSpPr/>
          <p:nvPr/>
        </p:nvGrpSpPr>
        <p:grpSpPr>
          <a:xfrm>
            <a:off x="7647471" y="4422871"/>
            <a:ext cx="966566" cy="398092"/>
            <a:chOff x="1239400" y="5129700"/>
            <a:chExt cx="392275" cy="161550"/>
          </a:xfrm>
        </p:grpSpPr>
        <p:sp>
          <p:nvSpPr>
            <p:cNvPr id="434" name="Google Shape;434;p27"/>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7"/>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6" name="Google Shape;436;p27"/>
          <p:cNvGrpSpPr/>
          <p:nvPr/>
        </p:nvGrpSpPr>
        <p:grpSpPr>
          <a:xfrm>
            <a:off x="537104" y="351379"/>
            <a:ext cx="1291074" cy="565164"/>
            <a:chOff x="1757100" y="4654950"/>
            <a:chExt cx="523975" cy="229350"/>
          </a:xfrm>
        </p:grpSpPr>
        <p:sp>
          <p:nvSpPr>
            <p:cNvPr id="437" name="Google Shape;437;p27"/>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7"/>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7"/>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5"/>
        <p:cNvGrpSpPr/>
        <p:nvPr/>
      </p:nvGrpSpPr>
      <p:grpSpPr>
        <a:xfrm>
          <a:off x="0" y="0"/>
          <a:ext cx="0" cy="0"/>
          <a:chOff x="0" y="0"/>
          <a:chExt cx="0" cy="0"/>
        </a:xfrm>
      </p:grpSpPr>
      <p:grpSp>
        <p:nvGrpSpPr>
          <p:cNvPr id="36" name="Google Shape;36;p4"/>
          <p:cNvGrpSpPr/>
          <p:nvPr/>
        </p:nvGrpSpPr>
        <p:grpSpPr>
          <a:xfrm flipH="1">
            <a:off x="604278" y="4483238"/>
            <a:ext cx="596336" cy="245588"/>
            <a:chOff x="1239400" y="5129700"/>
            <a:chExt cx="392275" cy="161550"/>
          </a:xfrm>
        </p:grpSpPr>
        <p:sp>
          <p:nvSpPr>
            <p:cNvPr id="37" name="Google Shape;37;p4"/>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4"/>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4"/>
          <p:cNvGrpSpPr/>
          <p:nvPr/>
        </p:nvGrpSpPr>
        <p:grpSpPr>
          <a:xfrm>
            <a:off x="7835379" y="360674"/>
            <a:ext cx="796547" cy="348658"/>
            <a:chOff x="1757100" y="4654950"/>
            <a:chExt cx="523975" cy="229350"/>
          </a:xfrm>
        </p:grpSpPr>
        <p:sp>
          <p:nvSpPr>
            <p:cNvPr id="40" name="Google Shape;40;p4"/>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4"/>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4"/>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 name="Google Shape;4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5"/>
        <p:cNvGrpSpPr/>
        <p:nvPr/>
      </p:nvGrpSpPr>
      <p:grpSpPr>
        <a:xfrm>
          <a:off x="0" y="0"/>
          <a:ext cx="0" cy="0"/>
          <a:chOff x="0" y="0"/>
          <a:chExt cx="0" cy="0"/>
        </a:xfrm>
      </p:grpSpPr>
      <p:grpSp>
        <p:nvGrpSpPr>
          <p:cNvPr id="46" name="Google Shape;46;p5"/>
          <p:cNvGrpSpPr/>
          <p:nvPr/>
        </p:nvGrpSpPr>
        <p:grpSpPr>
          <a:xfrm flipH="1">
            <a:off x="393631" y="3147305"/>
            <a:ext cx="642931" cy="1672947"/>
            <a:chOff x="3556725" y="4006850"/>
            <a:chExt cx="188975" cy="491725"/>
          </a:xfrm>
        </p:grpSpPr>
        <p:sp>
          <p:nvSpPr>
            <p:cNvPr id="47" name="Google Shape;47;p5"/>
            <p:cNvSpPr/>
            <p:nvPr/>
          </p:nvSpPr>
          <p:spPr>
            <a:xfrm>
              <a:off x="3556725" y="4433525"/>
              <a:ext cx="65100" cy="65050"/>
            </a:xfrm>
            <a:custGeom>
              <a:avLst/>
              <a:gdLst/>
              <a:ahLst/>
              <a:cxnLst/>
              <a:rect l="l" t="t" r="r" b="b"/>
              <a:pathLst>
                <a:path w="2604" h="2602" extrusionOk="0">
                  <a:moveTo>
                    <a:pt x="1254" y="0"/>
                  </a:moveTo>
                  <a:cubicBezTo>
                    <a:pt x="1171" y="0"/>
                    <a:pt x="1103" y="67"/>
                    <a:pt x="1103" y="150"/>
                  </a:cubicBezTo>
                  <a:lnTo>
                    <a:pt x="1103" y="1102"/>
                  </a:lnTo>
                  <a:lnTo>
                    <a:pt x="152" y="1102"/>
                  </a:lnTo>
                  <a:cubicBezTo>
                    <a:pt x="68" y="1102"/>
                    <a:pt x="0" y="1170"/>
                    <a:pt x="0" y="1253"/>
                  </a:cubicBezTo>
                  <a:lnTo>
                    <a:pt x="0" y="1347"/>
                  </a:lnTo>
                  <a:cubicBezTo>
                    <a:pt x="0" y="1431"/>
                    <a:pt x="68" y="1499"/>
                    <a:pt x="152" y="1499"/>
                  </a:cubicBezTo>
                  <a:lnTo>
                    <a:pt x="1103" y="1499"/>
                  </a:lnTo>
                  <a:lnTo>
                    <a:pt x="1103" y="2451"/>
                  </a:lnTo>
                  <a:cubicBezTo>
                    <a:pt x="1103" y="2534"/>
                    <a:pt x="1171" y="2602"/>
                    <a:pt x="1254" y="2602"/>
                  </a:cubicBezTo>
                  <a:lnTo>
                    <a:pt x="1349" y="2602"/>
                  </a:lnTo>
                  <a:cubicBezTo>
                    <a:pt x="1432" y="2602"/>
                    <a:pt x="1500" y="2534"/>
                    <a:pt x="1500" y="2451"/>
                  </a:cubicBezTo>
                  <a:lnTo>
                    <a:pt x="1500" y="1499"/>
                  </a:lnTo>
                  <a:lnTo>
                    <a:pt x="2452" y="1499"/>
                  </a:lnTo>
                  <a:cubicBezTo>
                    <a:pt x="2535" y="1499"/>
                    <a:pt x="2603" y="1431"/>
                    <a:pt x="2603" y="1348"/>
                  </a:cubicBezTo>
                  <a:lnTo>
                    <a:pt x="2603" y="1253"/>
                  </a:lnTo>
                  <a:cubicBezTo>
                    <a:pt x="2603" y="1170"/>
                    <a:pt x="2535" y="1102"/>
                    <a:pt x="2452" y="1102"/>
                  </a:cubicBezTo>
                  <a:lnTo>
                    <a:pt x="1500" y="1102"/>
                  </a:lnTo>
                  <a:lnTo>
                    <a:pt x="1500" y="150"/>
                  </a:lnTo>
                  <a:cubicBezTo>
                    <a:pt x="1500" y="67"/>
                    <a:pt x="1432" y="0"/>
                    <a:pt x="1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5"/>
            <p:cNvSpPr/>
            <p:nvPr/>
          </p:nvSpPr>
          <p:spPr>
            <a:xfrm>
              <a:off x="3640375" y="4006850"/>
              <a:ext cx="105325" cy="105350"/>
            </a:xfrm>
            <a:custGeom>
              <a:avLst/>
              <a:gdLst/>
              <a:ahLst/>
              <a:cxnLst/>
              <a:rect l="l" t="t" r="r" b="b"/>
              <a:pathLst>
                <a:path w="4213" h="4214" extrusionOk="0">
                  <a:moveTo>
                    <a:pt x="2029" y="1"/>
                  </a:moveTo>
                  <a:cubicBezTo>
                    <a:pt x="1895" y="1"/>
                    <a:pt x="1786" y="110"/>
                    <a:pt x="1786" y="245"/>
                  </a:cubicBezTo>
                  <a:lnTo>
                    <a:pt x="1786" y="1786"/>
                  </a:lnTo>
                  <a:lnTo>
                    <a:pt x="244" y="1786"/>
                  </a:lnTo>
                  <a:cubicBezTo>
                    <a:pt x="109" y="1786"/>
                    <a:pt x="0" y="1896"/>
                    <a:pt x="0" y="2031"/>
                  </a:cubicBezTo>
                  <a:lnTo>
                    <a:pt x="0" y="2183"/>
                  </a:lnTo>
                  <a:cubicBezTo>
                    <a:pt x="0" y="2319"/>
                    <a:pt x="109" y="2428"/>
                    <a:pt x="244" y="2428"/>
                  </a:cubicBezTo>
                  <a:lnTo>
                    <a:pt x="1786" y="2428"/>
                  </a:lnTo>
                  <a:lnTo>
                    <a:pt x="1786" y="3969"/>
                  </a:lnTo>
                  <a:cubicBezTo>
                    <a:pt x="1786" y="4104"/>
                    <a:pt x="1895" y="4213"/>
                    <a:pt x="2029" y="4213"/>
                  </a:cubicBezTo>
                  <a:lnTo>
                    <a:pt x="2182" y="4213"/>
                  </a:lnTo>
                  <a:cubicBezTo>
                    <a:pt x="2317" y="4213"/>
                    <a:pt x="2427" y="4104"/>
                    <a:pt x="2427" y="3969"/>
                  </a:cubicBezTo>
                  <a:lnTo>
                    <a:pt x="2427" y="2428"/>
                  </a:lnTo>
                  <a:lnTo>
                    <a:pt x="3969" y="2428"/>
                  </a:lnTo>
                  <a:cubicBezTo>
                    <a:pt x="4103" y="2428"/>
                    <a:pt x="4212" y="2319"/>
                    <a:pt x="4212" y="2183"/>
                  </a:cubicBezTo>
                  <a:lnTo>
                    <a:pt x="4212" y="2031"/>
                  </a:lnTo>
                  <a:cubicBezTo>
                    <a:pt x="4212" y="1896"/>
                    <a:pt x="4103" y="1786"/>
                    <a:pt x="3969" y="1786"/>
                  </a:cubicBezTo>
                  <a:lnTo>
                    <a:pt x="2427" y="1786"/>
                  </a:lnTo>
                  <a:lnTo>
                    <a:pt x="2427" y="245"/>
                  </a:lnTo>
                  <a:cubicBezTo>
                    <a:pt x="2427" y="110"/>
                    <a:pt x="2317" y="1"/>
                    <a:pt x="2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 name="Google Shape;49;p5"/>
          <p:cNvGrpSpPr/>
          <p:nvPr/>
        </p:nvGrpSpPr>
        <p:grpSpPr>
          <a:xfrm rot="-5400000">
            <a:off x="7442611" y="-253600"/>
            <a:ext cx="740404" cy="1721768"/>
            <a:chOff x="4162500" y="4175100"/>
            <a:chExt cx="217625" cy="506075"/>
          </a:xfrm>
        </p:grpSpPr>
        <p:sp>
          <p:nvSpPr>
            <p:cNvPr id="50" name="Google Shape;50;p5"/>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5"/>
            <p:cNvSpPr/>
            <p:nvPr/>
          </p:nvSpPr>
          <p:spPr>
            <a:xfrm>
              <a:off x="4162500" y="4175100"/>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 name="Google Shape;53;p5"/>
          <p:cNvSpPr txBox="1">
            <a:spLocks noGrp="1"/>
          </p:cNvSpPr>
          <p:nvPr>
            <p:ph type="subTitle" idx="1"/>
          </p:nvPr>
        </p:nvSpPr>
        <p:spPr>
          <a:xfrm>
            <a:off x="1290763" y="1723325"/>
            <a:ext cx="2907600" cy="466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500"/>
              <a:buFont typeface="Bebas Neue" panose="020B0606020202050201"/>
              <a:buNone/>
              <a:defRPr sz="3000" b="1">
                <a:solidFill>
                  <a:schemeClr val="lt2"/>
                </a:solidFill>
                <a:latin typeface="DM Sans"/>
                <a:ea typeface="DM Sans"/>
                <a:cs typeface="DM Sans"/>
                <a:sym typeface="DM Sans"/>
              </a:defRPr>
            </a:lvl1pPr>
            <a:lvl2pPr lvl="1"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54" name="Google Shape;54;p5"/>
          <p:cNvSpPr txBox="1">
            <a:spLocks noGrp="1"/>
          </p:cNvSpPr>
          <p:nvPr>
            <p:ph type="subTitle" idx="2"/>
          </p:nvPr>
        </p:nvSpPr>
        <p:spPr>
          <a:xfrm>
            <a:off x="4945638" y="1723325"/>
            <a:ext cx="29076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panose="020B0606020202050201"/>
              <a:buNone/>
              <a:defRPr sz="3000" b="1">
                <a:solidFill>
                  <a:schemeClr val="accent3"/>
                </a:solidFill>
                <a:latin typeface="DM Sans"/>
                <a:ea typeface="DM Sans"/>
                <a:cs typeface="DM Sans"/>
                <a:sym typeface="DM Sans"/>
              </a:defRPr>
            </a:lvl1pPr>
            <a:lvl2pPr lvl="1"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55" name="Google Shape;55;p5"/>
          <p:cNvSpPr txBox="1">
            <a:spLocks noGrp="1"/>
          </p:cNvSpPr>
          <p:nvPr>
            <p:ph type="subTitle" idx="3"/>
          </p:nvPr>
        </p:nvSpPr>
        <p:spPr>
          <a:xfrm>
            <a:off x="1290775" y="2207400"/>
            <a:ext cx="2907600" cy="242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56" name="Google Shape;56;p5"/>
          <p:cNvSpPr txBox="1">
            <a:spLocks noGrp="1"/>
          </p:cNvSpPr>
          <p:nvPr>
            <p:ph type="subTitle" idx="4"/>
          </p:nvPr>
        </p:nvSpPr>
        <p:spPr>
          <a:xfrm>
            <a:off x="4945650" y="2207400"/>
            <a:ext cx="2907600" cy="242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57" name="Google Shape;5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5"/>
          <p:cNvSpPr/>
          <p:nvPr/>
        </p:nvSpPr>
        <p:spPr>
          <a:xfrm flipH="1">
            <a:off x="5340425" y="-75300"/>
            <a:ext cx="4008225" cy="2693375"/>
          </a:xfrm>
          <a:custGeom>
            <a:avLst/>
            <a:gdLst/>
            <a:ahLst/>
            <a:cxnLst/>
            <a:rect l="l" t="t" r="r" b="b"/>
            <a:pathLst>
              <a:path w="160329" h="107735" extrusionOk="0">
                <a:moveTo>
                  <a:pt x="0" y="107735"/>
                </a:moveTo>
                <a:cubicBezTo>
                  <a:pt x="6796" y="98236"/>
                  <a:pt x="20080" y="59969"/>
                  <a:pt x="40777" y="50740"/>
                </a:cubicBezTo>
                <a:cubicBezTo>
                  <a:pt x="61475" y="41511"/>
                  <a:pt x="104260" y="60819"/>
                  <a:pt x="124185" y="52362"/>
                </a:cubicBezTo>
                <a:cubicBezTo>
                  <a:pt x="144110" y="43905"/>
                  <a:pt x="154305" y="8727"/>
                  <a:pt x="160329" y="0"/>
                </a:cubicBezTo>
              </a:path>
            </a:pathLst>
          </a:custGeom>
          <a:noFill/>
          <a:ln w="9525" cap="flat" cmpd="sng">
            <a:solidFill>
              <a:schemeClr val="accent6"/>
            </a:solidFill>
            <a:prstDash val="solid"/>
            <a:round/>
            <a:headEnd type="none" w="med" len="med"/>
            <a:tailEnd type="none" w="med" len="med"/>
          </a:ln>
        </p:spPr>
      </p:sp>
      <p:sp>
        <p:nvSpPr>
          <p:cNvPr id="59" name="Google Shape;59;p5"/>
          <p:cNvSpPr/>
          <p:nvPr/>
        </p:nvSpPr>
        <p:spPr>
          <a:xfrm flipH="1">
            <a:off x="-130734" y="2993025"/>
            <a:ext cx="2707809" cy="2522209"/>
          </a:xfrm>
          <a:custGeom>
            <a:avLst/>
            <a:gdLst/>
            <a:ahLst/>
            <a:cxnLst/>
            <a:rect l="l" t="t" r="r" b="b"/>
            <a:pathLst>
              <a:path w="131831" h="122795" extrusionOk="0">
                <a:moveTo>
                  <a:pt x="0" y="122795"/>
                </a:moveTo>
                <a:cubicBezTo>
                  <a:pt x="5136" y="113489"/>
                  <a:pt x="14249" y="78388"/>
                  <a:pt x="30815" y="66958"/>
                </a:cubicBezTo>
                <a:cubicBezTo>
                  <a:pt x="47381" y="55528"/>
                  <a:pt x="82559" y="65375"/>
                  <a:pt x="99395" y="54215"/>
                </a:cubicBezTo>
                <a:cubicBezTo>
                  <a:pt x="116231" y="43055"/>
                  <a:pt x="126425" y="9036"/>
                  <a:pt x="131831" y="0"/>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8174569" y="278897"/>
            <a:ext cx="454945" cy="1057950"/>
            <a:chOff x="4162500" y="4175100"/>
            <a:chExt cx="217625" cy="506075"/>
          </a:xfrm>
        </p:grpSpPr>
        <p:sp>
          <p:nvSpPr>
            <p:cNvPr id="62" name="Google Shape;62;p6"/>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6"/>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6"/>
            <p:cNvSpPr/>
            <p:nvPr/>
          </p:nvSpPr>
          <p:spPr>
            <a:xfrm>
              <a:off x="4162500" y="4175100"/>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 name="Google Shape;65;p6"/>
          <p:cNvGrpSpPr/>
          <p:nvPr/>
        </p:nvGrpSpPr>
        <p:grpSpPr>
          <a:xfrm>
            <a:off x="528253" y="4439639"/>
            <a:ext cx="820051" cy="337720"/>
            <a:chOff x="1239400" y="5129700"/>
            <a:chExt cx="392275" cy="161550"/>
          </a:xfrm>
        </p:grpSpPr>
        <p:sp>
          <p:nvSpPr>
            <p:cNvPr id="66" name="Google Shape;66;p6"/>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 name="Google Shape;6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grpSp>
        <p:nvGrpSpPr>
          <p:cNvPr id="70" name="Google Shape;70;p7"/>
          <p:cNvGrpSpPr/>
          <p:nvPr/>
        </p:nvGrpSpPr>
        <p:grpSpPr>
          <a:xfrm rot="10800000" flipH="1">
            <a:off x="7807626" y="360862"/>
            <a:ext cx="824366" cy="339497"/>
            <a:chOff x="1239400" y="5129700"/>
            <a:chExt cx="392275" cy="161550"/>
          </a:xfrm>
        </p:grpSpPr>
        <p:sp>
          <p:nvSpPr>
            <p:cNvPr id="71" name="Google Shape;71;p7"/>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 name="Google Shape;73;p7"/>
          <p:cNvGrpSpPr/>
          <p:nvPr/>
        </p:nvGrpSpPr>
        <p:grpSpPr>
          <a:xfrm rot="10800000" flipH="1">
            <a:off x="604238" y="4298444"/>
            <a:ext cx="983239" cy="430375"/>
            <a:chOff x="1757100" y="4654950"/>
            <a:chExt cx="523975" cy="229350"/>
          </a:xfrm>
        </p:grpSpPr>
        <p:sp>
          <p:nvSpPr>
            <p:cNvPr id="74" name="Google Shape;74;p7"/>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7"/>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7"/>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77;p7"/>
          <p:cNvGrpSpPr/>
          <p:nvPr/>
        </p:nvGrpSpPr>
        <p:grpSpPr>
          <a:xfrm>
            <a:off x="6219520" y="1514621"/>
            <a:ext cx="2209383" cy="2286955"/>
            <a:chOff x="2341150" y="1886450"/>
            <a:chExt cx="934200" cy="967000"/>
          </a:xfrm>
        </p:grpSpPr>
        <p:sp>
          <p:nvSpPr>
            <p:cNvPr id="78" name="Google Shape;78;p7"/>
            <p:cNvSpPr/>
            <p:nvPr/>
          </p:nvSpPr>
          <p:spPr>
            <a:xfrm>
              <a:off x="2341150" y="1909000"/>
              <a:ext cx="934200" cy="934200"/>
            </a:xfrm>
            <a:custGeom>
              <a:avLst/>
              <a:gdLst/>
              <a:ahLst/>
              <a:cxnLst/>
              <a:rect l="l" t="t" r="r" b="b"/>
              <a:pathLst>
                <a:path w="37368" h="37368" extrusionOk="0">
                  <a:moveTo>
                    <a:pt x="18683" y="1"/>
                  </a:moveTo>
                  <a:cubicBezTo>
                    <a:pt x="8365" y="1"/>
                    <a:pt x="0" y="8365"/>
                    <a:pt x="0" y="18685"/>
                  </a:cubicBezTo>
                  <a:cubicBezTo>
                    <a:pt x="0" y="29003"/>
                    <a:pt x="8365" y="37368"/>
                    <a:pt x="18683" y="37368"/>
                  </a:cubicBezTo>
                  <a:cubicBezTo>
                    <a:pt x="29003" y="37368"/>
                    <a:pt x="37367" y="29003"/>
                    <a:pt x="37367" y="18685"/>
                  </a:cubicBezTo>
                  <a:cubicBezTo>
                    <a:pt x="37367" y="8367"/>
                    <a:pt x="29002" y="1"/>
                    <a:pt x="18683"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7"/>
            <p:cNvSpPr/>
            <p:nvPr/>
          </p:nvSpPr>
          <p:spPr>
            <a:xfrm>
              <a:off x="2443875" y="2426800"/>
              <a:ext cx="65100" cy="65075"/>
            </a:xfrm>
            <a:custGeom>
              <a:avLst/>
              <a:gdLst/>
              <a:ahLst/>
              <a:cxnLst/>
              <a:rect l="l" t="t" r="r" b="b"/>
              <a:pathLst>
                <a:path w="2604" h="2603" extrusionOk="0">
                  <a:moveTo>
                    <a:pt x="1256" y="1"/>
                  </a:moveTo>
                  <a:cubicBezTo>
                    <a:pt x="1172" y="1"/>
                    <a:pt x="1104" y="68"/>
                    <a:pt x="1104" y="151"/>
                  </a:cubicBezTo>
                  <a:lnTo>
                    <a:pt x="1104" y="1104"/>
                  </a:lnTo>
                  <a:lnTo>
                    <a:pt x="152" y="1104"/>
                  </a:lnTo>
                  <a:cubicBezTo>
                    <a:pt x="152" y="1104"/>
                    <a:pt x="151" y="1104"/>
                    <a:pt x="150" y="1104"/>
                  </a:cubicBezTo>
                  <a:cubicBezTo>
                    <a:pt x="67" y="1104"/>
                    <a:pt x="1" y="1171"/>
                    <a:pt x="2" y="1255"/>
                  </a:cubicBezTo>
                  <a:lnTo>
                    <a:pt x="2" y="1349"/>
                  </a:lnTo>
                  <a:cubicBezTo>
                    <a:pt x="1" y="1432"/>
                    <a:pt x="68" y="1499"/>
                    <a:pt x="152" y="1499"/>
                  </a:cubicBezTo>
                  <a:lnTo>
                    <a:pt x="1104" y="1499"/>
                  </a:lnTo>
                  <a:lnTo>
                    <a:pt x="1104" y="2452"/>
                  </a:lnTo>
                  <a:cubicBezTo>
                    <a:pt x="1104" y="2535"/>
                    <a:pt x="1172" y="2603"/>
                    <a:pt x="1256" y="2603"/>
                  </a:cubicBezTo>
                  <a:lnTo>
                    <a:pt x="1350" y="2603"/>
                  </a:lnTo>
                  <a:cubicBezTo>
                    <a:pt x="1433" y="2603"/>
                    <a:pt x="1500" y="2536"/>
                    <a:pt x="1500" y="2452"/>
                  </a:cubicBezTo>
                  <a:lnTo>
                    <a:pt x="1500" y="1499"/>
                  </a:lnTo>
                  <a:lnTo>
                    <a:pt x="2453" y="1499"/>
                  </a:lnTo>
                  <a:cubicBezTo>
                    <a:pt x="2536" y="1499"/>
                    <a:pt x="2604" y="1432"/>
                    <a:pt x="2604" y="1349"/>
                  </a:cubicBezTo>
                  <a:lnTo>
                    <a:pt x="2604" y="1255"/>
                  </a:lnTo>
                  <a:cubicBezTo>
                    <a:pt x="2604" y="1171"/>
                    <a:pt x="2537" y="1104"/>
                    <a:pt x="2455" y="1104"/>
                  </a:cubicBezTo>
                  <a:cubicBezTo>
                    <a:pt x="2454" y="1104"/>
                    <a:pt x="2454" y="1104"/>
                    <a:pt x="2453" y="1104"/>
                  </a:cubicBezTo>
                  <a:lnTo>
                    <a:pt x="1500" y="1104"/>
                  </a:lnTo>
                  <a:lnTo>
                    <a:pt x="1500" y="151"/>
                  </a:lnTo>
                  <a:cubicBezTo>
                    <a:pt x="1500" y="68"/>
                    <a:pt x="1433" y="1"/>
                    <a:pt x="1350"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7"/>
            <p:cNvSpPr/>
            <p:nvPr/>
          </p:nvSpPr>
          <p:spPr>
            <a:xfrm>
              <a:off x="3069825" y="2596250"/>
              <a:ext cx="78225" cy="78225"/>
            </a:xfrm>
            <a:custGeom>
              <a:avLst/>
              <a:gdLst/>
              <a:ahLst/>
              <a:cxnLst/>
              <a:rect l="l" t="t" r="r" b="b"/>
              <a:pathLst>
                <a:path w="3129" h="3129" extrusionOk="0">
                  <a:moveTo>
                    <a:pt x="1507" y="0"/>
                  </a:moveTo>
                  <a:cubicBezTo>
                    <a:pt x="1408" y="0"/>
                    <a:pt x="1326" y="82"/>
                    <a:pt x="1327" y="182"/>
                  </a:cubicBezTo>
                  <a:lnTo>
                    <a:pt x="1327" y="1326"/>
                  </a:lnTo>
                  <a:lnTo>
                    <a:pt x="182" y="1326"/>
                  </a:lnTo>
                  <a:cubicBezTo>
                    <a:pt x="82" y="1326"/>
                    <a:pt x="1" y="1407"/>
                    <a:pt x="1" y="1508"/>
                  </a:cubicBezTo>
                  <a:lnTo>
                    <a:pt x="1" y="1621"/>
                  </a:lnTo>
                  <a:cubicBezTo>
                    <a:pt x="1" y="1722"/>
                    <a:pt x="82" y="1802"/>
                    <a:pt x="182" y="1802"/>
                  </a:cubicBezTo>
                  <a:lnTo>
                    <a:pt x="1327" y="1802"/>
                  </a:lnTo>
                  <a:lnTo>
                    <a:pt x="1327" y="2947"/>
                  </a:lnTo>
                  <a:cubicBezTo>
                    <a:pt x="1327" y="3048"/>
                    <a:pt x="1408" y="3128"/>
                    <a:pt x="1508" y="3128"/>
                  </a:cubicBezTo>
                  <a:lnTo>
                    <a:pt x="1622" y="3128"/>
                  </a:lnTo>
                  <a:cubicBezTo>
                    <a:pt x="1721" y="3128"/>
                    <a:pt x="1803" y="3048"/>
                    <a:pt x="1803" y="2947"/>
                  </a:cubicBezTo>
                  <a:lnTo>
                    <a:pt x="1803" y="1802"/>
                  </a:lnTo>
                  <a:lnTo>
                    <a:pt x="2948" y="1802"/>
                  </a:lnTo>
                  <a:cubicBezTo>
                    <a:pt x="3047" y="1802"/>
                    <a:pt x="3129" y="1722"/>
                    <a:pt x="3129" y="1621"/>
                  </a:cubicBezTo>
                  <a:lnTo>
                    <a:pt x="3129" y="1508"/>
                  </a:lnTo>
                  <a:cubicBezTo>
                    <a:pt x="3129" y="1407"/>
                    <a:pt x="3047" y="1326"/>
                    <a:pt x="2948" y="1326"/>
                  </a:cubicBezTo>
                  <a:lnTo>
                    <a:pt x="1803" y="1326"/>
                  </a:lnTo>
                  <a:lnTo>
                    <a:pt x="1803" y="182"/>
                  </a:lnTo>
                  <a:cubicBezTo>
                    <a:pt x="1803" y="81"/>
                    <a:pt x="1721" y="0"/>
                    <a:pt x="1620" y="0"/>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7"/>
            <p:cNvSpPr/>
            <p:nvPr/>
          </p:nvSpPr>
          <p:spPr>
            <a:xfrm>
              <a:off x="2527525" y="2000150"/>
              <a:ext cx="105350" cy="105350"/>
            </a:xfrm>
            <a:custGeom>
              <a:avLst/>
              <a:gdLst/>
              <a:ahLst/>
              <a:cxnLst/>
              <a:rect l="l" t="t" r="r" b="b"/>
              <a:pathLst>
                <a:path w="4214" h="4214" extrusionOk="0">
                  <a:moveTo>
                    <a:pt x="2031" y="0"/>
                  </a:moveTo>
                  <a:cubicBezTo>
                    <a:pt x="1896" y="1"/>
                    <a:pt x="1786" y="110"/>
                    <a:pt x="1786" y="245"/>
                  </a:cubicBezTo>
                  <a:lnTo>
                    <a:pt x="1786" y="1787"/>
                  </a:lnTo>
                  <a:lnTo>
                    <a:pt x="245" y="1787"/>
                  </a:lnTo>
                  <a:cubicBezTo>
                    <a:pt x="110" y="1787"/>
                    <a:pt x="1" y="1896"/>
                    <a:pt x="1" y="2031"/>
                  </a:cubicBezTo>
                  <a:lnTo>
                    <a:pt x="1" y="2184"/>
                  </a:lnTo>
                  <a:cubicBezTo>
                    <a:pt x="1" y="2318"/>
                    <a:pt x="110" y="2428"/>
                    <a:pt x="245" y="2428"/>
                  </a:cubicBezTo>
                  <a:lnTo>
                    <a:pt x="1786" y="2428"/>
                  </a:lnTo>
                  <a:lnTo>
                    <a:pt x="1786" y="3970"/>
                  </a:lnTo>
                  <a:cubicBezTo>
                    <a:pt x="1786" y="4104"/>
                    <a:pt x="1896" y="4213"/>
                    <a:pt x="2031" y="4213"/>
                  </a:cubicBezTo>
                  <a:lnTo>
                    <a:pt x="2184" y="4213"/>
                  </a:lnTo>
                  <a:cubicBezTo>
                    <a:pt x="2184" y="4213"/>
                    <a:pt x="2185" y="4213"/>
                    <a:pt x="2186" y="4213"/>
                  </a:cubicBezTo>
                  <a:cubicBezTo>
                    <a:pt x="2319" y="4213"/>
                    <a:pt x="2428" y="4103"/>
                    <a:pt x="2428" y="3970"/>
                  </a:cubicBezTo>
                  <a:lnTo>
                    <a:pt x="2428" y="2428"/>
                  </a:lnTo>
                  <a:lnTo>
                    <a:pt x="3969" y="2428"/>
                  </a:lnTo>
                  <a:cubicBezTo>
                    <a:pt x="4105" y="2428"/>
                    <a:pt x="4214" y="2318"/>
                    <a:pt x="4214" y="2184"/>
                  </a:cubicBezTo>
                  <a:lnTo>
                    <a:pt x="4214" y="2031"/>
                  </a:lnTo>
                  <a:cubicBezTo>
                    <a:pt x="4214" y="1896"/>
                    <a:pt x="4105" y="1787"/>
                    <a:pt x="3969" y="1787"/>
                  </a:cubicBezTo>
                  <a:lnTo>
                    <a:pt x="2427" y="1787"/>
                  </a:lnTo>
                  <a:lnTo>
                    <a:pt x="2427" y="245"/>
                  </a:lnTo>
                  <a:cubicBezTo>
                    <a:pt x="2427" y="110"/>
                    <a:pt x="2318" y="0"/>
                    <a:pt x="2184" y="0"/>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7"/>
            <p:cNvSpPr/>
            <p:nvPr/>
          </p:nvSpPr>
          <p:spPr>
            <a:xfrm>
              <a:off x="3141625" y="2298200"/>
              <a:ext cx="125675" cy="125675"/>
            </a:xfrm>
            <a:custGeom>
              <a:avLst/>
              <a:gdLst/>
              <a:ahLst/>
              <a:cxnLst/>
              <a:rect l="l" t="t" r="r" b="b"/>
              <a:pathLst>
                <a:path w="5027" h="5027" extrusionOk="0">
                  <a:moveTo>
                    <a:pt x="2422" y="1"/>
                  </a:moveTo>
                  <a:cubicBezTo>
                    <a:pt x="2261" y="1"/>
                    <a:pt x="2131" y="132"/>
                    <a:pt x="2131" y="292"/>
                  </a:cubicBezTo>
                  <a:lnTo>
                    <a:pt x="2131" y="2131"/>
                  </a:lnTo>
                  <a:lnTo>
                    <a:pt x="292" y="2131"/>
                  </a:lnTo>
                  <a:cubicBezTo>
                    <a:pt x="131" y="2131"/>
                    <a:pt x="0" y="2262"/>
                    <a:pt x="0" y="2423"/>
                  </a:cubicBezTo>
                  <a:lnTo>
                    <a:pt x="0" y="2605"/>
                  </a:lnTo>
                  <a:cubicBezTo>
                    <a:pt x="0" y="2765"/>
                    <a:pt x="131" y="2896"/>
                    <a:pt x="292" y="2896"/>
                  </a:cubicBezTo>
                  <a:lnTo>
                    <a:pt x="2131" y="2896"/>
                  </a:lnTo>
                  <a:lnTo>
                    <a:pt x="2131" y="4735"/>
                  </a:lnTo>
                  <a:cubicBezTo>
                    <a:pt x="2131" y="4896"/>
                    <a:pt x="2261" y="5027"/>
                    <a:pt x="2422" y="5027"/>
                  </a:cubicBezTo>
                  <a:lnTo>
                    <a:pt x="2604" y="5027"/>
                  </a:lnTo>
                  <a:cubicBezTo>
                    <a:pt x="2765" y="5027"/>
                    <a:pt x="2896" y="4896"/>
                    <a:pt x="2896" y="4735"/>
                  </a:cubicBezTo>
                  <a:lnTo>
                    <a:pt x="2896" y="2896"/>
                  </a:lnTo>
                  <a:lnTo>
                    <a:pt x="4735" y="2896"/>
                  </a:lnTo>
                  <a:cubicBezTo>
                    <a:pt x="4895" y="2896"/>
                    <a:pt x="5026" y="2765"/>
                    <a:pt x="5026" y="2605"/>
                  </a:cubicBezTo>
                  <a:lnTo>
                    <a:pt x="5026" y="2423"/>
                  </a:lnTo>
                  <a:cubicBezTo>
                    <a:pt x="5026" y="2262"/>
                    <a:pt x="4896" y="2131"/>
                    <a:pt x="4735" y="2131"/>
                  </a:cubicBezTo>
                  <a:lnTo>
                    <a:pt x="2896" y="2131"/>
                  </a:lnTo>
                  <a:lnTo>
                    <a:pt x="2896" y="292"/>
                  </a:lnTo>
                  <a:cubicBezTo>
                    <a:pt x="2896" y="132"/>
                    <a:pt x="2766" y="1"/>
                    <a:pt x="2604"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7"/>
            <p:cNvSpPr/>
            <p:nvPr/>
          </p:nvSpPr>
          <p:spPr>
            <a:xfrm>
              <a:off x="3049675" y="2168375"/>
              <a:ext cx="56775" cy="56800"/>
            </a:xfrm>
            <a:custGeom>
              <a:avLst/>
              <a:gdLst/>
              <a:ahLst/>
              <a:cxnLst/>
              <a:rect l="l" t="t" r="r" b="b"/>
              <a:pathLst>
                <a:path w="2271" h="2272" extrusionOk="0">
                  <a:moveTo>
                    <a:pt x="1094" y="1"/>
                  </a:moveTo>
                  <a:cubicBezTo>
                    <a:pt x="1022" y="1"/>
                    <a:pt x="962" y="60"/>
                    <a:pt x="963" y="133"/>
                  </a:cubicBezTo>
                  <a:lnTo>
                    <a:pt x="963" y="964"/>
                  </a:lnTo>
                  <a:lnTo>
                    <a:pt x="132" y="964"/>
                  </a:lnTo>
                  <a:cubicBezTo>
                    <a:pt x="59" y="964"/>
                    <a:pt x="0" y="1022"/>
                    <a:pt x="0" y="1096"/>
                  </a:cubicBezTo>
                  <a:lnTo>
                    <a:pt x="0" y="1177"/>
                  </a:lnTo>
                  <a:cubicBezTo>
                    <a:pt x="0" y="1249"/>
                    <a:pt x="59" y="1308"/>
                    <a:pt x="132" y="1308"/>
                  </a:cubicBezTo>
                  <a:lnTo>
                    <a:pt x="963" y="1308"/>
                  </a:lnTo>
                  <a:lnTo>
                    <a:pt x="963" y="2140"/>
                  </a:lnTo>
                  <a:cubicBezTo>
                    <a:pt x="962" y="2212"/>
                    <a:pt x="1021" y="2271"/>
                    <a:pt x="1094" y="2271"/>
                  </a:cubicBezTo>
                  <a:lnTo>
                    <a:pt x="1176" y="2271"/>
                  </a:lnTo>
                  <a:cubicBezTo>
                    <a:pt x="1249" y="2271"/>
                    <a:pt x="1308" y="2212"/>
                    <a:pt x="1308" y="2140"/>
                  </a:cubicBezTo>
                  <a:lnTo>
                    <a:pt x="1308" y="1308"/>
                  </a:lnTo>
                  <a:lnTo>
                    <a:pt x="2138" y="1308"/>
                  </a:lnTo>
                  <a:cubicBezTo>
                    <a:pt x="2211" y="1308"/>
                    <a:pt x="2270" y="1249"/>
                    <a:pt x="2270" y="1177"/>
                  </a:cubicBezTo>
                  <a:lnTo>
                    <a:pt x="2270" y="1096"/>
                  </a:lnTo>
                  <a:cubicBezTo>
                    <a:pt x="2270" y="1022"/>
                    <a:pt x="2211" y="964"/>
                    <a:pt x="2138" y="964"/>
                  </a:cubicBezTo>
                  <a:lnTo>
                    <a:pt x="1308" y="964"/>
                  </a:lnTo>
                  <a:lnTo>
                    <a:pt x="1308" y="133"/>
                  </a:lnTo>
                  <a:cubicBezTo>
                    <a:pt x="1308" y="60"/>
                    <a:pt x="1249" y="1"/>
                    <a:pt x="1176"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7"/>
            <p:cNvSpPr/>
            <p:nvPr/>
          </p:nvSpPr>
          <p:spPr>
            <a:xfrm>
              <a:off x="2414000" y="2159650"/>
              <a:ext cx="124800" cy="116025"/>
            </a:xfrm>
            <a:custGeom>
              <a:avLst/>
              <a:gdLst/>
              <a:ahLst/>
              <a:cxnLst/>
              <a:rect l="l" t="t" r="r" b="b"/>
              <a:pathLst>
                <a:path w="4992" h="4641" extrusionOk="0">
                  <a:moveTo>
                    <a:pt x="2498" y="0"/>
                  </a:moveTo>
                  <a:cubicBezTo>
                    <a:pt x="2438" y="0"/>
                    <a:pt x="2377" y="2"/>
                    <a:pt x="2317" y="7"/>
                  </a:cubicBezTo>
                  <a:cubicBezTo>
                    <a:pt x="1381" y="80"/>
                    <a:pt x="581" y="710"/>
                    <a:pt x="291" y="1602"/>
                  </a:cubicBezTo>
                  <a:cubicBezTo>
                    <a:pt x="1" y="2495"/>
                    <a:pt x="276" y="3475"/>
                    <a:pt x="989" y="4084"/>
                  </a:cubicBezTo>
                  <a:cubicBezTo>
                    <a:pt x="1427" y="4457"/>
                    <a:pt x="1963" y="4640"/>
                    <a:pt x="2497" y="4640"/>
                  </a:cubicBezTo>
                  <a:cubicBezTo>
                    <a:pt x="3152" y="4640"/>
                    <a:pt x="3802" y="4365"/>
                    <a:pt x="4261" y="3828"/>
                  </a:cubicBezTo>
                  <a:cubicBezTo>
                    <a:pt x="4872" y="3114"/>
                    <a:pt x="4992" y="2104"/>
                    <a:pt x="4566" y="1268"/>
                  </a:cubicBezTo>
                  <a:cubicBezTo>
                    <a:pt x="4167" y="486"/>
                    <a:pt x="3365" y="0"/>
                    <a:pt x="2498" y="0"/>
                  </a:cubicBez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7"/>
            <p:cNvSpPr/>
            <p:nvPr/>
          </p:nvSpPr>
          <p:spPr>
            <a:xfrm>
              <a:off x="2432275" y="2174725"/>
              <a:ext cx="92200" cy="85875"/>
            </a:xfrm>
            <a:custGeom>
              <a:avLst/>
              <a:gdLst/>
              <a:ahLst/>
              <a:cxnLst/>
              <a:rect l="l" t="t" r="r" b="b"/>
              <a:pathLst>
                <a:path w="3688" h="3435" extrusionOk="0">
                  <a:moveTo>
                    <a:pt x="1767" y="0"/>
                  </a:moveTo>
                  <a:cubicBezTo>
                    <a:pt x="1501" y="0"/>
                    <a:pt x="1235" y="62"/>
                    <a:pt x="988" y="187"/>
                  </a:cubicBezTo>
                  <a:cubicBezTo>
                    <a:pt x="370" y="502"/>
                    <a:pt x="1" y="1158"/>
                    <a:pt x="55" y="1851"/>
                  </a:cubicBezTo>
                  <a:cubicBezTo>
                    <a:pt x="109" y="2543"/>
                    <a:pt x="575" y="3135"/>
                    <a:pt x="1235" y="3350"/>
                  </a:cubicBezTo>
                  <a:cubicBezTo>
                    <a:pt x="1410" y="3407"/>
                    <a:pt x="1590" y="3434"/>
                    <a:pt x="1767" y="3434"/>
                  </a:cubicBezTo>
                  <a:cubicBezTo>
                    <a:pt x="2260" y="3434"/>
                    <a:pt x="2740" y="3222"/>
                    <a:pt x="3072" y="2833"/>
                  </a:cubicBezTo>
                  <a:cubicBezTo>
                    <a:pt x="3688" y="2113"/>
                    <a:pt x="3604" y="1029"/>
                    <a:pt x="2883" y="413"/>
                  </a:cubicBezTo>
                  <a:cubicBezTo>
                    <a:pt x="2565" y="141"/>
                    <a:pt x="2168" y="0"/>
                    <a:pt x="1767" y="0"/>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7"/>
            <p:cNvSpPr/>
            <p:nvPr/>
          </p:nvSpPr>
          <p:spPr>
            <a:xfrm>
              <a:off x="2454950" y="2196775"/>
              <a:ext cx="44850" cy="41775"/>
            </a:xfrm>
            <a:custGeom>
              <a:avLst/>
              <a:gdLst/>
              <a:ahLst/>
              <a:cxnLst/>
              <a:rect l="l" t="t" r="r" b="b"/>
              <a:pathLst>
                <a:path w="1794" h="1671" extrusionOk="0">
                  <a:moveTo>
                    <a:pt x="859" y="0"/>
                  </a:moveTo>
                  <a:cubicBezTo>
                    <a:pt x="730" y="0"/>
                    <a:pt x="601" y="30"/>
                    <a:pt x="481" y="91"/>
                  </a:cubicBezTo>
                  <a:cubicBezTo>
                    <a:pt x="180" y="244"/>
                    <a:pt x="1" y="563"/>
                    <a:pt x="27" y="900"/>
                  </a:cubicBezTo>
                  <a:cubicBezTo>
                    <a:pt x="53" y="1238"/>
                    <a:pt x="279" y="1526"/>
                    <a:pt x="601" y="1629"/>
                  </a:cubicBezTo>
                  <a:cubicBezTo>
                    <a:pt x="686" y="1657"/>
                    <a:pt x="774" y="1671"/>
                    <a:pt x="860" y="1671"/>
                  </a:cubicBezTo>
                  <a:cubicBezTo>
                    <a:pt x="1100" y="1671"/>
                    <a:pt x="1333" y="1568"/>
                    <a:pt x="1495" y="1378"/>
                  </a:cubicBezTo>
                  <a:cubicBezTo>
                    <a:pt x="1794" y="1028"/>
                    <a:pt x="1754" y="501"/>
                    <a:pt x="1403" y="201"/>
                  </a:cubicBezTo>
                  <a:cubicBezTo>
                    <a:pt x="1248" y="69"/>
                    <a:pt x="1054" y="0"/>
                    <a:pt x="859" y="0"/>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7"/>
            <p:cNvSpPr/>
            <p:nvPr/>
          </p:nvSpPr>
          <p:spPr>
            <a:xfrm>
              <a:off x="2978525" y="2025275"/>
              <a:ext cx="206375" cy="267650"/>
            </a:xfrm>
            <a:custGeom>
              <a:avLst/>
              <a:gdLst/>
              <a:ahLst/>
              <a:cxnLst/>
              <a:rect l="l" t="t" r="r" b="b"/>
              <a:pathLst>
                <a:path w="8255" h="10706" extrusionOk="0">
                  <a:moveTo>
                    <a:pt x="3354" y="0"/>
                  </a:moveTo>
                  <a:lnTo>
                    <a:pt x="3317" y="119"/>
                  </a:lnTo>
                  <a:lnTo>
                    <a:pt x="3285" y="242"/>
                  </a:lnTo>
                  <a:cubicBezTo>
                    <a:pt x="3597" y="339"/>
                    <a:pt x="4544" y="633"/>
                    <a:pt x="4850" y="1218"/>
                  </a:cubicBezTo>
                  <a:cubicBezTo>
                    <a:pt x="5184" y="1854"/>
                    <a:pt x="8084" y="7493"/>
                    <a:pt x="7273" y="9643"/>
                  </a:cubicBezTo>
                  <a:cubicBezTo>
                    <a:pt x="7140" y="9997"/>
                    <a:pt x="6917" y="10228"/>
                    <a:pt x="6594" y="10352"/>
                  </a:cubicBezTo>
                  <a:cubicBezTo>
                    <a:pt x="6434" y="10414"/>
                    <a:pt x="6255" y="10451"/>
                    <a:pt x="6059" y="10451"/>
                  </a:cubicBezTo>
                  <a:cubicBezTo>
                    <a:pt x="4935" y="10451"/>
                    <a:pt x="3214" y="9244"/>
                    <a:pt x="807" y="4473"/>
                  </a:cubicBezTo>
                  <a:cubicBezTo>
                    <a:pt x="755" y="4369"/>
                    <a:pt x="714" y="4287"/>
                    <a:pt x="683" y="4230"/>
                  </a:cubicBezTo>
                  <a:cubicBezTo>
                    <a:pt x="276" y="3453"/>
                    <a:pt x="894" y="1850"/>
                    <a:pt x="900" y="1834"/>
                  </a:cubicBezTo>
                  <a:lnTo>
                    <a:pt x="667" y="1742"/>
                  </a:lnTo>
                  <a:cubicBezTo>
                    <a:pt x="639" y="1812"/>
                    <a:pt x="1" y="3469"/>
                    <a:pt x="462" y="4346"/>
                  </a:cubicBezTo>
                  <a:cubicBezTo>
                    <a:pt x="491" y="4402"/>
                    <a:pt x="532" y="4484"/>
                    <a:pt x="585" y="4587"/>
                  </a:cubicBezTo>
                  <a:cubicBezTo>
                    <a:pt x="2637" y="8653"/>
                    <a:pt x="4468" y="10706"/>
                    <a:pt x="6041" y="10706"/>
                  </a:cubicBezTo>
                  <a:cubicBezTo>
                    <a:pt x="6260" y="10706"/>
                    <a:pt x="6475" y="10666"/>
                    <a:pt x="6684" y="10586"/>
                  </a:cubicBezTo>
                  <a:cubicBezTo>
                    <a:pt x="7072" y="10438"/>
                    <a:pt x="7351" y="10151"/>
                    <a:pt x="7509" y="9731"/>
                  </a:cubicBezTo>
                  <a:cubicBezTo>
                    <a:pt x="7522" y="9695"/>
                    <a:pt x="7535" y="9658"/>
                    <a:pt x="7547" y="9621"/>
                  </a:cubicBezTo>
                  <a:cubicBezTo>
                    <a:pt x="8254" y="7352"/>
                    <a:pt x="5617" y="2138"/>
                    <a:pt x="5073" y="1102"/>
                  </a:cubicBezTo>
                  <a:cubicBezTo>
                    <a:pt x="4718" y="425"/>
                    <a:pt x="3695" y="106"/>
                    <a:pt x="3354" y="0"/>
                  </a:cubicBez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7"/>
            <p:cNvSpPr/>
            <p:nvPr/>
          </p:nvSpPr>
          <p:spPr>
            <a:xfrm>
              <a:off x="2983475" y="2041600"/>
              <a:ext cx="31075" cy="49450"/>
            </a:xfrm>
            <a:custGeom>
              <a:avLst/>
              <a:gdLst/>
              <a:ahLst/>
              <a:cxnLst/>
              <a:rect l="l" t="t" r="r" b="b"/>
              <a:pathLst>
                <a:path w="1243" h="1978" extrusionOk="0">
                  <a:moveTo>
                    <a:pt x="723" y="0"/>
                  </a:moveTo>
                  <a:cubicBezTo>
                    <a:pt x="616" y="0"/>
                    <a:pt x="518" y="69"/>
                    <a:pt x="484" y="176"/>
                  </a:cubicBezTo>
                  <a:lnTo>
                    <a:pt x="42" y="1576"/>
                  </a:lnTo>
                  <a:cubicBezTo>
                    <a:pt x="0" y="1707"/>
                    <a:pt x="74" y="1848"/>
                    <a:pt x="206" y="1889"/>
                  </a:cubicBezTo>
                  <a:lnTo>
                    <a:pt x="445" y="1966"/>
                  </a:lnTo>
                  <a:cubicBezTo>
                    <a:pt x="470" y="1974"/>
                    <a:pt x="495" y="1977"/>
                    <a:pt x="520" y="1977"/>
                  </a:cubicBezTo>
                  <a:cubicBezTo>
                    <a:pt x="627" y="1977"/>
                    <a:pt x="725" y="1909"/>
                    <a:pt x="759" y="1802"/>
                  </a:cubicBezTo>
                  <a:lnTo>
                    <a:pt x="1201" y="403"/>
                  </a:lnTo>
                  <a:cubicBezTo>
                    <a:pt x="1243" y="271"/>
                    <a:pt x="1169" y="130"/>
                    <a:pt x="1037" y="88"/>
                  </a:cubicBezTo>
                  <a:lnTo>
                    <a:pt x="798" y="12"/>
                  </a:lnTo>
                  <a:cubicBezTo>
                    <a:pt x="773" y="4"/>
                    <a:pt x="748" y="0"/>
                    <a:pt x="723" y="0"/>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7"/>
            <p:cNvSpPr/>
            <p:nvPr/>
          </p:nvSpPr>
          <p:spPr>
            <a:xfrm>
              <a:off x="3019575" y="2008950"/>
              <a:ext cx="51000" cy="28425"/>
            </a:xfrm>
            <a:custGeom>
              <a:avLst/>
              <a:gdLst/>
              <a:ahLst/>
              <a:cxnLst/>
              <a:rect l="l" t="t" r="r" b="b"/>
              <a:pathLst>
                <a:path w="2040" h="1137" extrusionOk="0">
                  <a:moveTo>
                    <a:pt x="347" y="0"/>
                  </a:moveTo>
                  <a:cubicBezTo>
                    <a:pt x="237" y="0"/>
                    <a:pt x="137" y="72"/>
                    <a:pt x="106" y="183"/>
                  </a:cubicBezTo>
                  <a:lnTo>
                    <a:pt x="38" y="425"/>
                  </a:lnTo>
                  <a:cubicBezTo>
                    <a:pt x="0" y="558"/>
                    <a:pt x="79" y="696"/>
                    <a:pt x="212" y="734"/>
                  </a:cubicBezTo>
                  <a:lnTo>
                    <a:pt x="1626" y="1127"/>
                  </a:lnTo>
                  <a:cubicBezTo>
                    <a:pt x="1648" y="1133"/>
                    <a:pt x="1671" y="1136"/>
                    <a:pt x="1693" y="1136"/>
                  </a:cubicBezTo>
                  <a:cubicBezTo>
                    <a:pt x="1803" y="1136"/>
                    <a:pt x="1904" y="1064"/>
                    <a:pt x="1934" y="954"/>
                  </a:cubicBezTo>
                  <a:lnTo>
                    <a:pt x="2002" y="712"/>
                  </a:lnTo>
                  <a:cubicBezTo>
                    <a:pt x="2039" y="578"/>
                    <a:pt x="1962" y="441"/>
                    <a:pt x="1827" y="403"/>
                  </a:cubicBezTo>
                  <a:lnTo>
                    <a:pt x="415" y="9"/>
                  </a:lnTo>
                  <a:cubicBezTo>
                    <a:pt x="392" y="3"/>
                    <a:pt x="370" y="0"/>
                    <a:pt x="347" y="0"/>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7"/>
            <p:cNvSpPr/>
            <p:nvPr/>
          </p:nvSpPr>
          <p:spPr>
            <a:xfrm>
              <a:off x="2394375" y="2217200"/>
              <a:ext cx="801325" cy="418175"/>
            </a:xfrm>
            <a:custGeom>
              <a:avLst/>
              <a:gdLst/>
              <a:ahLst/>
              <a:cxnLst/>
              <a:rect l="l" t="t" r="r" b="b"/>
              <a:pathLst>
                <a:path w="32053" h="16727" extrusionOk="0">
                  <a:moveTo>
                    <a:pt x="3528" y="0"/>
                  </a:moveTo>
                  <a:lnTo>
                    <a:pt x="3037" y="38"/>
                  </a:lnTo>
                  <a:cubicBezTo>
                    <a:pt x="3039" y="67"/>
                    <a:pt x="3240" y="3092"/>
                    <a:pt x="1345" y="6824"/>
                  </a:cubicBezTo>
                  <a:cubicBezTo>
                    <a:pt x="1" y="9472"/>
                    <a:pt x="221" y="11980"/>
                    <a:pt x="1964" y="13887"/>
                  </a:cubicBezTo>
                  <a:cubicBezTo>
                    <a:pt x="3668" y="15750"/>
                    <a:pt x="6531" y="16726"/>
                    <a:pt x="9730" y="16726"/>
                  </a:cubicBezTo>
                  <a:cubicBezTo>
                    <a:pt x="11814" y="16726"/>
                    <a:pt x="14042" y="16312"/>
                    <a:pt x="16182" y="15456"/>
                  </a:cubicBezTo>
                  <a:cubicBezTo>
                    <a:pt x="18779" y="14418"/>
                    <a:pt x="21592" y="14357"/>
                    <a:pt x="24074" y="14303"/>
                  </a:cubicBezTo>
                  <a:cubicBezTo>
                    <a:pt x="27056" y="14239"/>
                    <a:pt x="29631" y="14183"/>
                    <a:pt x="30875" y="12435"/>
                  </a:cubicBezTo>
                  <a:cubicBezTo>
                    <a:pt x="32052" y="10779"/>
                    <a:pt x="31866" y="7728"/>
                    <a:pt x="30285" y="2834"/>
                  </a:cubicBezTo>
                  <a:lnTo>
                    <a:pt x="29816" y="2985"/>
                  </a:lnTo>
                  <a:cubicBezTo>
                    <a:pt x="31345" y="7719"/>
                    <a:pt x="31554" y="10631"/>
                    <a:pt x="30473" y="12149"/>
                  </a:cubicBezTo>
                  <a:cubicBezTo>
                    <a:pt x="29373" y="13696"/>
                    <a:pt x="26912" y="13749"/>
                    <a:pt x="24063" y="13811"/>
                  </a:cubicBezTo>
                  <a:cubicBezTo>
                    <a:pt x="21540" y="13866"/>
                    <a:pt x="18679" y="13927"/>
                    <a:pt x="16000" y="14999"/>
                  </a:cubicBezTo>
                  <a:cubicBezTo>
                    <a:pt x="13910" y="15834"/>
                    <a:pt x="11740" y="16240"/>
                    <a:pt x="9715" y="16240"/>
                  </a:cubicBezTo>
                  <a:cubicBezTo>
                    <a:pt x="6662" y="16240"/>
                    <a:pt x="3941" y="15317"/>
                    <a:pt x="2329" y="13554"/>
                  </a:cubicBezTo>
                  <a:cubicBezTo>
                    <a:pt x="733" y="11810"/>
                    <a:pt x="541" y="9499"/>
                    <a:pt x="1785" y="7047"/>
                  </a:cubicBezTo>
                  <a:cubicBezTo>
                    <a:pt x="3747" y="3184"/>
                    <a:pt x="3538" y="128"/>
                    <a:pt x="3528" y="0"/>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7"/>
            <p:cNvSpPr/>
            <p:nvPr/>
          </p:nvSpPr>
          <p:spPr>
            <a:xfrm>
              <a:off x="2483500" y="2184525"/>
              <a:ext cx="587925" cy="666500"/>
            </a:xfrm>
            <a:custGeom>
              <a:avLst/>
              <a:gdLst/>
              <a:ahLst/>
              <a:cxnLst/>
              <a:rect l="l" t="t" r="r" b="b"/>
              <a:pathLst>
                <a:path w="23517" h="26660" extrusionOk="0">
                  <a:moveTo>
                    <a:pt x="16283" y="1"/>
                  </a:moveTo>
                  <a:cubicBezTo>
                    <a:pt x="15341" y="536"/>
                    <a:pt x="14115" y="695"/>
                    <a:pt x="12706" y="695"/>
                  </a:cubicBezTo>
                  <a:cubicBezTo>
                    <a:pt x="11421" y="695"/>
                    <a:pt x="9983" y="563"/>
                    <a:pt x="8469" y="464"/>
                  </a:cubicBezTo>
                  <a:cubicBezTo>
                    <a:pt x="6352" y="1137"/>
                    <a:pt x="4894" y="1442"/>
                    <a:pt x="4397" y="2516"/>
                  </a:cubicBezTo>
                  <a:cubicBezTo>
                    <a:pt x="3950" y="3483"/>
                    <a:pt x="2650" y="8027"/>
                    <a:pt x="2313" y="9875"/>
                  </a:cubicBezTo>
                  <a:cubicBezTo>
                    <a:pt x="1453" y="14579"/>
                    <a:pt x="0" y="17191"/>
                    <a:pt x="5050" y="17191"/>
                  </a:cubicBezTo>
                  <a:cubicBezTo>
                    <a:pt x="5050" y="20317"/>
                    <a:pt x="4862" y="22621"/>
                    <a:pt x="4188" y="26660"/>
                  </a:cubicBezTo>
                  <a:lnTo>
                    <a:pt x="20253" y="26660"/>
                  </a:lnTo>
                  <a:cubicBezTo>
                    <a:pt x="19915" y="24448"/>
                    <a:pt x="19675" y="19975"/>
                    <a:pt x="19675" y="17714"/>
                  </a:cubicBezTo>
                  <a:lnTo>
                    <a:pt x="19675" y="17714"/>
                  </a:lnTo>
                  <a:cubicBezTo>
                    <a:pt x="20088" y="17773"/>
                    <a:pt x="20470" y="17807"/>
                    <a:pt x="20817" y="17807"/>
                  </a:cubicBezTo>
                  <a:cubicBezTo>
                    <a:pt x="22614" y="17807"/>
                    <a:pt x="23516" y="16918"/>
                    <a:pt x="23314" y="14219"/>
                  </a:cubicBezTo>
                  <a:cubicBezTo>
                    <a:pt x="23030" y="10420"/>
                    <a:pt x="22727" y="2455"/>
                    <a:pt x="21428" y="1829"/>
                  </a:cubicBezTo>
                  <a:cubicBezTo>
                    <a:pt x="20129" y="1204"/>
                    <a:pt x="17507" y="420"/>
                    <a:pt x="16283" y="1"/>
                  </a:cubicBez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7"/>
            <p:cNvSpPr/>
            <p:nvPr/>
          </p:nvSpPr>
          <p:spPr>
            <a:xfrm>
              <a:off x="2651675" y="2198400"/>
              <a:ext cx="123700" cy="223800"/>
            </a:xfrm>
            <a:custGeom>
              <a:avLst/>
              <a:gdLst/>
              <a:ahLst/>
              <a:cxnLst/>
              <a:rect l="l" t="t" r="r" b="b"/>
              <a:pathLst>
                <a:path w="4948" h="8952" extrusionOk="0">
                  <a:moveTo>
                    <a:pt x="1141" y="0"/>
                  </a:moveTo>
                  <a:cubicBezTo>
                    <a:pt x="1107" y="0"/>
                    <a:pt x="1073" y="19"/>
                    <a:pt x="1056" y="52"/>
                  </a:cubicBezTo>
                  <a:cubicBezTo>
                    <a:pt x="1049" y="67"/>
                    <a:pt x="252" y="1608"/>
                    <a:pt x="12" y="2954"/>
                  </a:cubicBezTo>
                  <a:cubicBezTo>
                    <a:pt x="1" y="3013"/>
                    <a:pt x="47" y="3067"/>
                    <a:pt x="107" y="3067"/>
                  </a:cubicBezTo>
                  <a:cubicBezTo>
                    <a:pt x="943" y="3067"/>
                    <a:pt x="1504" y="3143"/>
                    <a:pt x="1913" y="3197"/>
                  </a:cubicBezTo>
                  <a:cubicBezTo>
                    <a:pt x="2072" y="3219"/>
                    <a:pt x="2210" y="3238"/>
                    <a:pt x="2336" y="3248"/>
                  </a:cubicBezTo>
                  <a:cubicBezTo>
                    <a:pt x="1816" y="3777"/>
                    <a:pt x="1557" y="4080"/>
                    <a:pt x="1345" y="4328"/>
                  </a:cubicBezTo>
                  <a:cubicBezTo>
                    <a:pt x="1192" y="4508"/>
                    <a:pt x="1070" y="4649"/>
                    <a:pt x="894" y="4827"/>
                  </a:cubicBezTo>
                  <a:cubicBezTo>
                    <a:pt x="875" y="4844"/>
                    <a:pt x="865" y="4869"/>
                    <a:pt x="865" y="4894"/>
                  </a:cubicBezTo>
                  <a:cubicBezTo>
                    <a:pt x="865" y="4921"/>
                    <a:pt x="875" y="4945"/>
                    <a:pt x="894" y="4963"/>
                  </a:cubicBezTo>
                  <a:cubicBezTo>
                    <a:pt x="1402" y="5472"/>
                    <a:pt x="1892" y="5919"/>
                    <a:pt x="2367" y="6352"/>
                  </a:cubicBezTo>
                  <a:cubicBezTo>
                    <a:pt x="3329" y="7232"/>
                    <a:pt x="4160" y="7991"/>
                    <a:pt x="4756" y="8907"/>
                  </a:cubicBezTo>
                  <a:cubicBezTo>
                    <a:pt x="4774" y="8935"/>
                    <a:pt x="4804" y="8951"/>
                    <a:pt x="4837" y="8951"/>
                  </a:cubicBezTo>
                  <a:cubicBezTo>
                    <a:pt x="4855" y="8950"/>
                    <a:pt x="4874" y="8945"/>
                    <a:pt x="4889" y="8935"/>
                  </a:cubicBezTo>
                  <a:cubicBezTo>
                    <a:pt x="4934" y="8905"/>
                    <a:pt x="4947" y="8845"/>
                    <a:pt x="4918" y="8802"/>
                  </a:cubicBezTo>
                  <a:cubicBezTo>
                    <a:pt x="4309" y="7865"/>
                    <a:pt x="3469" y="7098"/>
                    <a:pt x="2497" y="6211"/>
                  </a:cubicBezTo>
                  <a:cubicBezTo>
                    <a:pt x="2045" y="5797"/>
                    <a:pt x="1579" y="5371"/>
                    <a:pt x="1097" y="4893"/>
                  </a:cubicBezTo>
                  <a:cubicBezTo>
                    <a:pt x="1245" y="4740"/>
                    <a:pt x="1361" y="4605"/>
                    <a:pt x="1492" y="4452"/>
                  </a:cubicBezTo>
                  <a:cubicBezTo>
                    <a:pt x="1721" y="4184"/>
                    <a:pt x="2007" y="3850"/>
                    <a:pt x="2626" y="3231"/>
                  </a:cubicBezTo>
                  <a:cubicBezTo>
                    <a:pt x="2687" y="3171"/>
                    <a:pt x="2645" y="3067"/>
                    <a:pt x="2561" y="3067"/>
                  </a:cubicBezTo>
                  <a:cubicBezTo>
                    <a:pt x="2560" y="3067"/>
                    <a:pt x="2559" y="3067"/>
                    <a:pt x="2558" y="3067"/>
                  </a:cubicBezTo>
                  <a:cubicBezTo>
                    <a:pt x="2382" y="3067"/>
                    <a:pt x="2187" y="3040"/>
                    <a:pt x="1938" y="3007"/>
                  </a:cubicBezTo>
                  <a:cubicBezTo>
                    <a:pt x="1543" y="2954"/>
                    <a:pt x="1007" y="2882"/>
                    <a:pt x="222" y="2875"/>
                  </a:cubicBezTo>
                  <a:cubicBezTo>
                    <a:pt x="480" y="1586"/>
                    <a:pt x="1219" y="155"/>
                    <a:pt x="1227" y="140"/>
                  </a:cubicBezTo>
                  <a:cubicBezTo>
                    <a:pt x="1252" y="93"/>
                    <a:pt x="1233" y="35"/>
                    <a:pt x="1186" y="11"/>
                  </a:cubicBezTo>
                  <a:cubicBezTo>
                    <a:pt x="1172" y="4"/>
                    <a:pt x="1157" y="0"/>
                    <a:pt x="1141" y="0"/>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7"/>
            <p:cNvSpPr/>
            <p:nvPr/>
          </p:nvSpPr>
          <p:spPr>
            <a:xfrm>
              <a:off x="2717075" y="2487025"/>
              <a:ext cx="91200" cy="21325"/>
            </a:xfrm>
            <a:custGeom>
              <a:avLst/>
              <a:gdLst/>
              <a:ahLst/>
              <a:cxnLst/>
              <a:rect l="l" t="t" r="r" b="b"/>
              <a:pathLst>
                <a:path w="3648" h="853" extrusionOk="0">
                  <a:moveTo>
                    <a:pt x="106" y="1"/>
                  </a:moveTo>
                  <a:cubicBezTo>
                    <a:pt x="62" y="1"/>
                    <a:pt x="21" y="32"/>
                    <a:pt x="12" y="78"/>
                  </a:cubicBezTo>
                  <a:cubicBezTo>
                    <a:pt x="1" y="129"/>
                    <a:pt x="35" y="181"/>
                    <a:pt x="86" y="191"/>
                  </a:cubicBezTo>
                  <a:cubicBezTo>
                    <a:pt x="197" y="214"/>
                    <a:pt x="2812" y="755"/>
                    <a:pt x="3538" y="852"/>
                  </a:cubicBezTo>
                  <a:cubicBezTo>
                    <a:pt x="3543" y="852"/>
                    <a:pt x="3547" y="853"/>
                    <a:pt x="3551" y="853"/>
                  </a:cubicBezTo>
                  <a:lnTo>
                    <a:pt x="3551" y="852"/>
                  </a:lnTo>
                  <a:cubicBezTo>
                    <a:pt x="3600" y="851"/>
                    <a:pt x="3641" y="811"/>
                    <a:pt x="3644" y="762"/>
                  </a:cubicBezTo>
                  <a:cubicBezTo>
                    <a:pt x="3647" y="713"/>
                    <a:pt x="3612" y="669"/>
                    <a:pt x="3563" y="661"/>
                  </a:cubicBezTo>
                  <a:cubicBezTo>
                    <a:pt x="2845" y="565"/>
                    <a:pt x="153" y="8"/>
                    <a:pt x="125" y="3"/>
                  </a:cubicBezTo>
                  <a:cubicBezTo>
                    <a:pt x="119" y="1"/>
                    <a:pt x="112" y="1"/>
                    <a:pt x="106" y="1"/>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7"/>
            <p:cNvSpPr/>
            <p:nvPr/>
          </p:nvSpPr>
          <p:spPr>
            <a:xfrm>
              <a:off x="2607300" y="2583775"/>
              <a:ext cx="191350" cy="34000"/>
            </a:xfrm>
            <a:custGeom>
              <a:avLst/>
              <a:gdLst/>
              <a:ahLst/>
              <a:cxnLst/>
              <a:rect l="l" t="t" r="r" b="b"/>
              <a:pathLst>
                <a:path w="7654" h="1360" extrusionOk="0">
                  <a:moveTo>
                    <a:pt x="7557" y="1"/>
                  </a:moveTo>
                  <a:cubicBezTo>
                    <a:pt x="7504" y="1"/>
                    <a:pt x="7461" y="43"/>
                    <a:pt x="7461" y="97"/>
                  </a:cubicBezTo>
                  <a:lnTo>
                    <a:pt x="7461" y="1071"/>
                  </a:lnTo>
                  <a:cubicBezTo>
                    <a:pt x="7250" y="1073"/>
                    <a:pt x="6926" y="1083"/>
                    <a:pt x="6501" y="1095"/>
                  </a:cubicBezTo>
                  <a:cubicBezTo>
                    <a:pt x="5504" y="1125"/>
                    <a:pt x="4066" y="1167"/>
                    <a:pt x="2531" y="1167"/>
                  </a:cubicBezTo>
                  <a:cubicBezTo>
                    <a:pt x="1731" y="1167"/>
                    <a:pt x="905" y="1155"/>
                    <a:pt x="102" y="1125"/>
                  </a:cubicBezTo>
                  <a:cubicBezTo>
                    <a:pt x="100" y="1125"/>
                    <a:pt x="98" y="1125"/>
                    <a:pt x="96" y="1125"/>
                  </a:cubicBezTo>
                  <a:cubicBezTo>
                    <a:pt x="46" y="1125"/>
                    <a:pt x="4" y="1165"/>
                    <a:pt x="2" y="1216"/>
                  </a:cubicBezTo>
                  <a:cubicBezTo>
                    <a:pt x="0" y="1270"/>
                    <a:pt x="42" y="1315"/>
                    <a:pt x="95" y="1317"/>
                  </a:cubicBezTo>
                  <a:cubicBezTo>
                    <a:pt x="905" y="1347"/>
                    <a:pt x="1738" y="1359"/>
                    <a:pt x="2543" y="1359"/>
                  </a:cubicBezTo>
                  <a:cubicBezTo>
                    <a:pt x="4075" y="1359"/>
                    <a:pt x="5511" y="1317"/>
                    <a:pt x="6506" y="1287"/>
                  </a:cubicBezTo>
                  <a:cubicBezTo>
                    <a:pt x="7003" y="1273"/>
                    <a:pt x="7361" y="1263"/>
                    <a:pt x="7557" y="1263"/>
                  </a:cubicBezTo>
                  <a:cubicBezTo>
                    <a:pt x="7609" y="1263"/>
                    <a:pt x="7653" y="1220"/>
                    <a:pt x="7653" y="1166"/>
                  </a:cubicBezTo>
                  <a:lnTo>
                    <a:pt x="7653" y="97"/>
                  </a:lnTo>
                  <a:cubicBezTo>
                    <a:pt x="7653" y="43"/>
                    <a:pt x="7609" y="1"/>
                    <a:pt x="7557" y="1"/>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7"/>
            <p:cNvSpPr/>
            <p:nvPr/>
          </p:nvSpPr>
          <p:spPr>
            <a:xfrm>
              <a:off x="2793625" y="2597825"/>
              <a:ext cx="184250" cy="31975"/>
            </a:xfrm>
            <a:custGeom>
              <a:avLst/>
              <a:gdLst/>
              <a:ahLst/>
              <a:cxnLst/>
              <a:rect l="l" t="t" r="r" b="b"/>
              <a:pathLst>
                <a:path w="7370" h="1279" extrusionOk="0">
                  <a:moveTo>
                    <a:pt x="104" y="0"/>
                  </a:moveTo>
                  <a:cubicBezTo>
                    <a:pt x="58" y="0"/>
                    <a:pt x="17" y="33"/>
                    <a:pt x="9" y="80"/>
                  </a:cubicBezTo>
                  <a:cubicBezTo>
                    <a:pt x="0" y="133"/>
                    <a:pt x="35" y="182"/>
                    <a:pt x="88" y="192"/>
                  </a:cubicBezTo>
                  <a:cubicBezTo>
                    <a:pt x="3544" y="799"/>
                    <a:pt x="7221" y="1272"/>
                    <a:pt x="7258" y="1278"/>
                  </a:cubicBezTo>
                  <a:cubicBezTo>
                    <a:pt x="7262" y="1278"/>
                    <a:pt x="7266" y="1279"/>
                    <a:pt x="7270" y="1279"/>
                  </a:cubicBezTo>
                  <a:cubicBezTo>
                    <a:pt x="7322" y="1279"/>
                    <a:pt x="7363" y="1238"/>
                    <a:pt x="7366" y="1188"/>
                  </a:cubicBezTo>
                  <a:cubicBezTo>
                    <a:pt x="7370" y="1137"/>
                    <a:pt x="7333" y="1092"/>
                    <a:pt x="7282" y="1087"/>
                  </a:cubicBezTo>
                  <a:cubicBezTo>
                    <a:pt x="7245" y="1082"/>
                    <a:pt x="3573" y="609"/>
                    <a:pt x="120" y="2"/>
                  </a:cubicBezTo>
                  <a:cubicBezTo>
                    <a:pt x="115" y="1"/>
                    <a:pt x="110" y="0"/>
                    <a:pt x="104" y="0"/>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7"/>
            <p:cNvSpPr/>
            <p:nvPr/>
          </p:nvSpPr>
          <p:spPr>
            <a:xfrm>
              <a:off x="2621375" y="2302725"/>
              <a:ext cx="19325" cy="97750"/>
            </a:xfrm>
            <a:custGeom>
              <a:avLst/>
              <a:gdLst/>
              <a:ahLst/>
              <a:cxnLst/>
              <a:rect l="l" t="t" r="r" b="b"/>
              <a:pathLst>
                <a:path w="773" h="3910" extrusionOk="0">
                  <a:moveTo>
                    <a:pt x="670" y="1"/>
                  </a:moveTo>
                  <a:cubicBezTo>
                    <a:pt x="623" y="1"/>
                    <a:pt x="582" y="34"/>
                    <a:pt x="574" y="81"/>
                  </a:cubicBezTo>
                  <a:cubicBezTo>
                    <a:pt x="571" y="106"/>
                    <a:pt x="167" y="2529"/>
                    <a:pt x="7" y="3801"/>
                  </a:cubicBezTo>
                  <a:cubicBezTo>
                    <a:pt x="0" y="3854"/>
                    <a:pt x="37" y="3902"/>
                    <a:pt x="90" y="3908"/>
                  </a:cubicBezTo>
                  <a:cubicBezTo>
                    <a:pt x="92" y="3909"/>
                    <a:pt x="94" y="3909"/>
                    <a:pt x="96" y="3909"/>
                  </a:cubicBezTo>
                  <a:cubicBezTo>
                    <a:pt x="99" y="3909"/>
                    <a:pt x="101" y="3909"/>
                    <a:pt x="103" y="3908"/>
                  </a:cubicBezTo>
                  <a:cubicBezTo>
                    <a:pt x="104" y="3908"/>
                    <a:pt x="104" y="3908"/>
                    <a:pt x="105" y="3908"/>
                  </a:cubicBezTo>
                  <a:cubicBezTo>
                    <a:pt x="152" y="3908"/>
                    <a:pt x="191" y="3873"/>
                    <a:pt x="198" y="3825"/>
                  </a:cubicBezTo>
                  <a:cubicBezTo>
                    <a:pt x="357" y="2556"/>
                    <a:pt x="761" y="137"/>
                    <a:pt x="764" y="113"/>
                  </a:cubicBezTo>
                  <a:cubicBezTo>
                    <a:pt x="773" y="61"/>
                    <a:pt x="738" y="11"/>
                    <a:pt x="686" y="2"/>
                  </a:cubicBezTo>
                  <a:cubicBezTo>
                    <a:pt x="680" y="1"/>
                    <a:pt x="675" y="1"/>
                    <a:pt x="670" y="1"/>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7"/>
            <p:cNvSpPr/>
            <p:nvPr/>
          </p:nvSpPr>
          <p:spPr>
            <a:xfrm>
              <a:off x="2960925" y="2302750"/>
              <a:ext cx="5650" cy="155100"/>
            </a:xfrm>
            <a:custGeom>
              <a:avLst/>
              <a:gdLst/>
              <a:ahLst/>
              <a:cxnLst/>
              <a:rect l="l" t="t" r="r" b="b"/>
              <a:pathLst>
                <a:path w="226" h="6204" extrusionOk="0">
                  <a:moveTo>
                    <a:pt x="97" y="0"/>
                  </a:moveTo>
                  <a:cubicBezTo>
                    <a:pt x="44" y="0"/>
                    <a:pt x="1" y="44"/>
                    <a:pt x="2" y="97"/>
                  </a:cubicBezTo>
                  <a:cubicBezTo>
                    <a:pt x="2" y="132"/>
                    <a:pt x="34" y="3732"/>
                    <a:pt x="34" y="6108"/>
                  </a:cubicBezTo>
                  <a:cubicBezTo>
                    <a:pt x="34" y="6161"/>
                    <a:pt x="76" y="6204"/>
                    <a:pt x="130" y="6204"/>
                  </a:cubicBezTo>
                  <a:cubicBezTo>
                    <a:pt x="182" y="6204"/>
                    <a:pt x="225" y="6161"/>
                    <a:pt x="226" y="6109"/>
                  </a:cubicBezTo>
                  <a:cubicBezTo>
                    <a:pt x="226" y="3730"/>
                    <a:pt x="194" y="132"/>
                    <a:pt x="194" y="96"/>
                  </a:cubicBezTo>
                  <a:cubicBezTo>
                    <a:pt x="193" y="43"/>
                    <a:pt x="150" y="0"/>
                    <a:pt x="98" y="0"/>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7"/>
            <p:cNvSpPr/>
            <p:nvPr/>
          </p:nvSpPr>
          <p:spPr>
            <a:xfrm>
              <a:off x="2779375" y="2414225"/>
              <a:ext cx="4825" cy="89975"/>
            </a:xfrm>
            <a:custGeom>
              <a:avLst/>
              <a:gdLst/>
              <a:ahLst/>
              <a:cxnLst/>
              <a:rect l="l" t="t" r="r" b="b"/>
              <a:pathLst>
                <a:path w="193" h="3599" extrusionOk="0">
                  <a:moveTo>
                    <a:pt x="97" y="1"/>
                  </a:moveTo>
                  <a:cubicBezTo>
                    <a:pt x="44" y="1"/>
                    <a:pt x="3" y="42"/>
                    <a:pt x="1" y="93"/>
                  </a:cubicBezTo>
                  <a:lnTo>
                    <a:pt x="1" y="3502"/>
                  </a:lnTo>
                  <a:cubicBezTo>
                    <a:pt x="1" y="3555"/>
                    <a:pt x="43" y="3599"/>
                    <a:pt x="97" y="3599"/>
                  </a:cubicBezTo>
                  <a:cubicBezTo>
                    <a:pt x="150" y="3599"/>
                    <a:pt x="193" y="3555"/>
                    <a:pt x="193" y="3502"/>
                  </a:cubicBezTo>
                  <a:lnTo>
                    <a:pt x="193" y="93"/>
                  </a:lnTo>
                  <a:cubicBezTo>
                    <a:pt x="191" y="42"/>
                    <a:pt x="148" y="1"/>
                    <a:pt x="97" y="1"/>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7"/>
            <p:cNvSpPr/>
            <p:nvPr/>
          </p:nvSpPr>
          <p:spPr>
            <a:xfrm>
              <a:off x="2779350" y="2611400"/>
              <a:ext cx="16075" cy="242050"/>
            </a:xfrm>
            <a:custGeom>
              <a:avLst/>
              <a:gdLst/>
              <a:ahLst/>
              <a:cxnLst/>
              <a:rect l="l" t="t" r="r" b="b"/>
              <a:pathLst>
                <a:path w="643" h="9682" extrusionOk="0">
                  <a:moveTo>
                    <a:pt x="100" y="0"/>
                  </a:moveTo>
                  <a:cubicBezTo>
                    <a:pt x="98" y="0"/>
                    <a:pt x="97" y="0"/>
                    <a:pt x="96" y="0"/>
                  </a:cubicBezTo>
                  <a:cubicBezTo>
                    <a:pt x="42" y="1"/>
                    <a:pt x="1" y="46"/>
                    <a:pt x="2" y="99"/>
                  </a:cubicBezTo>
                  <a:cubicBezTo>
                    <a:pt x="4" y="154"/>
                    <a:pt x="172" y="5596"/>
                    <a:pt x="446" y="9592"/>
                  </a:cubicBezTo>
                  <a:cubicBezTo>
                    <a:pt x="449" y="9642"/>
                    <a:pt x="491" y="9680"/>
                    <a:pt x="542" y="9681"/>
                  </a:cubicBezTo>
                  <a:lnTo>
                    <a:pt x="548" y="9681"/>
                  </a:lnTo>
                  <a:cubicBezTo>
                    <a:pt x="602" y="9678"/>
                    <a:pt x="642" y="9631"/>
                    <a:pt x="638" y="9578"/>
                  </a:cubicBezTo>
                  <a:cubicBezTo>
                    <a:pt x="364" y="5586"/>
                    <a:pt x="196" y="147"/>
                    <a:pt x="194" y="93"/>
                  </a:cubicBezTo>
                  <a:cubicBezTo>
                    <a:pt x="194" y="41"/>
                    <a:pt x="151" y="0"/>
                    <a:pt x="100" y="0"/>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7"/>
            <p:cNvSpPr/>
            <p:nvPr/>
          </p:nvSpPr>
          <p:spPr>
            <a:xfrm>
              <a:off x="2789775" y="2189875"/>
              <a:ext cx="146100" cy="232325"/>
            </a:xfrm>
            <a:custGeom>
              <a:avLst/>
              <a:gdLst/>
              <a:ahLst/>
              <a:cxnLst/>
              <a:rect l="l" t="t" r="r" b="b"/>
              <a:pathLst>
                <a:path w="5844" h="9293" extrusionOk="0">
                  <a:moveTo>
                    <a:pt x="4969" y="0"/>
                  </a:moveTo>
                  <a:cubicBezTo>
                    <a:pt x="4956" y="0"/>
                    <a:pt x="4942" y="3"/>
                    <a:pt x="4929" y="9"/>
                  </a:cubicBezTo>
                  <a:cubicBezTo>
                    <a:pt x="4881" y="30"/>
                    <a:pt x="4859" y="87"/>
                    <a:pt x="4881" y="136"/>
                  </a:cubicBezTo>
                  <a:cubicBezTo>
                    <a:pt x="4887" y="147"/>
                    <a:pt x="5388" y="1269"/>
                    <a:pt x="5630" y="2583"/>
                  </a:cubicBezTo>
                  <a:cubicBezTo>
                    <a:pt x="5248" y="2676"/>
                    <a:pt x="4926" y="2715"/>
                    <a:pt x="4586" y="2756"/>
                  </a:cubicBezTo>
                  <a:cubicBezTo>
                    <a:pt x="4202" y="2803"/>
                    <a:pt x="3806" y="2850"/>
                    <a:pt x="3283" y="2978"/>
                  </a:cubicBezTo>
                  <a:cubicBezTo>
                    <a:pt x="3211" y="2996"/>
                    <a:pt x="3186" y="3086"/>
                    <a:pt x="3239" y="3140"/>
                  </a:cubicBezTo>
                  <a:cubicBezTo>
                    <a:pt x="4005" y="3906"/>
                    <a:pt x="4190" y="4216"/>
                    <a:pt x="4327" y="4443"/>
                  </a:cubicBezTo>
                  <a:cubicBezTo>
                    <a:pt x="4398" y="4562"/>
                    <a:pt x="4461" y="4668"/>
                    <a:pt x="4587" y="4804"/>
                  </a:cubicBezTo>
                  <a:cubicBezTo>
                    <a:pt x="2781" y="6159"/>
                    <a:pt x="1392" y="7278"/>
                    <a:pt x="46" y="9139"/>
                  </a:cubicBezTo>
                  <a:cubicBezTo>
                    <a:pt x="1" y="9203"/>
                    <a:pt x="46" y="9291"/>
                    <a:pt x="125" y="9292"/>
                  </a:cubicBezTo>
                  <a:cubicBezTo>
                    <a:pt x="155" y="9292"/>
                    <a:pt x="185" y="9277"/>
                    <a:pt x="204" y="9252"/>
                  </a:cubicBezTo>
                  <a:cubicBezTo>
                    <a:pt x="1555" y="7383"/>
                    <a:pt x="2956" y="6267"/>
                    <a:pt x="4790" y="4893"/>
                  </a:cubicBezTo>
                  <a:cubicBezTo>
                    <a:pt x="4835" y="4858"/>
                    <a:pt x="4841" y="4790"/>
                    <a:pt x="4799" y="4749"/>
                  </a:cubicBezTo>
                  <a:cubicBezTo>
                    <a:pt x="4639" y="4588"/>
                    <a:pt x="4574" y="4480"/>
                    <a:pt x="4492" y="4344"/>
                  </a:cubicBezTo>
                  <a:cubicBezTo>
                    <a:pt x="4359" y="4121"/>
                    <a:pt x="4178" y="3821"/>
                    <a:pt x="3496" y="3126"/>
                  </a:cubicBezTo>
                  <a:cubicBezTo>
                    <a:pt x="3927" y="3029"/>
                    <a:pt x="4273" y="2988"/>
                    <a:pt x="4608" y="2947"/>
                  </a:cubicBezTo>
                  <a:cubicBezTo>
                    <a:pt x="4981" y="2902"/>
                    <a:pt x="5332" y="2859"/>
                    <a:pt x="5765" y="2747"/>
                  </a:cubicBezTo>
                  <a:cubicBezTo>
                    <a:pt x="5813" y="2735"/>
                    <a:pt x="5844" y="2688"/>
                    <a:pt x="5836" y="2638"/>
                  </a:cubicBezTo>
                  <a:cubicBezTo>
                    <a:pt x="5596" y="1264"/>
                    <a:pt x="5062" y="69"/>
                    <a:pt x="5057" y="58"/>
                  </a:cubicBezTo>
                  <a:cubicBezTo>
                    <a:pt x="5041" y="21"/>
                    <a:pt x="5006" y="0"/>
                    <a:pt x="4969" y="0"/>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7"/>
            <p:cNvSpPr/>
            <p:nvPr/>
          </p:nvSpPr>
          <p:spPr>
            <a:xfrm>
              <a:off x="2789875" y="2431125"/>
              <a:ext cx="20800" cy="17800"/>
            </a:xfrm>
            <a:custGeom>
              <a:avLst/>
              <a:gdLst/>
              <a:ahLst/>
              <a:cxnLst/>
              <a:rect l="l" t="t" r="r" b="b"/>
              <a:pathLst>
                <a:path w="832" h="712" extrusionOk="0">
                  <a:moveTo>
                    <a:pt x="477" y="0"/>
                  </a:moveTo>
                  <a:cubicBezTo>
                    <a:pt x="159" y="0"/>
                    <a:pt x="1" y="383"/>
                    <a:pt x="225" y="607"/>
                  </a:cubicBezTo>
                  <a:cubicBezTo>
                    <a:pt x="293" y="675"/>
                    <a:pt x="384" y="711"/>
                    <a:pt x="477" y="711"/>
                  </a:cubicBezTo>
                  <a:cubicBezTo>
                    <a:pt x="523" y="711"/>
                    <a:pt x="569" y="702"/>
                    <a:pt x="612" y="684"/>
                  </a:cubicBezTo>
                  <a:cubicBezTo>
                    <a:pt x="745" y="629"/>
                    <a:pt x="831" y="499"/>
                    <a:pt x="831" y="356"/>
                  </a:cubicBezTo>
                  <a:cubicBezTo>
                    <a:pt x="831" y="159"/>
                    <a:pt x="673" y="0"/>
                    <a:pt x="477" y="0"/>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7"/>
            <p:cNvSpPr/>
            <p:nvPr/>
          </p:nvSpPr>
          <p:spPr>
            <a:xfrm>
              <a:off x="2789875" y="2636100"/>
              <a:ext cx="20825" cy="17800"/>
            </a:xfrm>
            <a:custGeom>
              <a:avLst/>
              <a:gdLst/>
              <a:ahLst/>
              <a:cxnLst/>
              <a:rect l="l" t="t" r="r" b="b"/>
              <a:pathLst>
                <a:path w="833" h="712" extrusionOk="0">
                  <a:moveTo>
                    <a:pt x="477" y="1"/>
                  </a:moveTo>
                  <a:cubicBezTo>
                    <a:pt x="159" y="1"/>
                    <a:pt x="1" y="384"/>
                    <a:pt x="225" y="608"/>
                  </a:cubicBezTo>
                  <a:cubicBezTo>
                    <a:pt x="293" y="676"/>
                    <a:pt x="385" y="712"/>
                    <a:pt x="477" y="712"/>
                  </a:cubicBezTo>
                  <a:cubicBezTo>
                    <a:pt x="523" y="712"/>
                    <a:pt x="569" y="703"/>
                    <a:pt x="612" y="685"/>
                  </a:cubicBezTo>
                  <a:cubicBezTo>
                    <a:pt x="745" y="630"/>
                    <a:pt x="833" y="500"/>
                    <a:pt x="833" y="357"/>
                  </a:cubicBezTo>
                  <a:cubicBezTo>
                    <a:pt x="833" y="160"/>
                    <a:pt x="673" y="1"/>
                    <a:pt x="477" y="1"/>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7"/>
            <p:cNvSpPr/>
            <p:nvPr/>
          </p:nvSpPr>
          <p:spPr>
            <a:xfrm>
              <a:off x="2793950" y="2745275"/>
              <a:ext cx="20800" cy="17825"/>
            </a:xfrm>
            <a:custGeom>
              <a:avLst/>
              <a:gdLst/>
              <a:ahLst/>
              <a:cxnLst/>
              <a:rect l="l" t="t" r="r" b="b"/>
              <a:pathLst>
                <a:path w="832" h="713" extrusionOk="0">
                  <a:moveTo>
                    <a:pt x="476" y="1"/>
                  </a:moveTo>
                  <a:cubicBezTo>
                    <a:pt x="159" y="1"/>
                    <a:pt x="0" y="384"/>
                    <a:pt x="224" y="608"/>
                  </a:cubicBezTo>
                  <a:cubicBezTo>
                    <a:pt x="292" y="676"/>
                    <a:pt x="383" y="712"/>
                    <a:pt x="475" y="712"/>
                  </a:cubicBezTo>
                  <a:cubicBezTo>
                    <a:pt x="521" y="712"/>
                    <a:pt x="568" y="704"/>
                    <a:pt x="612" y="685"/>
                  </a:cubicBezTo>
                  <a:cubicBezTo>
                    <a:pt x="745" y="630"/>
                    <a:pt x="831" y="501"/>
                    <a:pt x="831" y="357"/>
                  </a:cubicBezTo>
                  <a:cubicBezTo>
                    <a:pt x="831" y="160"/>
                    <a:pt x="672" y="1"/>
                    <a:pt x="476" y="1"/>
                  </a:cubicBezTo>
                  <a:close/>
                </a:path>
              </a:pathLst>
            </a:custGeom>
            <a:solidFill>
              <a:srgbClr val="F3B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7"/>
            <p:cNvSpPr/>
            <p:nvPr/>
          </p:nvSpPr>
          <p:spPr>
            <a:xfrm>
              <a:off x="2572200" y="2390550"/>
              <a:ext cx="147525" cy="98900"/>
            </a:xfrm>
            <a:custGeom>
              <a:avLst/>
              <a:gdLst/>
              <a:ahLst/>
              <a:cxnLst/>
              <a:rect l="l" t="t" r="r" b="b"/>
              <a:pathLst>
                <a:path w="5901" h="3956" extrusionOk="0">
                  <a:moveTo>
                    <a:pt x="1239" y="1"/>
                  </a:moveTo>
                  <a:cubicBezTo>
                    <a:pt x="1177" y="1"/>
                    <a:pt x="1129" y="15"/>
                    <a:pt x="1097" y="46"/>
                  </a:cubicBezTo>
                  <a:cubicBezTo>
                    <a:pt x="760" y="383"/>
                    <a:pt x="1682" y="736"/>
                    <a:pt x="2596" y="1393"/>
                  </a:cubicBezTo>
                  <a:cubicBezTo>
                    <a:pt x="1675" y="1022"/>
                    <a:pt x="799" y="613"/>
                    <a:pt x="426" y="613"/>
                  </a:cubicBezTo>
                  <a:cubicBezTo>
                    <a:pt x="355" y="613"/>
                    <a:pt x="303" y="628"/>
                    <a:pt x="271" y="659"/>
                  </a:cubicBezTo>
                  <a:cubicBezTo>
                    <a:pt x="71" y="860"/>
                    <a:pt x="232" y="1033"/>
                    <a:pt x="368" y="1168"/>
                  </a:cubicBezTo>
                  <a:cubicBezTo>
                    <a:pt x="340" y="1160"/>
                    <a:pt x="314" y="1156"/>
                    <a:pt x="290" y="1156"/>
                  </a:cubicBezTo>
                  <a:cubicBezTo>
                    <a:pt x="66" y="1156"/>
                    <a:pt x="0" y="1473"/>
                    <a:pt x="218" y="1690"/>
                  </a:cubicBezTo>
                  <a:cubicBezTo>
                    <a:pt x="8" y="1899"/>
                    <a:pt x="244" y="2301"/>
                    <a:pt x="929" y="2692"/>
                  </a:cubicBezTo>
                  <a:cubicBezTo>
                    <a:pt x="1987" y="3028"/>
                    <a:pt x="4923" y="3732"/>
                    <a:pt x="5901" y="3956"/>
                  </a:cubicBezTo>
                  <a:cubicBezTo>
                    <a:pt x="5164" y="2609"/>
                    <a:pt x="4440" y="1727"/>
                    <a:pt x="3643" y="1229"/>
                  </a:cubicBezTo>
                  <a:cubicBezTo>
                    <a:pt x="2994" y="825"/>
                    <a:pt x="1713" y="1"/>
                    <a:pt x="1239" y="1"/>
                  </a:cubicBezTo>
                  <a:close/>
                </a:path>
              </a:pathLst>
            </a:custGeom>
            <a:solidFill>
              <a:srgbClr val="FF9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7"/>
            <p:cNvSpPr/>
            <p:nvPr/>
          </p:nvSpPr>
          <p:spPr>
            <a:xfrm>
              <a:off x="2579650" y="2418550"/>
              <a:ext cx="60150" cy="26975"/>
            </a:xfrm>
            <a:custGeom>
              <a:avLst/>
              <a:gdLst/>
              <a:ahLst/>
              <a:cxnLst/>
              <a:rect l="l" t="t" r="r" b="b"/>
              <a:pathLst>
                <a:path w="2406" h="1079" extrusionOk="0">
                  <a:moveTo>
                    <a:pt x="70" y="1"/>
                  </a:moveTo>
                  <a:cubicBezTo>
                    <a:pt x="24" y="1"/>
                    <a:pt x="0" y="68"/>
                    <a:pt x="50" y="93"/>
                  </a:cubicBezTo>
                  <a:cubicBezTo>
                    <a:pt x="64" y="99"/>
                    <a:pt x="1535" y="789"/>
                    <a:pt x="2322" y="1076"/>
                  </a:cubicBezTo>
                  <a:cubicBezTo>
                    <a:pt x="2327" y="1077"/>
                    <a:pt x="2333" y="1078"/>
                    <a:pt x="2338" y="1078"/>
                  </a:cubicBezTo>
                  <a:lnTo>
                    <a:pt x="2339" y="1078"/>
                  </a:lnTo>
                  <a:cubicBezTo>
                    <a:pt x="2393" y="1078"/>
                    <a:pt x="2406" y="1004"/>
                    <a:pt x="2356" y="986"/>
                  </a:cubicBezTo>
                  <a:cubicBezTo>
                    <a:pt x="1572" y="701"/>
                    <a:pt x="105" y="12"/>
                    <a:pt x="91" y="5"/>
                  </a:cubicBezTo>
                  <a:cubicBezTo>
                    <a:pt x="84" y="2"/>
                    <a:pt x="76" y="1"/>
                    <a:pt x="70"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7"/>
            <p:cNvSpPr/>
            <p:nvPr/>
          </p:nvSpPr>
          <p:spPr>
            <a:xfrm>
              <a:off x="2575850" y="2431550"/>
              <a:ext cx="57050" cy="27800"/>
            </a:xfrm>
            <a:custGeom>
              <a:avLst/>
              <a:gdLst/>
              <a:ahLst/>
              <a:cxnLst/>
              <a:rect l="l" t="t" r="r" b="b"/>
              <a:pathLst>
                <a:path w="2282" h="1112" extrusionOk="0">
                  <a:moveTo>
                    <a:pt x="71" y="1"/>
                  </a:moveTo>
                  <a:cubicBezTo>
                    <a:pt x="27" y="1"/>
                    <a:pt x="1" y="65"/>
                    <a:pt x="49" y="92"/>
                  </a:cubicBezTo>
                  <a:cubicBezTo>
                    <a:pt x="61" y="99"/>
                    <a:pt x="1255" y="751"/>
                    <a:pt x="2197" y="1108"/>
                  </a:cubicBezTo>
                  <a:cubicBezTo>
                    <a:pt x="2202" y="1111"/>
                    <a:pt x="2208" y="1112"/>
                    <a:pt x="2214" y="1112"/>
                  </a:cubicBezTo>
                  <a:cubicBezTo>
                    <a:pt x="2268" y="1112"/>
                    <a:pt x="2282" y="1037"/>
                    <a:pt x="2231" y="1019"/>
                  </a:cubicBezTo>
                  <a:cubicBezTo>
                    <a:pt x="1295" y="663"/>
                    <a:pt x="107" y="14"/>
                    <a:pt x="95" y="7"/>
                  </a:cubicBezTo>
                  <a:cubicBezTo>
                    <a:pt x="86" y="3"/>
                    <a:pt x="78" y="1"/>
                    <a:pt x="71"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7"/>
            <p:cNvSpPr/>
            <p:nvPr/>
          </p:nvSpPr>
          <p:spPr>
            <a:xfrm>
              <a:off x="2796225" y="2451100"/>
              <a:ext cx="255750" cy="135100"/>
            </a:xfrm>
            <a:custGeom>
              <a:avLst/>
              <a:gdLst/>
              <a:ahLst/>
              <a:cxnLst/>
              <a:rect l="l" t="t" r="r" b="b"/>
              <a:pathLst>
                <a:path w="10230" h="5404" extrusionOk="0">
                  <a:moveTo>
                    <a:pt x="7206" y="0"/>
                  </a:moveTo>
                  <a:cubicBezTo>
                    <a:pt x="7078" y="0"/>
                    <a:pt x="6893" y="70"/>
                    <a:pt x="6718" y="174"/>
                  </a:cubicBezTo>
                  <a:cubicBezTo>
                    <a:pt x="6172" y="494"/>
                    <a:pt x="3607" y="2530"/>
                    <a:pt x="3343" y="2530"/>
                  </a:cubicBezTo>
                  <a:cubicBezTo>
                    <a:pt x="3078" y="2530"/>
                    <a:pt x="1587" y="2362"/>
                    <a:pt x="385" y="2194"/>
                  </a:cubicBezTo>
                  <a:cubicBezTo>
                    <a:pt x="180" y="2734"/>
                    <a:pt x="0" y="4586"/>
                    <a:pt x="1" y="5404"/>
                  </a:cubicBezTo>
                  <a:cubicBezTo>
                    <a:pt x="759" y="5236"/>
                    <a:pt x="2863" y="4947"/>
                    <a:pt x="3223" y="4947"/>
                  </a:cubicBezTo>
                  <a:cubicBezTo>
                    <a:pt x="3584" y="4947"/>
                    <a:pt x="4501" y="5176"/>
                    <a:pt x="5363" y="5176"/>
                  </a:cubicBezTo>
                  <a:cubicBezTo>
                    <a:pt x="6325" y="5176"/>
                    <a:pt x="6371" y="4514"/>
                    <a:pt x="7600" y="4105"/>
                  </a:cubicBezTo>
                  <a:cubicBezTo>
                    <a:pt x="9440" y="3493"/>
                    <a:pt x="10107" y="3011"/>
                    <a:pt x="9812" y="2783"/>
                  </a:cubicBezTo>
                  <a:cubicBezTo>
                    <a:pt x="9976" y="2619"/>
                    <a:pt x="10125" y="2386"/>
                    <a:pt x="9911" y="2227"/>
                  </a:cubicBezTo>
                  <a:cubicBezTo>
                    <a:pt x="10095" y="2110"/>
                    <a:pt x="10155" y="1887"/>
                    <a:pt x="9956" y="1761"/>
                  </a:cubicBezTo>
                  <a:cubicBezTo>
                    <a:pt x="10181" y="1724"/>
                    <a:pt x="10230" y="1323"/>
                    <a:pt x="9981" y="1279"/>
                  </a:cubicBezTo>
                  <a:cubicBezTo>
                    <a:pt x="9809" y="1249"/>
                    <a:pt x="9496" y="1239"/>
                    <a:pt x="9115" y="1239"/>
                  </a:cubicBezTo>
                  <a:cubicBezTo>
                    <a:pt x="8355" y="1239"/>
                    <a:pt x="7327" y="1279"/>
                    <a:pt x="6622" y="1279"/>
                  </a:cubicBezTo>
                  <a:cubicBezTo>
                    <a:pt x="7492" y="312"/>
                    <a:pt x="7476" y="0"/>
                    <a:pt x="7206" y="0"/>
                  </a:cubicBezTo>
                  <a:close/>
                </a:path>
              </a:pathLst>
            </a:custGeom>
            <a:solidFill>
              <a:srgbClr val="FF9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a:off x="2971050" y="2493900"/>
              <a:ext cx="75300" cy="8150"/>
            </a:xfrm>
            <a:custGeom>
              <a:avLst/>
              <a:gdLst/>
              <a:ahLst/>
              <a:cxnLst/>
              <a:rect l="l" t="t" r="r" b="b"/>
              <a:pathLst>
                <a:path w="3012" h="326" extrusionOk="0">
                  <a:moveTo>
                    <a:pt x="2961" y="0"/>
                  </a:moveTo>
                  <a:cubicBezTo>
                    <a:pt x="2943" y="2"/>
                    <a:pt x="1165" y="51"/>
                    <a:pt x="58" y="230"/>
                  </a:cubicBezTo>
                  <a:cubicBezTo>
                    <a:pt x="1" y="241"/>
                    <a:pt x="7" y="324"/>
                    <a:pt x="65" y="326"/>
                  </a:cubicBezTo>
                  <a:cubicBezTo>
                    <a:pt x="67" y="326"/>
                    <a:pt x="70" y="325"/>
                    <a:pt x="73" y="325"/>
                  </a:cubicBezTo>
                  <a:cubicBezTo>
                    <a:pt x="1174" y="147"/>
                    <a:pt x="2946" y="97"/>
                    <a:pt x="2964" y="97"/>
                  </a:cubicBezTo>
                  <a:cubicBezTo>
                    <a:pt x="2990" y="97"/>
                    <a:pt x="3011" y="74"/>
                    <a:pt x="3011" y="47"/>
                  </a:cubicBezTo>
                  <a:cubicBezTo>
                    <a:pt x="3010" y="21"/>
                    <a:pt x="2988" y="0"/>
                    <a:pt x="2961"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7"/>
            <p:cNvSpPr/>
            <p:nvPr/>
          </p:nvSpPr>
          <p:spPr>
            <a:xfrm>
              <a:off x="2975725" y="2505525"/>
              <a:ext cx="69550" cy="14350"/>
            </a:xfrm>
            <a:custGeom>
              <a:avLst/>
              <a:gdLst/>
              <a:ahLst/>
              <a:cxnLst/>
              <a:rect l="l" t="t" r="r" b="b"/>
              <a:pathLst>
                <a:path w="2782" h="574" extrusionOk="0">
                  <a:moveTo>
                    <a:pt x="2731" y="1"/>
                  </a:moveTo>
                  <a:cubicBezTo>
                    <a:pt x="2729" y="1"/>
                    <a:pt x="2726" y="1"/>
                    <a:pt x="2724" y="2"/>
                  </a:cubicBezTo>
                  <a:cubicBezTo>
                    <a:pt x="2706" y="4"/>
                    <a:pt x="976" y="255"/>
                    <a:pt x="59" y="477"/>
                  </a:cubicBezTo>
                  <a:cubicBezTo>
                    <a:pt x="1" y="488"/>
                    <a:pt x="9" y="574"/>
                    <a:pt x="67" y="574"/>
                  </a:cubicBezTo>
                  <a:cubicBezTo>
                    <a:pt x="68" y="574"/>
                    <a:pt x="69" y="573"/>
                    <a:pt x="70" y="573"/>
                  </a:cubicBezTo>
                  <a:cubicBezTo>
                    <a:pt x="74" y="573"/>
                    <a:pt x="78" y="572"/>
                    <a:pt x="81" y="571"/>
                  </a:cubicBezTo>
                  <a:cubicBezTo>
                    <a:pt x="995" y="350"/>
                    <a:pt x="2720" y="100"/>
                    <a:pt x="2738" y="96"/>
                  </a:cubicBezTo>
                  <a:cubicBezTo>
                    <a:pt x="2764" y="93"/>
                    <a:pt x="2781" y="68"/>
                    <a:pt x="2778" y="42"/>
                  </a:cubicBezTo>
                  <a:cubicBezTo>
                    <a:pt x="2775" y="18"/>
                    <a:pt x="2755" y="1"/>
                    <a:pt x="2731"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7"/>
            <p:cNvSpPr/>
            <p:nvPr/>
          </p:nvSpPr>
          <p:spPr>
            <a:xfrm>
              <a:off x="2979100" y="2519425"/>
              <a:ext cx="64100" cy="17475"/>
            </a:xfrm>
            <a:custGeom>
              <a:avLst/>
              <a:gdLst/>
              <a:ahLst/>
              <a:cxnLst/>
              <a:rect l="l" t="t" r="r" b="b"/>
              <a:pathLst>
                <a:path w="2564" h="699" extrusionOk="0">
                  <a:moveTo>
                    <a:pt x="2497" y="1"/>
                  </a:moveTo>
                  <a:cubicBezTo>
                    <a:pt x="2493" y="1"/>
                    <a:pt x="2489" y="1"/>
                    <a:pt x="2485" y="2"/>
                  </a:cubicBezTo>
                  <a:cubicBezTo>
                    <a:pt x="2469" y="7"/>
                    <a:pt x="792" y="402"/>
                    <a:pt x="55" y="605"/>
                  </a:cubicBezTo>
                  <a:cubicBezTo>
                    <a:pt x="1" y="620"/>
                    <a:pt x="12" y="698"/>
                    <a:pt x="67" y="698"/>
                  </a:cubicBezTo>
                  <a:cubicBezTo>
                    <a:pt x="72" y="698"/>
                    <a:pt x="76" y="698"/>
                    <a:pt x="81" y="696"/>
                  </a:cubicBezTo>
                  <a:cubicBezTo>
                    <a:pt x="816" y="495"/>
                    <a:pt x="2490" y="100"/>
                    <a:pt x="2508" y="96"/>
                  </a:cubicBezTo>
                  <a:cubicBezTo>
                    <a:pt x="2564" y="82"/>
                    <a:pt x="2550" y="1"/>
                    <a:pt x="2497"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7"/>
            <p:cNvSpPr/>
            <p:nvPr/>
          </p:nvSpPr>
          <p:spPr>
            <a:xfrm>
              <a:off x="2937625" y="2481875"/>
              <a:ext cx="25800" cy="8775"/>
            </a:xfrm>
            <a:custGeom>
              <a:avLst/>
              <a:gdLst/>
              <a:ahLst/>
              <a:cxnLst/>
              <a:rect l="l" t="t" r="r" b="b"/>
              <a:pathLst>
                <a:path w="1032" h="351" extrusionOk="0">
                  <a:moveTo>
                    <a:pt x="966" y="1"/>
                  </a:moveTo>
                  <a:cubicBezTo>
                    <a:pt x="963" y="1"/>
                    <a:pt x="960" y="1"/>
                    <a:pt x="957" y="1"/>
                  </a:cubicBezTo>
                  <a:cubicBezTo>
                    <a:pt x="935" y="5"/>
                    <a:pt x="446" y="92"/>
                    <a:pt x="49" y="259"/>
                  </a:cubicBezTo>
                  <a:cubicBezTo>
                    <a:pt x="1" y="278"/>
                    <a:pt x="15" y="351"/>
                    <a:pt x="67" y="351"/>
                  </a:cubicBezTo>
                  <a:cubicBezTo>
                    <a:pt x="74" y="351"/>
                    <a:pt x="79" y="349"/>
                    <a:pt x="86" y="347"/>
                  </a:cubicBezTo>
                  <a:cubicBezTo>
                    <a:pt x="472" y="185"/>
                    <a:pt x="969" y="97"/>
                    <a:pt x="973" y="96"/>
                  </a:cubicBezTo>
                  <a:cubicBezTo>
                    <a:pt x="1031" y="84"/>
                    <a:pt x="1021" y="1"/>
                    <a:pt x="966"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7"/>
            <p:cNvSpPr/>
            <p:nvPr/>
          </p:nvSpPr>
          <p:spPr>
            <a:xfrm>
              <a:off x="2695200" y="2174050"/>
              <a:ext cx="195375" cy="242525"/>
            </a:xfrm>
            <a:custGeom>
              <a:avLst/>
              <a:gdLst/>
              <a:ahLst/>
              <a:cxnLst/>
              <a:rect l="l" t="t" r="r" b="b"/>
              <a:pathLst>
                <a:path w="7815" h="9701" extrusionOk="0">
                  <a:moveTo>
                    <a:pt x="6590" y="1"/>
                  </a:moveTo>
                  <a:cubicBezTo>
                    <a:pt x="6039" y="135"/>
                    <a:pt x="4027" y="433"/>
                    <a:pt x="2544" y="433"/>
                  </a:cubicBezTo>
                  <a:cubicBezTo>
                    <a:pt x="2153" y="433"/>
                    <a:pt x="1798" y="412"/>
                    <a:pt x="1517" y="362"/>
                  </a:cubicBezTo>
                  <a:cubicBezTo>
                    <a:pt x="674" y="691"/>
                    <a:pt x="434" y="746"/>
                    <a:pt x="1" y="883"/>
                  </a:cubicBezTo>
                  <a:cubicBezTo>
                    <a:pt x="770" y="2646"/>
                    <a:pt x="2565" y="7520"/>
                    <a:pt x="3464" y="9700"/>
                  </a:cubicBezTo>
                  <a:cubicBezTo>
                    <a:pt x="4650" y="6879"/>
                    <a:pt x="7022" y="1895"/>
                    <a:pt x="7814" y="420"/>
                  </a:cubicBezTo>
                  <a:cubicBezTo>
                    <a:pt x="7275" y="206"/>
                    <a:pt x="7072" y="189"/>
                    <a:pt x="6590"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7"/>
            <p:cNvSpPr/>
            <p:nvPr/>
          </p:nvSpPr>
          <p:spPr>
            <a:xfrm>
              <a:off x="2779375" y="2238400"/>
              <a:ext cx="16100" cy="173775"/>
            </a:xfrm>
            <a:custGeom>
              <a:avLst/>
              <a:gdLst/>
              <a:ahLst/>
              <a:cxnLst/>
              <a:rect l="l" t="t" r="r" b="b"/>
              <a:pathLst>
                <a:path w="644" h="6951" extrusionOk="0">
                  <a:moveTo>
                    <a:pt x="542" y="1"/>
                  </a:moveTo>
                  <a:cubicBezTo>
                    <a:pt x="493" y="1"/>
                    <a:pt x="452" y="35"/>
                    <a:pt x="445" y="84"/>
                  </a:cubicBezTo>
                  <a:cubicBezTo>
                    <a:pt x="442" y="117"/>
                    <a:pt x="1" y="3425"/>
                    <a:pt x="1" y="6855"/>
                  </a:cubicBezTo>
                  <a:cubicBezTo>
                    <a:pt x="1" y="6907"/>
                    <a:pt x="44" y="6951"/>
                    <a:pt x="97" y="6951"/>
                  </a:cubicBezTo>
                  <a:cubicBezTo>
                    <a:pt x="149" y="6951"/>
                    <a:pt x="193" y="6907"/>
                    <a:pt x="193" y="6855"/>
                  </a:cubicBezTo>
                  <a:cubicBezTo>
                    <a:pt x="193" y="3438"/>
                    <a:pt x="632" y="142"/>
                    <a:pt x="636" y="110"/>
                  </a:cubicBezTo>
                  <a:cubicBezTo>
                    <a:pt x="644" y="57"/>
                    <a:pt x="606" y="9"/>
                    <a:pt x="554" y="2"/>
                  </a:cubicBezTo>
                  <a:cubicBezTo>
                    <a:pt x="550" y="1"/>
                    <a:pt x="546" y="1"/>
                    <a:pt x="542" y="1"/>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7"/>
            <p:cNvSpPr/>
            <p:nvPr/>
          </p:nvSpPr>
          <p:spPr>
            <a:xfrm>
              <a:off x="2673975" y="1886450"/>
              <a:ext cx="224475" cy="161875"/>
            </a:xfrm>
            <a:custGeom>
              <a:avLst/>
              <a:gdLst/>
              <a:ahLst/>
              <a:cxnLst/>
              <a:rect l="l" t="t" r="r" b="b"/>
              <a:pathLst>
                <a:path w="8979" h="6475" extrusionOk="0">
                  <a:moveTo>
                    <a:pt x="1669" y="0"/>
                  </a:moveTo>
                  <a:cubicBezTo>
                    <a:pt x="1219" y="0"/>
                    <a:pt x="983" y="232"/>
                    <a:pt x="626" y="1069"/>
                  </a:cubicBezTo>
                  <a:cubicBezTo>
                    <a:pt x="1" y="2536"/>
                    <a:pt x="241" y="3329"/>
                    <a:pt x="722" y="5574"/>
                  </a:cubicBezTo>
                  <a:cubicBezTo>
                    <a:pt x="2247" y="6244"/>
                    <a:pt x="3744" y="6475"/>
                    <a:pt x="5057" y="6475"/>
                  </a:cubicBezTo>
                  <a:cubicBezTo>
                    <a:pt x="6352" y="6475"/>
                    <a:pt x="7468" y="6250"/>
                    <a:pt x="8256" y="6001"/>
                  </a:cubicBezTo>
                  <a:cubicBezTo>
                    <a:pt x="8979" y="3574"/>
                    <a:pt x="8929" y="1982"/>
                    <a:pt x="7920" y="973"/>
                  </a:cubicBezTo>
                  <a:cubicBezTo>
                    <a:pt x="7308" y="360"/>
                    <a:pt x="6318" y="307"/>
                    <a:pt x="5258" y="307"/>
                  </a:cubicBezTo>
                  <a:cubicBezTo>
                    <a:pt x="5039" y="307"/>
                    <a:pt x="4816" y="310"/>
                    <a:pt x="4593" y="310"/>
                  </a:cubicBezTo>
                  <a:cubicBezTo>
                    <a:pt x="4118" y="310"/>
                    <a:pt x="3642" y="299"/>
                    <a:pt x="3191" y="235"/>
                  </a:cubicBezTo>
                  <a:cubicBezTo>
                    <a:pt x="2468" y="132"/>
                    <a:pt x="2008" y="0"/>
                    <a:pt x="1669" y="0"/>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7"/>
            <p:cNvSpPr/>
            <p:nvPr/>
          </p:nvSpPr>
          <p:spPr>
            <a:xfrm>
              <a:off x="2672275" y="1947825"/>
              <a:ext cx="229775" cy="287600"/>
            </a:xfrm>
            <a:custGeom>
              <a:avLst/>
              <a:gdLst/>
              <a:ahLst/>
              <a:cxnLst/>
              <a:rect l="l" t="t" r="r" b="b"/>
              <a:pathLst>
                <a:path w="9191" h="11504" extrusionOk="0">
                  <a:moveTo>
                    <a:pt x="4155" y="0"/>
                  </a:moveTo>
                  <a:cubicBezTo>
                    <a:pt x="3439" y="0"/>
                    <a:pt x="2625" y="54"/>
                    <a:pt x="1784" y="154"/>
                  </a:cubicBezTo>
                  <a:cubicBezTo>
                    <a:pt x="1237" y="218"/>
                    <a:pt x="624" y="1415"/>
                    <a:pt x="765" y="2904"/>
                  </a:cubicBezTo>
                  <a:cubicBezTo>
                    <a:pt x="703" y="2877"/>
                    <a:pt x="643" y="2863"/>
                    <a:pt x="586" y="2863"/>
                  </a:cubicBezTo>
                  <a:cubicBezTo>
                    <a:pt x="435" y="2863"/>
                    <a:pt x="304" y="2963"/>
                    <a:pt x="197" y="3190"/>
                  </a:cubicBezTo>
                  <a:cubicBezTo>
                    <a:pt x="1" y="3605"/>
                    <a:pt x="295" y="4905"/>
                    <a:pt x="1014" y="4905"/>
                  </a:cubicBezTo>
                  <a:cubicBezTo>
                    <a:pt x="1026" y="4905"/>
                    <a:pt x="1038" y="4904"/>
                    <a:pt x="1050" y="4904"/>
                  </a:cubicBezTo>
                  <a:cubicBezTo>
                    <a:pt x="1278" y="6055"/>
                    <a:pt x="1724" y="7316"/>
                    <a:pt x="2789" y="8009"/>
                  </a:cubicBezTo>
                  <a:cubicBezTo>
                    <a:pt x="2770" y="8718"/>
                    <a:pt x="2682" y="9162"/>
                    <a:pt x="2434" y="9411"/>
                  </a:cubicBezTo>
                  <a:cubicBezTo>
                    <a:pt x="3131" y="10542"/>
                    <a:pt x="4176" y="11143"/>
                    <a:pt x="4855" y="11503"/>
                  </a:cubicBezTo>
                  <a:cubicBezTo>
                    <a:pt x="5920" y="10878"/>
                    <a:pt x="7098" y="9892"/>
                    <a:pt x="7508" y="9051"/>
                  </a:cubicBezTo>
                  <a:cubicBezTo>
                    <a:pt x="7109" y="8883"/>
                    <a:pt x="6830" y="8158"/>
                    <a:pt x="6870" y="7443"/>
                  </a:cubicBezTo>
                  <a:cubicBezTo>
                    <a:pt x="7499" y="6815"/>
                    <a:pt x="8034" y="5431"/>
                    <a:pt x="8109" y="4674"/>
                  </a:cubicBezTo>
                  <a:cubicBezTo>
                    <a:pt x="8966" y="4673"/>
                    <a:pt x="9191" y="3883"/>
                    <a:pt x="9062" y="3188"/>
                  </a:cubicBezTo>
                  <a:cubicBezTo>
                    <a:pt x="8992" y="2805"/>
                    <a:pt x="8794" y="2574"/>
                    <a:pt x="8512" y="2574"/>
                  </a:cubicBezTo>
                  <a:cubicBezTo>
                    <a:pt x="8307" y="2574"/>
                    <a:pt x="8057" y="2697"/>
                    <a:pt x="7779" y="2975"/>
                  </a:cubicBezTo>
                  <a:cubicBezTo>
                    <a:pt x="7234" y="2110"/>
                    <a:pt x="6947" y="1316"/>
                    <a:pt x="6690" y="638"/>
                  </a:cubicBezTo>
                  <a:cubicBezTo>
                    <a:pt x="6521" y="194"/>
                    <a:pt x="5514" y="0"/>
                    <a:pt x="4155" y="0"/>
                  </a:cubicBezTo>
                  <a:close/>
                </a:path>
              </a:pathLst>
            </a:custGeom>
            <a:solidFill>
              <a:srgbClr val="FF9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7"/>
            <p:cNvSpPr/>
            <p:nvPr/>
          </p:nvSpPr>
          <p:spPr>
            <a:xfrm>
              <a:off x="2750600" y="2044225"/>
              <a:ext cx="25325" cy="33300"/>
            </a:xfrm>
            <a:custGeom>
              <a:avLst/>
              <a:gdLst/>
              <a:ahLst/>
              <a:cxnLst/>
              <a:rect l="l" t="t" r="r" b="b"/>
              <a:pathLst>
                <a:path w="1013" h="1332" extrusionOk="0">
                  <a:moveTo>
                    <a:pt x="659" y="1"/>
                  </a:moveTo>
                  <a:cubicBezTo>
                    <a:pt x="642" y="1"/>
                    <a:pt x="624" y="8"/>
                    <a:pt x="609" y="25"/>
                  </a:cubicBezTo>
                  <a:cubicBezTo>
                    <a:pt x="607" y="29"/>
                    <a:pt x="334" y="373"/>
                    <a:pt x="126" y="625"/>
                  </a:cubicBezTo>
                  <a:cubicBezTo>
                    <a:pt x="8" y="769"/>
                    <a:pt x="0" y="977"/>
                    <a:pt x="108" y="1129"/>
                  </a:cubicBezTo>
                  <a:cubicBezTo>
                    <a:pt x="201" y="1264"/>
                    <a:pt x="358" y="1331"/>
                    <a:pt x="556" y="1331"/>
                  </a:cubicBezTo>
                  <a:cubicBezTo>
                    <a:pt x="671" y="1331"/>
                    <a:pt x="801" y="1308"/>
                    <a:pt x="940" y="1259"/>
                  </a:cubicBezTo>
                  <a:cubicBezTo>
                    <a:pt x="1013" y="1231"/>
                    <a:pt x="985" y="1128"/>
                    <a:pt x="918" y="1128"/>
                  </a:cubicBezTo>
                  <a:cubicBezTo>
                    <a:pt x="911" y="1128"/>
                    <a:pt x="903" y="1129"/>
                    <a:pt x="895" y="1132"/>
                  </a:cubicBezTo>
                  <a:cubicBezTo>
                    <a:pt x="770" y="1176"/>
                    <a:pt x="655" y="1197"/>
                    <a:pt x="555" y="1197"/>
                  </a:cubicBezTo>
                  <a:cubicBezTo>
                    <a:pt x="403" y="1197"/>
                    <a:pt x="286" y="1148"/>
                    <a:pt x="219" y="1052"/>
                  </a:cubicBezTo>
                  <a:cubicBezTo>
                    <a:pt x="146" y="948"/>
                    <a:pt x="151" y="810"/>
                    <a:pt x="229" y="710"/>
                  </a:cubicBezTo>
                  <a:cubicBezTo>
                    <a:pt x="439" y="458"/>
                    <a:pt x="712" y="112"/>
                    <a:pt x="715" y="109"/>
                  </a:cubicBezTo>
                  <a:cubicBezTo>
                    <a:pt x="753" y="57"/>
                    <a:pt x="708" y="1"/>
                    <a:pt x="659"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7"/>
            <p:cNvSpPr/>
            <p:nvPr/>
          </p:nvSpPr>
          <p:spPr>
            <a:xfrm>
              <a:off x="2751600" y="2095800"/>
              <a:ext cx="42000" cy="15475"/>
            </a:xfrm>
            <a:custGeom>
              <a:avLst/>
              <a:gdLst/>
              <a:ahLst/>
              <a:cxnLst/>
              <a:rect l="l" t="t" r="r" b="b"/>
              <a:pathLst>
                <a:path w="1680" h="619" extrusionOk="0">
                  <a:moveTo>
                    <a:pt x="1679" y="1"/>
                  </a:moveTo>
                  <a:lnTo>
                    <a:pt x="1679" y="1"/>
                  </a:lnTo>
                  <a:cubicBezTo>
                    <a:pt x="1455" y="186"/>
                    <a:pt x="1189" y="341"/>
                    <a:pt x="904" y="405"/>
                  </a:cubicBezTo>
                  <a:cubicBezTo>
                    <a:pt x="807" y="426"/>
                    <a:pt x="713" y="434"/>
                    <a:pt x="620" y="434"/>
                  </a:cubicBezTo>
                  <a:cubicBezTo>
                    <a:pt x="413" y="434"/>
                    <a:pt x="213" y="393"/>
                    <a:pt x="1" y="360"/>
                  </a:cubicBezTo>
                  <a:lnTo>
                    <a:pt x="1" y="360"/>
                  </a:lnTo>
                  <a:cubicBezTo>
                    <a:pt x="206" y="524"/>
                    <a:pt x="455" y="619"/>
                    <a:pt x="711" y="619"/>
                  </a:cubicBezTo>
                  <a:cubicBezTo>
                    <a:pt x="793" y="619"/>
                    <a:pt x="876" y="609"/>
                    <a:pt x="958" y="589"/>
                  </a:cubicBezTo>
                  <a:cubicBezTo>
                    <a:pt x="1256" y="516"/>
                    <a:pt x="1568" y="296"/>
                    <a:pt x="1679"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7"/>
            <p:cNvSpPr/>
            <p:nvPr/>
          </p:nvSpPr>
          <p:spPr>
            <a:xfrm>
              <a:off x="2724800" y="2030275"/>
              <a:ext cx="12900" cy="15400"/>
            </a:xfrm>
            <a:custGeom>
              <a:avLst/>
              <a:gdLst/>
              <a:ahLst/>
              <a:cxnLst/>
              <a:rect l="l" t="t" r="r" b="b"/>
              <a:pathLst>
                <a:path w="516" h="616" extrusionOk="0">
                  <a:moveTo>
                    <a:pt x="252" y="1"/>
                  </a:moveTo>
                  <a:cubicBezTo>
                    <a:pt x="249" y="1"/>
                    <a:pt x="245" y="1"/>
                    <a:pt x="241" y="1"/>
                  </a:cubicBezTo>
                  <a:cubicBezTo>
                    <a:pt x="103" y="9"/>
                    <a:pt x="1" y="153"/>
                    <a:pt x="11" y="323"/>
                  </a:cubicBezTo>
                  <a:cubicBezTo>
                    <a:pt x="20" y="488"/>
                    <a:pt x="133" y="616"/>
                    <a:pt x="265" y="616"/>
                  </a:cubicBezTo>
                  <a:cubicBezTo>
                    <a:pt x="268" y="616"/>
                    <a:pt x="272" y="616"/>
                    <a:pt x="276" y="616"/>
                  </a:cubicBezTo>
                  <a:cubicBezTo>
                    <a:pt x="413" y="608"/>
                    <a:pt x="516" y="464"/>
                    <a:pt x="506" y="294"/>
                  </a:cubicBezTo>
                  <a:cubicBezTo>
                    <a:pt x="497" y="129"/>
                    <a:pt x="384" y="1"/>
                    <a:pt x="252" y="1"/>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7"/>
            <p:cNvSpPr/>
            <p:nvPr/>
          </p:nvSpPr>
          <p:spPr>
            <a:xfrm>
              <a:off x="2799025" y="2029075"/>
              <a:ext cx="12925" cy="15400"/>
            </a:xfrm>
            <a:custGeom>
              <a:avLst/>
              <a:gdLst/>
              <a:ahLst/>
              <a:cxnLst/>
              <a:rect l="l" t="t" r="r" b="b"/>
              <a:pathLst>
                <a:path w="517" h="616" extrusionOk="0">
                  <a:moveTo>
                    <a:pt x="252" y="1"/>
                  </a:moveTo>
                  <a:cubicBezTo>
                    <a:pt x="248" y="1"/>
                    <a:pt x="244" y="1"/>
                    <a:pt x="241" y="1"/>
                  </a:cubicBezTo>
                  <a:cubicBezTo>
                    <a:pt x="104" y="9"/>
                    <a:pt x="0" y="153"/>
                    <a:pt x="10" y="322"/>
                  </a:cubicBezTo>
                  <a:cubicBezTo>
                    <a:pt x="20" y="488"/>
                    <a:pt x="133" y="616"/>
                    <a:pt x="265" y="616"/>
                  </a:cubicBezTo>
                  <a:cubicBezTo>
                    <a:pt x="269" y="616"/>
                    <a:pt x="273" y="616"/>
                    <a:pt x="277" y="616"/>
                  </a:cubicBezTo>
                  <a:cubicBezTo>
                    <a:pt x="413" y="608"/>
                    <a:pt x="517" y="464"/>
                    <a:pt x="507" y="294"/>
                  </a:cubicBezTo>
                  <a:cubicBezTo>
                    <a:pt x="497" y="129"/>
                    <a:pt x="385" y="1"/>
                    <a:pt x="252" y="1"/>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7"/>
            <p:cNvSpPr/>
            <p:nvPr/>
          </p:nvSpPr>
          <p:spPr>
            <a:xfrm>
              <a:off x="2722950" y="2022600"/>
              <a:ext cx="18725" cy="3825"/>
            </a:xfrm>
            <a:custGeom>
              <a:avLst/>
              <a:gdLst/>
              <a:ahLst/>
              <a:cxnLst/>
              <a:rect l="l" t="t" r="r" b="b"/>
              <a:pathLst>
                <a:path w="749" h="153" extrusionOk="0">
                  <a:moveTo>
                    <a:pt x="359" y="0"/>
                  </a:moveTo>
                  <a:cubicBezTo>
                    <a:pt x="282" y="0"/>
                    <a:pt x="206" y="15"/>
                    <a:pt x="135" y="45"/>
                  </a:cubicBezTo>
                  <a:cubicBezTo>
                    <a:pt x="123" y="51"/>
                    <a:pt x="1" y="118"/>
                    <a:pt x="9" y="139"/>
                  </a:cubicBezTo>
                  <a:cubicBezTo>
                    <a:pt x="115" y="128"/>
                    <a:pt x="217" y="115"/>
                    <a:pt x="323" y="115"/>
                  </a:cubicBezTo>
                  <a:cubicBezTo>
                    <a:pt x="340" y="115"/>
                    <a:pt x="358" y="115"/>
                    <a:pt x="376" y="116"/>
                  </a:cubicBezTo>
                  <a:cubicBezTo>
                    <a:pt x="500" y="118"/>
                    <a:pt x="624" y="141"/>
                    <a:pt x="748" y="152"/>
                  </a:cubicBezTo>
                  <a:cubicBezTo>
                    <a:pt x="655" y="55"/>
                    <a:pt x="513" y="10"/>
                    <a:pt x="382" y="0"/>
                  </a:cubicBezTo>
                  <a:cubicBezTo>
                    <a:pt x="374" y="0"/>
                    <a:pt x="367" y="0"/>
                    <a:pt x="359"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7"/>
            <p:cNvSpPr/>
            <p:nvPr/>
          </p:nvSpPr>
          <p:spPr>
            <a:xfrm>
              <a:off x="2714000" y="2007050"/>
              <a:ext cx="37625" cy="11300"/>
            </a:xfrm>
            <a:custGeom>
              <a:avLst/>
              <a:gdLst/>
              <a:ahLst/>
              <a:cxnLst/>
              <a:rect l="l" t="t" r="r" b="b"/>
              <a:pathLst>
                <a:path w="1505" h="452" extrusionOk="0">
                  <a:moveTo>
                    <a:pt x="657" y="0"/>
                  </a:moveTo>
                  <a:cubicBezTo>
                    <a:pt x="128" y="0"/>
                    <a:pt x="1" y="327"/>
                    <a:pt x="92" y="422"/>
                  </a:cubicBezTo>
                  <a:cubicBezTo>
                    <a:pt x="113" y="443"/>
                    <a:pt x="143" y="452"/>
                    <a:pt x="179" y="452"/>
                  </a:cubicBezTo>
                  <a:cubicBezTo>
                    <a:pt x="298" y="452"/>
                    <a:pt x="491" y="361"/>
                    <a:pt x="694" y="361"/>
                  </a:cubicBezTo>
                  <a:cubicBezTo>
                    <a:pt x="699" y="361"/>
                    <a:pt x="703" y="361"/>
                    <a:pt x="708" y="362"/>
                  </a:cubicBezTo>
                  <a:cubicBezTo>
                    <a:pt x="880" y="365"/>
                    <a:pt x="1044" y="429"/>
                    <a:pt x="1169" y="429"/>
                  </a:cubicBezTo>
                  <a:cubicBezTo>
                    <a:pt x="1240" y="429"/>
                    <a:pt x="1298" y="409"/>
                    <a:pt x="1338" y="344"/>
                  </a:cubicBezTo>
                  <a:cubicBezTo>
                    <a:pt x="1505" y="72"/>
                    <a:pt x="1116" y="8"/>
                    <a:pt x="681" y="0"/>
                  </a:cubicBezTo>
                  <a:cubicBezTo>
                    <a:pt x="673" y="0"/>
                    <a:pt x="665" y="0"/>
                    <a:pt x="657" y="0"/>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7"/>
            <p:cNvSpPr/>
            <p:nvPr/>
          </p:nvSpPr>
          <p:spPr>
            <a:xfrm>
              <a:off x="2795675" y="2021700"/>
              <a:ext cx="18725" cy="3875"/>
            </a:xfrm>
            <a:custGeom>
              <a:avLst/>
              <a:gdLst/>
              <a:ahLst/>
              <a:cxnLst/>
              <a:rect l="l" t="t" r="r" b="b"/>
              <a:pathLst>
                <a:path w="749" h="155" extrusionOk="0">
                  <a:moveTo>
                    <a:pt x="374" y="0"/>
                  </a:moveTo>
                  <a:cubicBezTo>
                    <a:pt x="241" y="4"/>
                    <a:pt x="97" y="42"/>
                    <a:pt x="0" y="136"/>
                  </a:cubicBezTo>
                  <a:cubicBezTo>
                    <a:pt x="117" y="131"/>
                    <a:pt x="236" y="115"/>
                    <a:pt x="353" y="115"/>
                  </a:cubicBezTo>
                  <a:cubicBezTo>
                    <a:pt x="360" y="115"/>
                    <a:pt x="367" y="115"/>
                    <a:pt x="375" y="115"/>
                  </a:cubicBezTo>
                  <a:cubicBezTo>
                    <a:pt x="499" y="116"/>
                    <a:pt x="617" y="137"/>
                    <a:pt x="739" y="154"/>
                  </a:cubicBezTo>
                  <a:cubicBezTo>
                    <a:pt x="749" y="134"/>
                    <a:pt x="630" y="62"/>
                    <a:pt x="618" y="55"/>
                  </a:cubicBezTo>
                  <a:cubicBezTo>
                    <a:pt x="542" y="19"/>
                    <a:pt x="458" y="0"/>
                    <a:pt x="374"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7"/>
            <p:cNvSpPr/>
            <p:nvPr/>
          </p:nvSpPr>
          <p:spPr>
            <a:xfrm>
              <a:off x="2786825" y="2006175"/>
              <a:ext cx="37025" cy="11875"/>
            </a:xfrm>
            <a:custGeom>
              <a:avLst/>
              <a:gdLst/>
              <a:ahLst/>
              <a:cxnLst/>
              <a:rect l="l" t="t" r="r" b="b"/>
              <a:pathLst>
                <a:path w="1481" h="475" extrusionOk="0">
                  <a:moveTo>
                    <a:pt x="706" y="0"/>
                  </a:moveTo>
                  <a:cubicBezTo>
                    <a:pt x="318" y="0"/>
                    <a:pt x="1" y="61"/>
                    <a:pt x="143" y="316"/>
                  </a:cubicBezTo>
                  <a:cubicBezTo>
                    <a:pt x="182" y="388"/>
                    <a:pt x="246" y="409"/>
                    <a:pt x="325" y="409"/>
                  </a:cubicBezTo>
                  <a:cubicBezTo>
                    <a:pt x="443" y="409"/>
                    <a:pt x="595" y="361"/>
                    <a:pt x="752" y="361"/>
                  </a:cubicBezTo>
                  <a:cubicBezTo>
                    <a:pt x="758" y="361"/>
                    <a:pt x="764" y="362"/>
                    <a:pt x="770" y="362"/>
                  </a:cubicBezTo>
                  <a:cubicBezTo>
                    <a:pt x="983" y="367"/>
                    <a:pt x="1182" y="475"/>
                    <a:pt x="1304" y="475"/>
                  </a:cubicBezTo>
                  <a:cubicBezTo>
                    <a:pt x="1336" y="475"/>
                    <a:pt x="1363" y="467"/>
                    <a:pt x="1383" y="448"/>
                  </a:cubicBezTo>
                  <a:cubicBezTo>
                    <a:pt x="1481" y="356"/>
                    <a:pt x="1363" y="16"/>
                    <a:pt x="814" y="1"/>
                  </a:cubicBezTo>
                  <a:cubicBezTo>
                    <a:pt x="777" y="1"/>
                    <a:pt x="741" y="0"/>
                    <a:pt x="706" y="0"/>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7"/>
            <p:cNvSpPr/>
            <p:nvPr/>
          </p:nvSpPr>
          <p:spPr>
            <a:xfrm>
              <a:off x="2872425" y="2026625"/>
              <a:ext cx="19900" cy="26225"/>
            </a:xfrm>
            <a:custGeom>
              <a:avLst/>
              <a:gdLst/>
              <a:ahLst/>
              <a:cxnLst/>
              <a:rect l="l" t="t" r="r" b="b"/>
              <a:pathLst>
                <a:path w="796" h="1049" extrusionOk="0">
                  <a:moveTo>
                    <a:pt x="498" y="0"/>
                  </a:moveTo>
                  <a:cubicBezTo>
                    <a:pt x="301" y="0"/>
                    <a:pt x="42" y="151"/>
                    <a:pt x="0" y="388"/>
                  </a:cubicBezTo>
                  <a:cubicBezTo>
                    <a:pt x="106" y="493"/>
                    <a:pt x="205" y="794"/>
                    <a:pt x="144" y="1011"/>
                  </a:cubicBezTo>
                  <a:cubicBezTo>
                    <a:pt x="170" y="1036"/>
                    <a:pt x="201" y="1048"/>
                    <a:pt x="235" y="1048"/>
                  </a:cubicBezTo>
                  <a:cubicBezTo>
                    <a:pt x="453" y="1048"/>
                    <a:pt x="796" y="558"/>
                    <a:pt x="725" y="162"/>
                  </a:cubicBezTo>
                  <a:cubicBezTo>
                    <a:pt x="705" y="50"/>
                    <a:pt x="612" y="0"/>
                    <a:pt x="498"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7"/>
            <p:cNvSpPr/>
            <p:nvPr/>
          </p:nvSpPr>
          <p:spPr>
            <a:xfrm>
              <a:off x="2742000" y="2133900"/>
              <a:ext cx="102050" cy="34100"/>
            </a:xfrm>
            <a:custGeom>
              <a:avLst/>
              <a:gdLst/>
              <a:ahLst/>
              <a:cxnLst/>
              <a:rect l="l" t="t" r="r" b="b"/>
              <a:pathLst>
                <a:path w="4082" h="1364" extrusionOk="0">
                  <a:moveTo>
                    <a:pt x="4081" y="0"/>
                  </a:moveTo>
                  <a:lnTo>
                    <a:pt x="4081" y="0"/>
                  </a:lnTo>
                  <a:cubicBezTo>
                    <a:pt x="3424" y="728"/>
                    <a:pt x="2482" y="992"/>
                    <a:pt x="1643" y="992"/>
                  </a:cubicBezTo>
                  <a:cubicBezTo>
                    <a:pt x="953" y="992"/>
                    <a:pt x="333" y="813"/>
                    <a:pt x="0" y="566"/>
                  </a:cubicBezTo>
                  <a:lnTo>
                    <a:pt x="0" y="566"/>
                  </a:lnTo>
                  <a:cubicBezTo>
                    <a:pt x="581" y="1147"/>
                    <a:pt x="1191" y="1363"/>
                    <a:pt x="1760" y="1363"/>
                  </a:cubicBezTo>
                  <a:cubicBezTo>
                    <a:pt x="2859" y="1363"/>
                    <a:pt x="3803" y="552"/>
                    <a:pt x="4081"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7"/>
            <p:cNvSpPr/>
            <p:nvPr/>
          </p:nvSpPr>
          <p:spPr>
            <a:xfrm>
              <a:off x="2684575" y="2031075"/>
              <a:ext cx="12150" cy="29200"/>
            </a:xfrm>
            <a:custGeom>
              <a:avLst/>
              <a:gdLst/>
              <a:ahLst/>
              <a:cxnLst/>
              <a:rect l="l" t="t" r="r" b="b"/>
              <a:pathLst>
                <a:path w="486" h="1168" extrusionOk="0">
                  <a:moveTo>
                    <a:pt x="220" y="0"/>
                  </a:moveTo>
                  <a:cubicBezTo>
                    <a:pt x="82" y="0"/>
                    <a:pt x="1" y="292"/>
                    <a:pt x="65" y="610"/>
                  </a:cubicBezTo>
                  <a:cubicBezTo>
                    <a:pt x="121" y="887"/>
                    <a:pt x="234" y="1063"/>
                    <a:pt x="486" y="1168"/>
                  </a:cubicBezTo>
                  <a:cubicBezTo>
                    <a:pt x="378" y="766"/>
                    <a:pt x="330" y="238"/>
                    <a:pt x="330" y="57"/>
                  </a:cubicBezTo>
                  <a:cubicBezTo>
                    <a:pt x="291" y="18"/>
                    <a:pt x="253" y="0"/>
                    <a:pt x="220"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7" name="Google Shape;127;p7"/>
          <p:cNvSpPr txBox="1">
            <a:spLocks noGrp="1"/>
          </p:cNvSpPr>
          <p:nvPr>
            <p:ph type="title"/>
          </p:nvPr>
        </p:nvSpPr>
        <p:spPr>
          <a:xfrm>
            <a:off x="720000" y="1188675"/>
            <a:ext cx="518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7"/>
          <p:cNvSpPr txBox="1">
            <a:spLocks noGrp="1"/>
          </p:cNvSpPr>
          <p:nvPr>
            <p:ph type="body" idx="1"/>
          </p:nvPr>
        </p:nvSpPr>
        <p:spPr>
          <a:xfrm>
            <a:off x="720000" y="1877651"/>
            <a:ext cx="5188200" cy="1722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
        <p:nvSpPr>
          <p:cNvPr id="129" name="Google Shape;129;p7"/>
          <p:cNvSpPr/>
          <p:nvPr/>
        </p:nvSpPr>
        <p:spPr>
          <a:xfrm>
            <a:off x="-139025" y="2710775"/>
            <a:ext cx="5832775" cy="2490650"/>
          </a:xfrm>
          <a:custGeom>
            <a:avLst/>
            <a:gdLst/>
            <a:ahLst/>
            <a:cxnLst/>
            <a:rect l="l" t="t" r="r" b="b"/>
            <a:pathLst>
              <a:path w="233311" h="99626" extrusionOk="0">
                <a:moveTo>
                  <a:pt x="233311" y="99626"/>
                </a:moveTo>
                <a:cubicBezTo>
                  <a:pt x="220182" y="92714"/>
                  <a:pt x="183768" y="64912"/>
                  <a:pt x="154537" y="58154"/>
                </a:cubicBezTo>
                <a:cubicBezTo>
                  <a:pt x="125306" y="51396"/>
                  <a:pt x="83679" y="68772"/>
                  <a:pt x="57923" y="59080"/>
                </a:cubicBezTo>
                <a:cubicBezTo>
                  <a:pt x="32167" y="49388"/>
                  <a:pt x="9654" y="9847"/>
                  <a:pt x="0" y="0"/>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0"/>
        <p:cNvGrpSpPr/>
        <p:nvPr/>
      </p:nvGrpSpPr>
      <p:grpSpPr>
        <a:xfrm>
          <a:off x="0" y="0"/>
          <a:ext cx="0" cy="0"/>
          <a:chOff x="0" y="0"/>
          <a:chExt cx="0" cy="0"/>
        </a:xfrm>
      </p:grpSpPr>
      <p:sp>
        <p:nvSpPr>
          <p:cNvPr id="131" name="Google Shape;131;p8"/>
          <p:cNvSpPr/>
          <p:nvPr/>
        </p:nvSpPr>
        <p:spPr>
          <a:xfrm rot="10800000" flipH="1">
            <a:off x="-50" y="0"/>
            <a:ext cx="9144000" cy="150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8"/>
          <p:cNvSpPr/>
          <p:nvPr/>
        </p:nvSpPr>
        <p:spPr>
          <a:xfrm rot="10800000" flipH="1">
            <a:off x="-50" y="5005925"/>
            <a:ext cx="9144000" cy="150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 name="Google Shape;133;p8"/>
          <p:cNvGrpSpPr/>
          <p:nvPr/>
        </p:nvGrpSpPr>
        <p:grpSpPr>
          <a:xfrm rot="-5400000" flipH="1">
            <a:off x="4333306" y="3823607"/>
            <a:ext cx="477382" cy="1347176"/>
            <a:chOff x="4162500" y="4067036"/>
            <a:chExt cx="217625" cy="614139"/>
          </a:xfrm>
        </p:grpSpPr>
        <p:sp>
          <p:nvSpPr>
            <p:cNvPr id="134" name="Google Shape;134;p8"/>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8"/>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8"/>
            <p:cNvSpPr/>
            <p:nvPr/>
          </p:nvSpPr>
          <p:spPr>
            <a:xfrm>
              <a:off x="4162500" y="4067036"/>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 name="Google Shape;137;p8"/>
          <p:cNvGrpSpPr/>
          <p:nvPr/>
        </p:nvGrpSpPr>
        <p:grpSpPr>
          <a:xfrm rot="10800000" flipH="1">
            <a:off x="7805231" y="370847"/>
            <a:ext cx="860494" cy="354376"/>
            <a:chOff x="1239400" y="5129700"/>
            <a:chExt cx="392275" cy="161550"/>
          </a:xfrm>
        </p:grpSpPr>
        <p:sp>
          <p:nvSpPr>
            <p:cNvPr id="138" name="Google Shape;138;p8"/>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8"/>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 name="Google Shape;140;p8"/>
          <p:cNvGrpSpPr/>
          <p:nvPr/>
        </p:nvGrpSpPr>
        <p:grpSpPr>
          <a:xfrm rot="10800000" flipH="1">
            <a:off x="375833" y="370832"/>
            <a:ext cx="1149392" cy="503102"/>
            <a:chOff x="1757100" y="4654950"/>
            <a:chExt cx="523975" cy="229350"/>
          </a:xfrm>
        </p:grpSpPr>
        <p:sp>
          <p:nvSpPr>
            <p:cNvPr id="141" name="Google Shape;141;p8"/>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8"/>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8"/>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 name="Google Shape;144;p8"/>
          <p:cNvSpPr txBox="1">
            <a:spLocks noGrp="1"/>
          </p:cNvSpPr>
          <p:nvPr>
            <p:ph type="title"/>
          </p:nvPr>
        </p:nvSpPr>
        <p:spPr>
          <a:xfrm>
            <a:off x="577200" y="1307100"/>
            <a:ext cx="5143200" cy="25293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45" name="Google Shape;145;p8"/>
          <p:cNvSpPr/>
          <p:nvPr/>
        </p:nvSpPr>
        <p:spPr>
          <a:xfrm flipH="1">
            <a:off x="5800" y="151675"/>
            <a:ext cx="5472550" cy="2095700"/>
          </a:xfrm>
          <a:custGeom>
            <a:avLst/>
            <a:gdLst/>
            <a:ahLst/>
            <a:cxnLst/>
            <a:rect l="l" t="t" r="r" b="b"/>
            <a:pathLst>
              <a:path w="218902" h="83828" extrusionOk="0">
                <a:moveTo>
                  <a:pt x="0" y="0"/>
                </a:moveTo>
                <a:cubicBezTo>
                  <a:pt x="7677" y="4086"/>
                  <a:pt x="22746" y="19580"/>
                  <a:pt x="46062" y="24515"/>
                </a:cubicBezTo>
                <a:cubicBezTo>
                  <a:pt x="69378" y="29450"/>
                  <a:pt x="111089" y="19727"/>
                  <a:pt x="139896" y="29612"/>
                </a:cubicBezTo>
                <a:cubicBezTo>
                  <a:pt x="168703" y="39498"/>
                  <a:pt x="205734" y="74792"/>
                  <a:pt x="218902" y="83828"/>
                </a:cubicBezTo>
              </a:path>
            </a:pathLst>
          </a:custGeom>
          <a:noFill/>
          <a:ln w="9525" cap="flat" cmpd="sng">
            <a:solidFill>
              <a:schemeClr val="accent6"/>
            </a:solidFill>
            <a:prstDash val="solid"/>
            <a:round/>
            <a:headEnd type="none" w="med" len="med"/>
            <a:tailEnd type="none" w="med" len="med"/>
          </a:ln>
        </p:spPr>
      </p:sp>
      <p:sp>
        <p:nvSpPr>
          <p:cNvPr id="146" name="Google Shape;146;p8"/>
          <p:cNvSpPr/>
          <p:nvPr/>
        </p:nvSpPr>
        <p:spPr>
          <a:xfrm flipH="1">
            <a:off x="6597350" y="4055940"/>
            <a:ext cx="2589125" cy="960125"/>
          </a:xfrm>
          <a:custGeom>
            <a:avLst/>
            <a:gdLst/>
            <a:ahLst/>
            <a:cxnLst/>
            <a:rect l="l" t="t" r="r" b="b"/>
            <a:pathLst>
              <a:path w="103565" h="38405" extrusionOk="0">
                <a:moveTo>
                  <a:pt x="0" y="3188"/>
                </a:moveTo>
                <a:cubicBezTo>
                  <a:pt x="8766" y="3072"/>
                  <a:pt x="35332" y="-3376"/>
                  <a:pt x="52593" y="2493"/>
                </a:cubicBezTo>
                <a:cubicBezTo>
                  <a:pt x="69854" y="8363"/>
                  <a:pt x="95070" y="32420"/>
                  <a:pt x="103565" y="38405"/>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7"/>
        <p:cNvGrpSpPr/>
        <p:nvPr/>
      </p:nvGrpSpPr>
      <p:grpSpPr>
        <a:xfrm>
          <a:off x="0" y="0"/>
          <a:ext cx="0" cy="0"/>
          <a:chOff x="0" y="0"/>
          <a:chExt cx="0" cy="0"/>
        </a:xfrm>
      </p:grpSpPr>
      <p:grpSp>
        <p:nvGrpSpPr>
          <p:cNvPr id="148" name="Google Shape;148;p9"/>
          <p:cNvGrpSpPr/>
          <p:nvPr/>
        </p:nvGrpSpPr>
        <p:grpSpPr>
          <a:xfrm>
            <a:off x="8410271" y="3849096"/>
            <a:ext cx="395052" cy="1027951"/>
            <a:chOff x="3556725" y="4006850"/>
            <a:chExt cx="188975" cy="491725"/>
          </a:xfrm>
        </p:grpSpPr>
        <p:sp>
          <p:nvSpPr>
            <p:cNvPr id="149" name="Google Shape;149;p9"/>
            <p:cNvSpPr/>
            <p:nvPr/>
          </p:nvSpPr>
          <p:spPr>
            <a:xfrm>
              <a:off x="3556725" y="4433525"/>
              <a:ext cx="65100" cy="65050"/>
            </a:xfrm>
            <a:custGeom>
              <a:avLst/>
              <a:gdLst/>
              <a:ahLst/>
              <a:cxnLst/>
              <a:rect l="l" t="t" r="r" b="b"/>
              <a:pathLst>
                <a:path w="2604" h="2602" extrusionOk="0">
                  <a:moveTo>
                    <a:pt x="1254" y="0"/>
                  </a:moveTo>
                  <a:cubicBezTo>
                    <a:pt x="1171" y="0"/>
                    <a:pt x="1103" y="67"/>
                    <a:pt x="1103" y="150"/>
                  </a:cubicBezTo>
                  <a:lnTo>
                    <a:pt x="1103" y="1102"/>
                  </a:lnTo>
                  <a:lnTo>
                    <a:pt x="152" y="1102"/>
                  </a:lnTo>
                  <a:cubicBezTo>
                    <a:pt x="68" y="1102"/>
                    <a:pt x="0" y="1170"/>
                    <a:pt x="0" y="1253"/>
                  </a:cubicBezTo>
                  <a:lnTo>
                    <a:pt x="0" y="1347"/>
                  </a:lnTo>
                  <a:cubicBezTo>
                    <a:pt x="0" y="1431"/>
                    <a:pt x="68" y="1499"/>
                    <a:pt x="152" y="1499"/>
                  </a:cubicBezTo>
                  <a:lnTo>
                    <a:pt x="1103" y="1499"/>
                  </a:lnTo>
                  <a:lnTo>
                    <a:pt x="1103" y="2451"/>
                  </a:lnTo>
                  <a:cubicBezTo>
                    <a:pt x="1103" y="2534"/>
                    <a:pt x="1171" y="2602"/>
                    <a:pt x="1254" y="2602"/>
                  </a:cubicBezTo>
                  <a:lnTo>
                    <a:pt x="1349" y="2602"/>
                  </a:lnTo>
                  <a:cubicBezTo>
                    <a:pt x="1432" y="2602"/>
                    <a:pt x="1500" y="2534"/>
                    <a:pt x="1500" y="2451"/>
                  </a:cubicBezTo>
                  <a:lnTo>
                    <a:pt x="1500" y="1499"/>
                  </a:lnTo>
                  <a:lnTo>
                    <a:pt x="2452" y="1499"/>
                  </a:lnTo>
                  <a:cubicBezTo>
                    <a:pt x="2535" y="1499"/>
                    <a:pt x="2603" y="1431"/>
                    <a:pt x="2603" y="1348"/>
                  </a:cubicBezTo>
                  <a:lnTo>
                    <a:pt x="2603" y="1253"/>
                  </a:lnTo>
                  <a:cubicBezTo>
                    <a:pt x="2603" y="1170"/>
                    <a:pt x="2535" y="1102"/>
                    <a:pt x="2452" y="1102"/>
                  </a:cubicBezTo>
                  <a:lnTo>
                    <a:pt x="1500" y="1102"/>
                  </a:lnTo>
                  <a:lnTo>
                    <a:pt x="1500" y="150"/>
                  </a:lnTo>
                  <a:cubicBezTo>
                    <a:pt x="1500" y="67"/>
                    <a:pt x="1432" y="0"/>
                    <a:pt x="1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9"/>
            <p:cNvSpPr/>
            <p:nvPr/>
          </p:nvSpPr>
          <p:spPr>
            <a:xfrm>
              <a:off x="3640375" y="4006850"/>
              <a:ext cx="105325" cy="105350"/>
            </a:xfrm>
            <a:custGeom>
              <a:avLst/>
              <a:gdLst/>
              <a:ahLst/>
              <a:cxnLst/>
              <a:rect l="l" t="t" r="r" b="b"/>
              <a:pathLst>
                <a:path w="4213" h="4214" extrusionOk="0">
                  <a:moveTo>
                    <a:pt x="2029" y="1"/>
                  </a:moveTo>
                  <a:cubicBezTo>
                    <a:pt x="1895" y="1"/>
                    <a:pt x="1786" y="110"/>
                    <a:pt x="1786" y="245"/>
                  </a:cubicBezTo>
                  <a:lnTo>
                    <a:pt x="1786" y="1786"/>
                  </a:lnTo>
                  <a:lnTo>
                    <a:pt x="244" y="1786"/>
                  </a:lnTo>
                  <a:cubicBezTo>
                    <a:pt x="109" y="1786"/>
                    <a:pt x="0" y="1896"/>
                    <a:pt x="0" y="2031"/>
                  </a:cubicBezTo>
                  <a:lnTo>
                    <a:pt x="0" y="2183"/>
                  </a:lnTo>
                  <a:cubicBezTo>
                    <a:pt x="0" y="2319"/>
                    <a:pt x="109" y="2428"/>
                    <a:pt x="244" y="2428"/>
                  </a:cubicBezTo>
                  <a:lnTo>
                    <a:pt x="1786" y="2428"/>
                  </a:lnTo>
                  <a:lnTo>
                    <a:pt x="1786" y="3969"/>
                  </a:lnTo>
                  <a:cubicBezTo>
                    <a:pt x="1786" y="4104"/>
                    <a:pt x="1895" y="4213"/>
                    <a:pt x="2029" y="4213"/>
                  </a:cubicBezTo>
                  <a:lnTo>
                    <a:pt x="2182" y="4213"/>
                  </a:lnTo>
                  <a:cubicBezTo>
                    <a:pt x="2317" y="4213"/>
                    <a:pt x="2427" y="4104"/>
                    <a:pt x="2427" y="3969"/>
                  </a:cubicBezTo>
                  <a:lnTo>
                    <a:pt x="2427" y="2428"/>
                  </a:lnTo>
                  <a:lnTo>
                    <a:pt x="3969" y="2428"/>
                  </a:lnTo>
                  <a:cubicBezTo>
                    <a:pt x="4103" y="2428"/>
                    <a:pt x="4212" y="2319"/>
                    <a:pt x="4212" y="2183"/>
                  </a:cubicBezTo>
                  <a:lnTo>
                    <a:pt x="4212" y="2031"/>
                  </a:lnTo>
                  <a:cubicBezTo>
                    <a:pt x="4212" y="1896"/>
                    <a:pt x="4103" y="1786"/>
                    <a:pt x="3969" y="1786"/>
                  </a:cubicBezTo>
                  <a:lnTo>
                    <a:pt x="2427" y="1786"/>
                  </a:lnTo>
                  <a:lnTo>
                    <a:pt x="2427" y="245"/>
                  </a:lnTo>
                  <a:cubicBezTo>
                    <a:pt x="2427" y="110"/>
                    <a:pt x="2317" y="1"/>
                    <a:pt x="2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 name="Google Shape;151;p9"/>
          <p:cNvGrpSpPr/>
          <p:nvPr/>
        </p:nvGrpSpPr>
        <p:grpSpPr>
          <a:xfrm>
            <a:off x="8174569" y="278897"/>
            <a:ext cx="454945" cy="1057950"/>
            <a:chOff x="4162500" y="4175100"/>
            <a:chExt cx="217625" cy="506075"/>
          </a:xfrm>
        </p:grpSpPr>
        <p:sp>
          <p:nvSpPr>
            <p:cNvPr id="152" name="Google Shape;152;p9"/>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9"/>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9"/>
            <p:cNvSpPr/>
            <p:nvPr/>
          </p:nvSpPr>
          <p:spPr>
            <a:xfrm>
              <a:off x="4162500" y="4175100"/>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 name="Google Shape;155;p9"/>
          <p:cNvGrpSpPr/>
          <p:nvPr/>
        </p:nvGrpSpPr>
        <p:grpSpPr>
          <a:xfrm>
            <a:off x="528253" y="4439639"/>
            <a:ext cx="820051" cy="337720"/>
            <a:chOff x="1239400" y="5129700"/>
            <a:chExt cx="392275" cy="161550"/>
          </a:xfrm>
        </p:grpSpPr>
        <p:sp>
          <p:nvSpPr>
            <p:cNvPr id="156" name="Google Shape;156;p9"/>
            <p:cNvSpPr/>
            <p:nvPr/>
          </p:nvSpPr>
          <p:spPr>
            <a:xfrm>
              <a:off x="1239400" y="5199050"/>
              <a:ext cx="92225" cy="92200"/>
            </a:xfrm>
            <a:custGeom>
              <a:avLst/>
              <a:gdLst/>
              <a:ahLst/>
              <a:cxnLst/>
              <a:rect l="l" t="t" r="r" b="b"/>
              <a:pathLst>
                <a:path w="3689" h="3688" extrusionOk="0">
                  <a:moveTo>
                    <a:pt x="1775" y="1"/>
                  </a:moveTo>
                  <a:cubicBezTo>
                    <a:pt x="1658" y="1"/>
                    <a:pt x="1563" y="97"/>
                    <a:pt x="1563" y="214"/>
                  </a:cubicBezTo>
                  <a:lnTo>
                    <a:pt x="1563" y="1564"/>
                  </a:lnTo>
                  <a:lnTo>
                    <a:pt x="214" y="1564"/>
                  </a:lnTo>
                  <a:cubicBezTo>
                    <a:pt x="96" y="1564"/>
                    <a:pt x="0" y="1659"/>
                    <a:pt x="0" y="1777"/>
                  </a:cubicBezTo>
                  <a:lnTo>
                    <a:pt x="0" y="1911"/>
                  </a:lnTo>
                  <a:cubicBezTo>
                    <a:pt x="0" y="2029"/>
                    <a:pt x="96" y="2125"/>
                    <a:pt x="214" y="2125"/>
                  </a:cubicBezTo>
                  <a:lnTo>
                    <a:pt x="1563" y="2125"/>
                  </a:lnTo>
                  <a:lnTo>
                    <a:pt x="1563" y="3474"/>
                  </a:lnTo>
                  <a:cubicBezTo>
                    <a:pt x="1563" y="3592"/>
                    <a:pt x="1659" y="3688"/>
                    <a:pt x="1777" y="3688"/>
                  </a:cubicBezTo>
                  <a:lnTo>
                    <a:pt x="1910" y="3688"/>
                  </a:lnTo>
                  <a:cubicBezTo>
                    <a:pt x="2029" y="3688"/>
                    <a:pt x="2124" y="3592"/>
                    <a:pt x="2124" y="3474"/>
                  </a:cubicBezTo>
                  <a:lnTo>
                    <a:pt x="2124" y="2125"/>
                  </a:lnTo>
                  <a:lnTo>
                    <a:pt x="3474" y="2125"/>
                  </a:lnTo>
                  <a:cubicBezTo>
                    <a:pt x="3592" y="2125"/>
                    <a:pt x="3688" y="2029"/>
                    <a:pt x="3688" y="1911"/>
                  </a:cubicBezTo>
                  <a:lnTo>
                    <a:pt x="3688" y="1777"/>
                  </a:lnTo>
                  <a:cubicBezTo>
                    <a:pt x="3688" y="1659"/>
                    <a:pt x="3592" y="1564"/>
                    <a:pt x="3474" y="1564"/>
                  </a:cubicBezTo>
                  <a:lnTo>
                    <a:pt x="2124" y="1564"/>
                  </a:lnTo>
                  <a:lnTo>
                    <a:pt x="2124" y="214"/>
                  </a:lnTo>
                  <a:cubicBezTo>
                    <a:pt x="2124" y="97"/>
                    <a:pt x="2030" y="1"/>
                    <a:pt x="1912" y="1"/>
                  </a:cubicBezTo>
                  <a:cubicBezTo>
                    <a:pt x="1911" y="1"/>
                    <a:pt x="1911" y="1"/>
                    <a:pt x="1910" y="1"/>
                  </a:cubicBezTo>
                  <a:lnTo>
                    <a:pt x="1777" y="1"/>
                  </a:lnTo>
                  <a:cubicBezTo>
                    <a:pt x="1776" y="1"/>
                    <a:pt x="1776"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9"/>
            <p:cNvSpPr/>
            <p:nvPr/>
          </p:nvSpPr>
          <p:spPr>
            <a:xfrm>
              <a:off x="1482425" y="5129700"/>
              <a:ext cx="149250" cy="149250"/>
            </a:xfrm>
            <a:custGeom>
              <a:avLst/>
              <a:gdLst/>
              <a:ahLst/>
              <a:cxnLst/>
              <a:rect l="l" t="t" r="r" b="b"/>
              <a:pathLst>
                <a:path w="5970" h="5970" extrusionOk="0">
                  <a:moveTo>
                    <a:pt x="2876" y="1"/>
                  </a:moveTo>
                  <a:cubicBezTo>
                    <a:pt x="2685" y="1"/>
                    <a:pt x="2530" y="156"/>
                    <a:pt x="2530" y="347"/>
                  </a:cubicBezTo>
                  <a:lnTo>
                    <a:pt x="2530" y="2530"/>
                  </a:lnTo>
                  <a:lnTo>
                    <a:pt x="346" y="2530"/>
                  </a:lnTo>
                  <a:cubicBezTo>
                    <a:pt x="155" y="2530"/>
                    <a:pt x="0" y="2685"/>
                    <a:pt x="0" y="2878"/>
                  </a:cubicBezTo>
                  <a:lnTo>
                    <a:pt x="0" y="3094"/>
                  </a:lnTo>
                  <a:cubicBezTo>
                    <a:pt x="0" y="3285"/>
                    <a:pt x="155" y="3440"/>
                    <a:pt x="346" y="3440"/>
                  </a:cubicBezTo>
                  <a:lnTo>
                    <a:pt x="2530" y="3440"/>
                  </a:lnTo>
                  <a:lnTo>
                    <a:pt x="2530" y="5624"/>
                  </a:lnTo>
                  <a:cubicBezTo>
                    <a:pt x="2530" y="5815"/>
                    <a:pt x="2685" y="5969"/>
                    <a:pt x="2876" y="5969"/>
                  </a:cubicBezTo>
                  <a:lnTo>
                    <a:pt x="3092" y="5969"/>
                  </a:lnTo>
                  <a:cubicBezTo>
                    <a:pt x="3283" y="5969"/>
                    <a:pt x="3438" y="5815"/>
                    <a:pt x="3438" y="5624"/>
                  </a:cubicBezTo>
                  <a:lnTo>
                    <a:pt x="3438" y="3440"/>
                  </a:lnTo>
                  <a:lnTo>
                    <a:pt x="5623" y="3440"/>
                  </a:lnTo>
                  <a:cubicBezTo>
                    <a:pt x="5814" y="3440"/>
                    <a:pt x="5969" y="3285"/>
                    <a:pt x="5968" y="3094"/>
                  </a:cubicBezTo>
                  <a:lnTo>
                    <a:pt x="5968" y="2878"/>
                  </a:lnTo>
                  <a:cubicBezTo>
                    <a:pt x="5969" y="2685"/>
                    <a:pt x="5814" y="2530"/>
                    <a:pt x="5623" y="2530"/>
                  </a:cubicBezTo>
                  <a:lnTo>
                    <a:pt x="3438" y="2530"/>
                  </a:lnTo>
                  <a:lnTo>
                    <a:pt x="3438" y="347"/>
                  </a:lnTo>
                  <a:cubicBezTo>
                    <a:pt x="3438" y="156"/>
                    <a:pt x="3283" y="1"/>
                    <a:pt x="3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 name="Google Shape;158;p9"/>
          <p:cNvGrpSpPr/>
          <p:nvPr/>
        </p:nvGrpSpPr>
        <p:grpSpPr>
          <a:xfrm>
            <a:off x="447630" y="295274"/>
            <a:ext cx="1095370" cy="479456"/>
            <a:chOff x="1757100" y="4654950"/>
            <a:chExt cx="523975" cy="229350"/>
          </a:xfrm>
        </p:grpSpPr>
        <p:sp>
          <p:nvSpPr>
            <p:cNvPr id="159" name="Google Shape;159;p9"/>
            <p:cNvSpPr/>
            <p:nvPr/>
          </p:nvSpPr>
          <p:spPr>
            <a:xfrm>
              <a:off x="2188875" y="4761675"/>
              <a:ext cx="92200" cy="92225"/>
            </a:xfrm>
            <a:custGeom>
              <a:avLst/>
              <a:gdLst/>
              <a:ahLst/>
              <a:cxnLst/>
              <a:rect l="l" t="t" r="r" b="b"/>
              <a:pathLst>
                <a:path w="3688" h="3689" extrusionOk="0">
                  <a:moveTo>
                    <a:pt x="1776" y="0"/>
                  </a:moveTo>
                  <a:cubicBezTo>
                    <a:pt x="1658" y="0"/>
                    <a:pt x="1563" y="97"/>
                    <a:pt x="1563" y="214"/>
                  </a:cubicBezTo>
                  <a:lnTo>
                    <a:pt x="1563" y="1563"/>
                  </a:lnTo>
                  <a:lnTo>
                    <a:pt x="214" y="1563"/>
                  </a:lnTo>
                  <a:cubicBezTo>
                    <a:pt x="95" y="1563"/>
                    <a:pt x="0" y="1659"/>
                    <a:pt x="0" y="1777"/>
                  </a:cubicBezTo>
                  <a:lnTo>
                    <a:pt x="0" y="1912"/>
                  </a:lnTo>
                  <a:cubicBezTo>
                    <a:pt x="0" y="2029"/>
                    <a:pt x="95" y="2124"/>
                    <a:pt x="214" y="2125"/>
                  </a:cubicBezTo>
                  <a:lnTo>
                    <a:pt x="1563" y="2125"/>
                  </a:lnTo>
                  <a:lnTo>
                    <a:pt x="1563" y="3474"/>
                  </a:lnTo>
                  <a:cubicBezTo>
                    <a:pt x="1563" y="3592"/>
                    <a:pt x="1658" y="3688"/>
                    <a:pt x="1776" y="3688"/>
                  </a:cubicBezTo>
                  <a:lnTo>
                    <a:pt x="1910" y="3688"/>
                  </a:lnTo>
                  <a:cubicBezTo>
                    <a:pt x="2028" y="3688"/>
                    <a:pt x="2124" y="3592"/>
                    <a:pt x="2124" y="3474"/>
                  </a:cubicBezTo>
                  <a:lnTo>
                    <a:pt x="2124" y="2125"/>
                  </a:lnTo>
                  <a:lnTo>
                    <a:pt x="3473" y="2125"/>
                  </a:lnTo>
                  <a:cubicBezTo>
                    <a:pt x="3592" y="2125"/>
                    <a:pt x="3687" y="2029"/>
                    <a:pt x="3687" y="1912"/>
                  </a:cubicBezTo>
                  <a:lnTo>
                    <a:pt x="3687" y="1777"/>
                  </a:lnTo>
                  <a:cubicBezTo>
                    <a:pt x="3687" y="1659"/>
                    <a:pt x="3592" y="1563"/>
                    <a:pt x="3473" y="1563"/>
                  </a:cubicBezTo>
                  <a:lnTo>
                    <a:pt x="2124" y="1563"/>
                  </a:lnTo>
                  <a:lnTo>
                    <a:pt x="2124" y="214"/>
                  </a:lnTo>
                  <a:cubicBezTo>
                    <a:pt x="2124" y="97"/>
                    <a:pt x="2028" y="0"/>
                    <a:pt x="19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9"/>
            <p:cNvSpPr/>
            <p:nvPr/>
          </p:nvSpPr>
          <p:spPr>
            <a:xfrm>
              <a:off x="1757100" y="4654950"/>
              <a:ext cx="149250" cy="149225"/>
            </a:xfrm>
            <a:custGeom>
              <a:avLst/>
              <a:gdLst/>
              <a:ahLst/>
              <a:cxnLst/>
              <a:rect l="l" t="t" r="r" b="b"/>
              <a:pathLst>
                <a:path w="5970" h="5969" extrusionOk="0">
                  <a:moveTo>
                    <a:pt x="2878" y="1"/>
                  </a:moveTo>
                  <a:cubicBezTo>
                    <a:pt x="2687" y="1"/>
                    <a:pt x="2532" y="156"/>
                    <a:pt x="2532" y="347"/>
                  </a:cubicBezTo>
                  <a:lnTo>
                    <a:pt x="2532" y="2530"/>
                  </a:lnTo>
                  <a:lnTo>
                    <a:pt x="348" y="2530"/>
                  </a:lnTo>
                  <a:cubicBezTo>
                    <a:pt x="157" y="2530"/>
                    <a:pt x="2" y="2685"/>
                    <a:pt x="2" y="2876"/>
                  </a:cubicBezTo>
                  <a:lnTo>
                    <a:pt x="2" y="3093"/>
                  </a:lnTo>
                  <a:cubicBezTo>
                    <a:pt x="1" y="3284"/>
                    <a:pt x="157" y="3439"/>
                    <a:pt x="348" y="3439"/>
                  </a:cubicBezTo>
                  <a:lnTo>
                    <a:pt x="2532" y="3439"/>
                  </a:lnTo>
                  <a:lnTo>
                    <a:pt x="2532" y="5623"/>
                  </a:lnTo>
                  <a:cubicBezTo>
                    <a:pt x="2531" y="5814"/>
                    <a:pt x="2686" y="5969"/>
                    <a:pt x="2877" y="5969"/>
                  </a:cubicBezTo>
                  <a:lnTo>
                    <a:pt x="3094" y="5969"/>
                  </a:lnTo>
                  <a:cubicBezTo>
                    <a:pt x="3285" y="5969"/>
                    <a:pt x="3440" y="5814"/>
                    <a:pt x="3440" y="5623"/>
                  </a:cubicBezTo>
                  <a:lnTo>
                    <a:pt x="3440" y="3439"/>
                  </a:lnTo>
                  <a:lnTo>
                    <a:pt x="5624" y="3439"/>
                  </a:lnTo>
                  <a:cubicBezTo>
                    <a:pt x="5815" y="3439"/>
                    <a:pt x="5970" y="3284"/>
                    <a:pt x="5970" y="3093"/>
                  </a:cubicBezTo>
                  <a:lnTo>
                    <a:pt x="5970" y="2876"/>
                  </a:lnTo>
                  <a:cubicBezTo>
                    <a:pt x="5970" y="2685"/>
                    <a:pt x="5815" y="2530"/>
                    <a:pt x="5624" y="2530"/>
                  </a:cubicBezTo>
                  <a:lnTo>
                    <a:pt x="3440" y="2530"/>
                  </a:lnTo>
                  <a:lnTo>
                    <a:pt x="3440" y="347"/>
                  </a:lnTo>
                  <a:cubicBezTo>
                    <a:pt x="3440" y="156"/>
                    <a:pt x="3285" y="1"/>
                    <a:pt x="3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9"/>
            <p:cNvSpPr/>
            <p:nvPr/>
          </p:nvSpPr>
          <p:spPr>
            <a:xfrm>
              <a:off x="1902800" y="4803850"/>
              <a:ext cx="80450" cy="80450"/>
            </a:xfrm>
            <a:custGeom>
              <a:avLst/>
              <a:gdLst/>
              <a:ahLst/>
              <a:cxnLst/>
              <a:rect l="l" t="t" r="r" b="b"/>
              <a:pathLst>
                <a:path w="3218" h="3218" extrusionOk="0">
                  <a:moveTo>
                    <a:pt x="1551" y="1"/>
                  </a:moveTo>
                  <a:cubicBezTo>
                    <a:pt x="1447" y="1"/>
                    <a:pt x="1364" y="85"/>
                    <a:pt x="1364" y="187"/>
                  </a:cubicBezTo>
                  <a:lnTo>
                    <a:pt x="1364" y="1364"/>
                  </a:lnTo>
                  <a:lnTo>
                    <a:pt x="187" y="1364"/>
                  </a:lnTo>
                  <a:cubicBezTo>
                    <a:pt x="84" y="1364"/>
                    <a:pt x="1" y="1448"/>
                    <a:pt x="1" y="1551"/>
                  </a:cubicBezTo>
                  <a:lnTo>
                    <a:pt x="1" y="1667"/>
                  </a:lnTo>
                  <a:cubicBezTo>
                    <a:pt x="1" y="1770"/>
                    <a:pt x="84" y="1854"/>
                    <a:pt x="187" y="1854"/>
                  </a:cubicBezTo>
                  <a:lnTo>
                    <a:pt x="1364" y="1854"/>
                  </a:lnTo>
                  <a:lnTo>
                    <a:pt x="1364" y="3031"/>
                  </a:lnTo>
                  <a:cubicBezTo>
                    <a:pt x="1364" y="3134"/>
                    <a:pt x="1447" y="3217"/>
                    <a:pt x="1551" y="3217"/>
                  </a:cubicBezTo>
                  <a:lnTo>
                    <a:pt x="1666" y="3217"/>
                  </a:lnTo>
                  <a:cubicBezTo>
                    <a:pt x="1770" y="3217"/>
                    <a:pt x="1853" y="3134"/>
                    <a:pt x="1853" y="3031"/>
                  </a:cubicBezTo>
                  <a:lnTo>
                    <a:pt x="1853" y="1854"/>
                  </a:lnTo>
                  <a:lnTo>
                    <a:pt x="3031" y="1854"/>
                  </a:lnTo>
                  <a:cubicBezTo>
                    <a:pt x="3133" y="1854"/>
                    <a:pt x="3217" y="1770"/>
                    <a:pt x="3217" y="1667"/>
                  </a:cubicBezTo>
                  <a:lnTo>
                    <a:pt x="3217" y="1551"/>
                  </a:lnTo>
                  <a:cubicBezTo>
                    <a:pt x="3217" y="1448"/>
                    <a:pt x="3133" y="1365"/>
                    <a:pt x="3031" y="1364"/>
                  </a:cubicBezTo>
                  <a:lnTo>
                    <a:pt x="1853" y="1364"/>
                  </a:lnTo>
                  <a:lnTo>
                    <a:pt x="1853" y="187"/>
                  </a:lnTo>
                  <a:cubicBezTo>
                    <a:pt x="1853" y="85"/>
                    <a:pt x="1770" y="1"/>
                    <a:pt x="1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2" name="Google Shape;162;p9"/>
          <p:cNvSpPr txBox="1">
            <a:spLocks noGrp="1"/>
          </p:cNvSpPr>
          <p:nvPr>
            <p:ph type="title"/>
          </p:nvPr>
        </p:nvSpPr>
        <p:spPr>
          <a:xfrm>
            <a:off x="2201850" y="1417775"/>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63" name="Google Shape;163;p9"/>
          <p:cNvSpPr txBox="1">
            <a:spLocks noGrp="1"/>
          </p:cNvSpPr>
          <p:nvPr>
            <p:ph type="subTitle" idx="1"/>
          </p:nvPr>
        </p:nvSpPr>
        <p:spPr>
          <a:xfrm>
            <a:off x="2201925" y="2317112"/>
            <a:ext cx="4740300" cy="146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4" name="Google Shape;164;p9"/>
          <p:cNvSpPr/>
          <p:nvPr/>
        </p:nvSpPr>
        <p:spPr>
          <a:xfrm>
            <a:off x="-359125" y="-75300"/>
            <a:ext cx="4008225" cy="2693375"/>
          </a:xfrm>
          <a:custGeom>
            <a:avLst/>
            <a:gdLst/>
            <a:ahLst/>
            <a:cxnLst/>
            <a:rect l="l" t="t" r="r" b="b"/>
            <a:pathLst>
              <a:path w="160329" h="107735" extrusionOk="0">
                <a:moveTo>
                  <a:pt x="0" y="107735"/>
                </a:moveTo>
                <a:cubicBezTo>
                  <a:pt x="6796" y="98236"/>
                  <a:pt x="20080" y="59969"/>
                  <a:pt x="40777" y="50740"/>
                </a:cubicBezTo>
                <a:cubicBezTo>
                  <a:pt x="61475" y="41511"/>
                  <a:pt x="104260" y="60819"/>
                  <a:pt x="124185" y="52362"/>
                </a:cubicBezTo>
                <a:cubicBezTo>
                  <a:pt x="144110" y="43905"/>
                  <a:pt x="154305" y="8727"/>
                  <a:pt x="160329" y="0"/>
                </a:cubicBezTo>
              </a:path>
            </a:pathLst>
          </a:custGeom>
          <a:noFill/>
          <a:ln w="9525" cap="flat" cmpd="sng">
            <a:solidFill>
              <a:schemeClr val="accent6"/>
            </a:solidFill>
            <a:prstDash val="solid"/>
            <a:round/>
            <a:headEnd type="none" w="med" len="med"/>
            <a:tailEnd type="none" w="med" len="med"/>
          </a:ln>
        </p:spPr>
      </p:sp>
      <p:sp>
        <p:nvSpPr>
          <p:cNvPr id="165" name="Google Shape;165;p9"/>
          <p:cNvSpPr/>
          <p:nvPr/>
        </p:nvSpPr>
        <p:spPr>
          <a:xfrm>
            <a:off x="-23175" y="3498500"/>
            <a:ext cx="1952000" cy="1789800"/>
          </a:xfrm>
          <a:custGeom>
            <a:avLst/>
            <a:gdLst/>
            <a:ahLst/>
            <a:cxnLst/>
            <a:rect l="l" t="t" r="r" b="b"/>
            <a:pathLst>
              <a:path w="78080" h="71592" extrusionOk="0">
                <a:moveTo>
                  <a:pt x="0" y="0"/>
                </a:moveTo>
                <a:cubicBezTo>
                  <a:pt x="9692" y="3746"/>
                  <a:pt x="45141" y="10542"/>
                  <a:pt x="58154" y="22474"/>
                </a:cubicBezTo>
                <a:cubicBezTo>
                  <a:pt x="71167" y="34406"/>
                  <a:pt x="74759" y="63406"/>
                  <a:pt x="78080" y="71592"/>
                </a:cubicBezTo>
              </a:path>
            </a:pathLst>
          </a:custGeom>
          <a:noFill/>
          <a:ln w="9525" cap="flat" cmpd="sng">
            <a:solidFill>
              <a:schemeClr val="accent6"/>
            </a:solidFill>
            <a:prstDash val="solid"/>
            <a:round/>
            <a:headEnd type="none" w="med" len="med"/>
            <a:tailEnd type="none" w="med" len="med"/>
          </a:ln>
        </p:spPr>
      </p:sp>
      <p:sp>
        <p:nvSpPr>
          <p:cNvPr id="166" name="Google Shape;166;p9"/>
          <p:cNvSpPr/>
          <p:nvPr/>
        </p:nvSpPr>
        <p:spPr>
          <a:xfrm>
            <a:off x="6052875" y="2160500"/>
            <a:ext cx="3295775" cy="3069875"/>
          </a:xfrm>
          <a:custGeom>
            <a:avLst/>
            <a:gdLst/>
            <a:ahLst/>
            <a:cxnLst/>
            <a:rect l="l" t="t" r="r" b="b"/>
            <a:pathLst>
              <a:path w="131831" h="122795" extrusionOk="0">
                <a:moveTo>
                  <a:pt x="0" y="122795"/>
                </a:moveTo>
                <a:cubicBezTo>
                  <a:pt x="5136" y="113489"/>
                  <a:pt x="14249" y="78388"/>
                  <a:pt x="30815" y="66958"/>
                </a:cubicBezTo>
                <a:cubicBezTo>
                  <a:pt x="47381" y="55528"/>
                  <a:pt x="82559" y="65375"/>
                  <a:pt x="99395" y="54215"/>
                </a:cubicBezTo>
                <a:cubicBezTo>
                  <a:pt x="116231" y="43055"/>
                  <a:pt x="126425" y="9036"/>
                  <a:pt x="131831" y="0"/>
                </a:cubicBezTo>
              </a:path>
            </a:pathLst>
          </a:custGeom>
          <a:noFill/>
          <a:ln w="9525" cap="flat" cmpd="sng">
            <a:solidFill>
              <a:schemeClr val="accent6"/>
            </a:solidFill>
            <a:prstDash val="solid"/>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7"/>
        <p:cNvGrpSpPr/>
        <p:nvPr/>
      </p:nvGrpSpPr>
      <p:grpSpPr>
        <a:xfrm>
          <a:off x="0" y="0"/>
          <a:ext cx="0" cy="0"/>
          <a:chOff x="0" y="0"/>
          <a:chExt cx="0" cy="0"/>
        </a:xfrm>
      </p:grpSpPr>
      <p:sp>
        <p:nvSpPr>
          <p:cNvPr id="168" name="Google Shape;168;p10"/>
          <p:cNvSpPr/>
          <p:nvPr/>
        </p:nvSpPr>
        <p:spPr>
          <a:xfrm>
            <a:off x="0" y="0"/>
            <a:ext cx="9144000" cy="5143500"/>
          </a:xfrm>
          <a:prstGeom prst="rect">
            <a:avLst/>
          </a:prstGeom>
          <a:solidFill>
            <a:srgbClr val="FFF3E5">
              <a:alpha val="1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0"/>
          <p:cNvSpPr txBox="1">
            <a:spLocks noGrp="1"/>
          </p:cNvSpPr>
          <p:nvPr>
            <p:ph type="title"/>
          </p:nvPr>
        </p:nvSpPr>
        <p:spPr>
          <a:xfrm>
            <a:off x="720000" y="4181900"/>
            <a:ext cx="7704000" cy="426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500"/>
              <a:buNone/>
              <a:defRPr sz="2400">
                <a:solidFill>
                  <a:schemeClr val="dk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170" name="Google Shape;170;p10"/>
          <p:cNvGrpSpPr/>
          <p:nvPr/>
        </p:nvGrpSpPr>
        <p:grpSpPr>
          <a:xfrm rot="-5400000">
            <a:off x="7956331" y="-76883"/>
            <a:ext cx="477382" cy="1110126"/>
            <a:chOff x="4162500" y="4175100"/>
            <a:chExt cx="217625" cy="506075"/>
          </a:xfrm>
        </p:grpSpPr>
        <p:sp>
          <p:nvSpPr>
            <p:cNvPr id="171" name="Google Shape;171;p10"/>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0"/>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0"/>
            <p:cNvSpPr/>
            <p:nvPr/>
          </p:nvSpPr>
          <p:spPr>
            <a:xfrm>
              <a:off x="4162500" y="4175100"/>
              <a:ext cx="56775" cy="56775"/>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0"/>
          <p:cNvGrpSpPr/>
          <p:nvPr/>
        </p:nvGrpSpPr>
        <p:grpSpPr>
          <a:xfrm rot="-5400000">
            <a:off x="456026" y="4220593"/>
            <a:ext cx="433126" cy="825342"/>
            <a:chOff x="4182675" y="4304925"/>
            <a:chExt cx="197450" cy="376250"/>
          </a:xfrm>
        </p:grpSpPr>
        <p:sp>
          <p:nvSpPr>
            <p:cNvPr id="175" name="Google Shape;175;p10"/>
            <p:cNvSpPr/>
            <p:nvPr/>
          </p:nvSpPr>
          <p:spPr>
            <a:xfrm>
              <a:off x="4182675" y="4602950"/>
              <a:ext cx="78225" cy="78225"/>
            </a:xfrm>
            <a:custGeom>
              <a:avLst/>
              <a:gdLst/>
              <a:ahLst/>
              <a:cxnLst/>
              <a:rect l="l" t="t" r="r" b="b"/>
              <a:pathLst>
                <a:path w="3129" h="3129" extrusionOk="0">
                  <a:moveTo>
                    <a:pt x="1507" y="1"/>
                  </a:moveTo>
                  <a:cubicBezTo>
                    <a:pt x="1407" y="1"/>
                    <a:pt x="1326" y="81"/>
                    <a:pt x="1326" y="182"/>
                  </a:cubicBezTo>
                  <a:lnTo>
                    <a:pt x="1326" y="1327"/>
                  </a:lnTo>
                  <a:lnTo>
                    <a:pt x="181" y="1327"/>
                  </a:lnTo>
                  <a:cubicBezTo>
                    <a:pt x="81" y="1327"/>
                    <a:pt x="0" y="1408"/>
                    <a:pt x="0" y="1508"/>
                  </a:cubicBezTo>
                  <a:lnTo>
                    <a:pt x="0" y="1621"/>
                  </a:lnTo>
                  <a:cubicBezTo>
                    <a:pt x="0" y="1721"/>
                    <a:pt x="81" y="1803"/>
                    <a:pt x="181" y="1803"/>
                  </a:cubicBezTo>
                  <a:lnTo>
                    <a:pt x="1326" y="1803"/>
                  </a:lnTo>
                  <a:lnTo>
                    <a:pt x="1326" y="2948"/>
                  </a:lnTo>
                  <a:cubicBezTo>
                    <a:pt x="1326" y="3047"/>
                    <a:pt x="1407" y="3129"/>
                    <a:pt x="1507" y="3129"/>
                  </a:cubicBezTo>
                  <a:lnTo>
                    <a:pt x="1621" y="3129"/>
                  </a:lnTo>
                  <a:cubicBezTo>
                    <a:pt x="1720" y="3129"/>
                    <a:pt x="1802" y="3047"/>
                    <a:pt x="1802" y="2948"/>
                  </a:cubicBezTo>
                  <a:lnTo>
                    <a:pt x="1802" y="1803"/>
                  </a:lnTo>
                  <a:lnTo>
                    <a:pt x="2947" y="1803"/>
                  </a:lnTo>
                  <a:cubicBezTo>
                    <a:pt x="3047" y="1803"/>
                    <a:pt x="3128" y="1721"/>
                    <a:pt x="3128" y="1621"/>
                  </a:cubicBezTo>
                  <a:lnTo>
                    <a:pt x="3128" y="1508"/>
                  </a:lnTo>
                  <a:cubicBezTo>
                    <a:pt x="3128" y="1408"/>
                    <a:pt x="3047" y="1327"/>
                    <a:pt x="2947" y="1327"/>
                  </a:cubicBezTo>
                  <a:lnTo>
                    <a:pt x="1802" y="1327"/>
                  </a:lnTo>
                  <a:lnTo>
                    <a:pt x="1802" y="182"/>
                  </a:lnTo>
                  <a:cubicBezTo>
                    <a:pt x="1802" y="81"/>
                    <a:pt x="1720" y="1"/>
                    <a:pt x="16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0"/>
            <p:cNvSpPr/>
            <p:nvPr/>
          </p:nvSpPr>
          <p:spPr>
            <a:xfrm>
              <a:off x="4254450" y="4304925"/>
              <a:ext cx="125675" cy="125650"/>
            </a:xfrm>
            <a:custGeom>
              <a:avLst/>
              <a:gdLst/>
              <a:ahLst/>
              <a:cxnLst/>
              <a:rect l="l" t="t" r="r" b="b"/>
              <a:pathLst>
                <a:path w="5027" h="5026" extrusionOk="0">
                  <a:moveTo>
                    <a:pt x="2423" y="0"/>
                  </a:moveTo>
                  <a:cubicBezTo>
                    <a:pt x="2261" y="0"/>
                    <a:pt x="2131" y="130"/>
                    <a:pt x="2131" y="292"/>
                  </a:cubicBezTo>
                  <a:lnTo>
                    <a:pt x="2131" y="2131"/>
                  </a:lnTo>
                  <a:lnTo>
                    <a:pt x="293" y="2131"/>
                  </a:lnTo>
                  <a:cubicBezTo>
                    <a:pt x="132" y="2131"/>
                    <a:pt x="1" y="2260"/>
                    <a:pt x="1" y="2422"/>
                  </a:cubicBezTo>
                  <a:lnTo>
                    <a:pt x="1" y="2603"/>
                  </a:lnTo>
                  <a:cubicBezTo>
                    <a:pt x="1" y="2765"/>
                    <a:pt x="132" y="2895"/>
                    <a:pt x="293" y="2895"/>
                  </a:cubicBezTo>
                  <a:lnTo>
                    <a:pt x="2131" y="2895"/>
                  </a:lnTo>
                  <a:lnTo>
                    <a:pt x="2131" y="4734"/>
                  </a:lnTo>
                  <a:cubicBezTo>
                    <a:pt x="2131" y="4895"/>
                    <a:pt x="2262" y="5025"/>
                    <a:pt x="2423" y="5025"/>
                  </a:cubicBezTo>
                  <a:lnTo>
                    <a:pt x="2605" y="5025"/>
                  </a:lnTo>
                  <a:cubicBezTo>
                    <a:pt x="2765" y="5025"/>
                    <a:pt x="2896" y="4895"/>
                    <a:pt x="2896" y="4734"/>
                  </a:cubicBezTo>
                  <a:lnTo>
                    <a:pt x="2896" y="2895"/>
                  </a:lnTo>
                  <a:lnTo>
                    <a:pt x="4735" y="2895"/>
                  </a:lnTo>
                  <a:cubicBezTo>
                    <a:pt x="4736" y="2895"/>
                    <a:pt x="4737" y="2895"/>
                    <a:pt x="4737" y="2895"/>
                  </a:cubicBezTo>
                  <a:cubicBezTo>
                    <a:pt x="4898" y="2895"/>
                    <a:pt x="5027" y="2764"/>
                    <a:pt x="5027" y="2603"/>
                  </a:cubicBezTo>
                  <a:lnTo>
                    <a:pt x="5027" y="2422"/>
                  </a:lnTo>
                  <a:cubicBezTo>
                    <a:pt x="5027" y="2261"/>
                    <a:pt x="4898" y="2131"/>
                    <a:pt x="4737" y="2131"/>
                  </a:cubicBezTo>
                  <a:cubicBezTo>
                    <a:pt x="4737" y="2131"/>
                    <a:pt x="4736" y="2131"/>
                    <a:pt x="4735" y="2131"/>
                  </a:cubicBezTo>
                  <a:lnTo>
                    <a:pt x="2896" y="2131"/>
                  </a:lnTo>
                  <a:lnTo>
                    <a:pt x="2896" y="292"/>
                  </a:lnTo>
                  <a:cubicBezTo>
                    <a:pt x="2896" y="130"/>
                    <a:pt x="2766" y="0"/>
                    <a:pt x="2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7" name="Google Shape;177;p10"/>
          <p:cNvSpPr/>
          <p:nvPr/>
        </p:nvSpPr>
        <p:spPr>
          <a:xfrm rot="-5400000">
            <a:off x="613568" y="433458"/>
            <a:ext cx="203050" cy="203073"/>
          </a:xfrm>
          <a:custGeom>
            <a:avLst/>
            <a:gdLst/>
            <a:ahLst/>
            <a:cxnLst/>
            <a:rect l="l" t="t" r="r" b="b"/>
            <a:pathLst>
              <a:path w="2271" h="2271" extrusionOk="0">
                <a:moveTo>
                  <a:pt x="1094" y="0"/>
                </a:moveTo>
                <a:cubicBezTo>
                  <a:pt x="1021" y="0"/>
                  <a:pt x="962" y="59"/>
                  <a:pt x="962" y="131"/>
                </a:cubicBezTo>
                <a:lnTo>
                  <a:pt x="962" y="963"/>
                </a:lnTo>
                <a:lnTo>
                  <a:pt x="132" y="963"/>
                </a:lnTo>
                <a:cubicBezTo>
                  <a:pt x="60" y="963"/>
                  <a:pt x="1" y="1022"/>
                  <a:pt x="1" y="1094"/>
                </a:cubicBezTo>
                <a:lnTo>
                  <a:pt x="1" y="1176"/>
                </a:lnTo>
                <a:cubicBezTo>
                  <a:pt x="1" y="1249"/>
                  <a:pt x="60" y="1308"/>
                  <a:pt x="132" y="1308"/>
                </a:cubicBezTo>
                <a:lnTo>
                  <a:pt x="962" y="1308"/>
                </a:lnTo>
                <a:lnTo>
                  <a:pt x="962" y="2138"/>
                </a:lnTo>
                <a:cubicBezTo>
                  <a:pt x="962" y="2211"/>
                  <a:pt x="1021" y="2270"/>
                  <a:pt x="1094" y="2270"/>
                </a:cubicBezTo>
                <a:lnTo>
                  <a:pt x="1176" y="2270"/>
                </a:lnTo>
                <a:cubicBezTo>
                  <a:pt x="1249" y="2270"/>
                  <a:pt x="1308" y="2211"/>
                  <a:pt x="1308" y="2138"/>
                </a:cubicBezTo>
                <a:lnTo>
                  <a:pt x="1308" y="1308"/>
                </a:lnTo>
                <a:lnTo>
                  <a:pt x="2139" y="1308"/>
                </a:lnTo>
                <a:cubicBezTo>
                  <a:pt x="2211" y="1308"/>
                  <a:pt x="2270" y="1249"/>
                  <a:pt x="2271" y="1176"/>
                </a:cubicBezTo>
                <a:lnTo>
                  <a:pt x="2271" y="1094"/>
                </a:lnTo>
                <a:cubicBezTo>
                  <a:pt x="2271" y="1022"/>
                  <a:pt x="2212" y="963"/>
                  <a:pt x="2139" y="963"/>
                </a:cubicBezTo>
                <a:lnTo>
                  <a:pt x="1308" y="963"/>
                </a:lnTo>
                <a:lnTo>
                  <a:pt x="1308" y="131"/>
                </a:lnTo>
                <a:cubicBezTo>
                  <a:pt x="1308" y="59"/>
                  <a:pt x="1249" y="0"/>
                  <a:pt x="1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500"/>
              <a:buFont typeface="DM Sans"/>
              <a:buNone/>
              <a:defRPr sz="3500" b="1">
                <a:solidFill>
                  <a:schemeClr val="accent3"/>
                </a:solidFill>
                <a:latin typeface="DM Sans"/>
                <a:ea typeface="DM Sans"/>
                <a:cs typeface="DM Sans"/>
                <a:sym typeface="DM Sans"/>
              </a:defRPr>
            </a:lvl1pPr>
            <a:lvl2pPr lvl="1" rtl="0">
              <a:spcBef>
                <a:spcPts val="0"/>
              </a:spcBef>
              <a:spcAft>
                <a:spcPts val="0"/>
              </a:spcAft>
              <a:buClr>
                <a:schemeClr val="accent3"/>
              </a:buClr>
              <a:buSzPts val="3500"/>
              <a:buFont typeface="DM Sans"/>
              <a:buNone/>
              <a:defRPr sz="3500" b="1">
                <a:solidFill>
                  <a:schemeClr val="accent3"/>
                </a:solidFill>
                <a:latin typeface="DM Sans"/>
                <a:ea typeface="DM Sans"/>
                <a:cs typeface="DM Sans"/>
                <a:sym typeface="DM Sans"/>
              </a:defRPr>
            </a:lvl2pPr>
            <a:lvl3pPr lvl="2" rtl="0">
              <a:spcBef>
                <a:spcPts val="0"/>
              </a:spcBef>
              <a:spcAft>
                <a:spcPts val="0"/>
              </a:spcAft>
              <a:buClr>
                <a:schemeClr val="accent3"/>
              </a:buClr>
              <a:buSzPts val="3500"/>
              <a:buFont typeface="DM Sans"/>
              <a:buNone/>
              <a:defRPr sz="3500" b="1">
                <a:solidFill>
                  <a:schemeClr val="accent3"/>
                </a:solidFill>
                <a:latin typeface="DM Sans"/>
                <a:ea typeface="DM Sans"/>
                <a:cs typeface="DM Sans"/>
                <a:sym typeface="DM Sans"/>
              </a:defRPr>
            </a:lvl3pPr>
            <a:lvl4pPr lvl="3" rtl="0">
              <a:spcBef>
                <a:spcPts val="0"/>
              </a:spcBef>
              <a:spcAft>
                <a:spcPts val="0"/>
              </a:spcAft>
              <a:buClr>
                <a:schemeClr val="accent3"/>
              </a:buClr>
              <a:buSzPts val="3500"/>
              <a:buFont typeface="DM Sans"/>
              <a:buNone/>
              <a:defRPr sz="3500" b="1">
                <a:solidFill>
                  <a:schemeClr val="accent3"/>
                </a:solidFill>
                <a:latin typeface="DM Sans"/>
                <a:ea typeface="DM Sans"/>
                <a:cs typeface="DM Sans"/>
                <a:sym typeface="DM Sans"/>
              </a:defRPr>
            </a:lvl4pPr>
            <a:lvl5pPr lvl="4" rtl="0">
              <a:spcBef>
                <a:spcPts val="0"/>
              </a:spcBef>
              <a:spcAft>
                <a:spcPts val="0"/>
              </a:spcAft>
              <a:buClr>
                <a:schemeClr val="accent3"/>
              </a:buClr>
              <a:buSzPts val="3500"/>
              <a:buFont typeface="DM Sans"/>
              <a:buNone/>
              <a:defRPr sz="3500" b="1">
                <a:solidFill>
                  <a:schemeClr val="accent3"/>
                </a:solidFill>
                <a:latin typeface="DM Sans"/>
                <a:ea typeface="DM Sans"/>
                <a:cs typeface="DM Sans"/>
                <a:sym typeface="DM Sans"/>
              </a:defRPr>
            </a:lvl5pPr>
            <a:lvl6pPr lvl="5" rtl="0">
              <a:spcBef>
                <a:spcPts val="0"/>
              </a:spcBef>
              <a:spcAft>
                <a:spcPts val="0"/>
              </a:spcAft>
              <a:buClr>
                <a:schemeClr val="accent3"/>
              </a:buClr>
              <a:buSzPts val="3500"/>
              <a:buFont typeface="DM Sans"/>
              <a:buNone/>
              <a:defRPr sz="3500" b="1">
                <a:solidFill>
                  <a:schemeClr val="accent3"/>
                </a:solidFill>
                <a:latin typeface="DM Sans"/>
                <a:ea typeface="DM Sans"/>
                <a:cs typeface="DM Sans"/>
                <a:sym typeface="DM Sans"/>
              </a:defRPr>
            </a:lvl6pPr>
            <a:lvl7pPr lvl="6" rtl="0">
              <a:spcBef>
                <a:spcPts val="0"/>
              </a:spcBef>
              <a:spcAft>
                <a:spcPts val="0"/>
              </a:spcAft>
              <a:buClr>
                <a:schemeClr val="accent3"/>
              </a:buClr>
              <a:buSzPts val="3500"/>
              <a:buFont typeface="DM Sans"/>
              <a:buNone/>
              <a:defRPr sz="3500" b="1">
                <a:solidFill>
                  <a:schemeClr val="accent3"/>
                </a:solidFill>
                <a:latin typeface="DM Sans"/>
                <a:ea typeface="DM Sans"/>
                <a:cs typeface="DM Sans"/>
                <a:sym typeface="DM Sans"/>
              </a:defRPr>
            </a:lvl7pPr>
            <a:lvl8pPr lvl="7" rtl="0">
              <a:spcBef>
                <a:spcPts val="0"/>
              </a:spcBef>
              <a:spcAft>
                <a:spcPts val="0"/>
              </a:spcAft>
              <a:buClr>
                <a:schemeClr val="accent3"/>
              </a:buClr>
              <a:buSzPts val="3500"/>
              <a:buFont typeface="DM Sans"/>
              <a:buNone/>
              <a:defRPr sz="3500" b="1">
                <a:solidFill>
                  <a:schemeClr val="accent3"/>
                </a:solidFill>
                <a:latin typeface="DM Sans"/>
                <a:ea typeface="DM Sans"/>
                <a:cs typeface="DM Sans"/>
                <a:sym typeface="DM Sans"/>
              </a:defRPr>
            </a:lvl8pPr>
            <a:lvl9pPr lvl="8" rtl="0">
              <a:spcBef>
                <a:spcPts val="0"/>
              </a:spcBef>
              <a:spcAft>
                <a:spcPts val="0"/>
              </a:spcAft>
              <a:buClr>
                <a:schemeClr val="accent3"/>
              </a:buClr>
              <a:buSzPts val="3500"/>
              <a:buFont typeface="DM Sans"/>
              <a:buNone/>
              <a:defRPr sz="3500" b="1">
                <a:solidFill>
                  <a:schemeClr val="accent3"/>
                </a:solidFill>
                <a:latin typeface="DM Sans"/>
                <a:ea typeface="DM Sans"/>
                <a:cs typeface="DM Sans"/>
                <a:sym typeface="DM Sans"/>
              </a:defRPr>
            </a:lvl9pPr>
          </a:lstStyle>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1pPr>
            <a:lvl2pPr marL="914400" lvl="1" indent="-317500">
              <a:lnSpc>
                <a:spcPct val="100000"/>
              </a:lnSpc>
              <a:spcBef>
                <a:spcPts val="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2pPr>
            <a:lvl3pPr marL="1371600" lvl="2" indent="-317500">
              <a:lnSpc>
                <a:spcPct val="100000"/>
              </a:lnSpc>
              <a:spcBef>
                <a:spcPts val="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3pPr>
            <a:lvl4pPr marL="1828800" lvl="3" indent="-317500">
              <a:lnSpc>
                <a:spcPct val="100000"/>
              </a:lnSpc>
              <a:spcBef>
                <a:spcPts val="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4pPr>
            <a:lvl5pPr marL="2286000" lvl="4" indent="-317500">
              <a:lnSpc>
                <a:spcPct val="100000"/>
              </a:lnSpc>
              <a:spcBef>
                <a:spcPts val="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5pPr>
            <a:lvl6pPr marL="2743200" lvl="5" indent="-317500">
              <a:lnSpc>
                <a:spcPct val="100000"/>
              </a:lnSpc>
              <a:spcBef>
                <a:spcPts val="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6pPr>
            <a:lvl7pPr marL="3200400" lvl="6" indent="-317500">
              <a:lnSpc>
                <a:spcPct val="100000"/>
              </a:lnSpc>
              <a:spcBef>
                <a:spcPts val="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7pPr>
            <a:lvl8pPr marL="3657600" lvl="7" indent="-317500">
              <a:lnSpc>
                <a:spcPct val="100000"/>
              </a:lnSpc>
              <a:spcBef>
                <a:spcPts val="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8pPr>
            <a:lvl9pPr marL="4114800" lvl="8" indent="-317500">
              <a:lnSpc>
                <a:spcPct val="100000"/>
              </a:lnSpc>
              <a:spcBef>
                <a:spcPts val="0"/>
              </a:spcBef>
              <a:spcAft>
                <a:spcPts val="0"/>
              </a:spcAft>
              <a:buClr>
                <a:schemeClr val="accent3"/>
              </a:buClr>
              <a:buSzPts val="1400"/>
              <a:buFont typeface="Work Sans"/>
              <a:buChar char="■"/>
              <a:defRPr>
                <a:solidFill>
                  <a:schemeClr val="accent3"/>
                </a:solidFill>
                <a:latin typeface="Work Sans"/>
                <a:ea typeface="Work Sans"/>
                <a:cs typeface="Work Sans"/>
                <a:sym typeface="Work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1"/>
          <p:cNvSpPr txBox="1">
            <a:spLocks noGrp="1"/>
          </p:cNvSpPr>
          <p:nvPr>
            <p:ph type="ctrTitle"/>
          </p:nvPr>
        </p:nvSpPr>
        <p:spPr>
          <a:xfrm>
            <a:off x="1043305" y="339091"/>
            <a:ext cx="6566535" cy="12062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0" dirty="0">
                <a:solidFill>
                  <a:schemeClr val="lt2"/>
                </a:solidFill>
                <a:latin typeface="Times New Roman" panose="02020603050405020304" charset="0"/>
                <a:cs typeface="Times New Roman" panose="02020603050405020304" charset="0"/>
              </a:rPr>
              <a:t>ACUTE LYMPHOBLASTIC LEUKEMIA DETECTION USING DEEP LEARNING</a:t>
            </a:r>
            <a:endParaRPr lang="en-US" sz="3200" b="0" dirty="0">
              <a:solidFill>
                <a:schemeClr val="lt2"/>
              </a:solidFill>
              <a:latin typeface="Times New Roman" panose="02020603050405020304" charset="0"/>
              <a:cs typeface="Times New Roman" panose="02020603050405020304" charset="0"/>
            </a:endParaRPr>
          </a:p>
        </p:txBody>
      </p:sp>
      <p:sp>
        <p:nvSpPr>
          <p:cNvPr id="451" name="Google Shape;451;p31"/>
          <p:cNvSpPr txBox="1">
            <a:spLocks noGrp="1"/>
          </p:cNvSpPr>
          <p:nvPr>
            <p:ph type="subTitle" idx="1"/>
          </p:nvPr>
        </p:nvSpPr>
        <p:spPr>
          <a:xfrm>
            <a:off x="1938872" y="3772753"/>
            <a:ext cx="47754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icrosoft Sans Serif" panose="020B0604020202020204" charset="0"/>
                <a:cs typeface="Microsoft Sans Serif" panose="020B0604020202020204" charset="0"/>
              </a:rPr>
              <a:t>Guided By - Prof. Manas Ranjan Mishra</a:t>
            </a:r>
            <a:endParaRPr lang="en-US" dirty="0">
              <a:latin typeface="Microsoft Sans Serif" panose="020B0604020202020204" charset="0"/>
              <a:cs typeface="Microsoft Sans Serif" panose="020B0604020202020204" charset="0"/>
            </a:endParaRPr>
          </a:p>
        </p:txBody>
      </p:sp>
      <p:cxnSp>
        <p:nvCxnSpPr>
          <p:cNvPr id="452" name="Google Shape;452;p31"/>
          <p:cNvCxnSpPr/>
          <p:nvPr/>
        </p:nvCxnSpPr>
        <p:spPr>
          <a:xfrm>
            <a:off x="-2861310" y="4005580"/>
            <a:ext cx="5112385"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3" name="Google Shape;453;p31"/>
          <p:cNvGrpSpPr/>
          <p:nvPr/>
        </p:nvGrpSpPr>
        <p:grpSpPr>
          <a:xfrm>
            <a:off x="8327390" y="4311015"/>
            <a:ext cx="606425" cy="699135"/>
            <a:chOff x="8088450" y="4096775"/>
            <a:chExt cx="680904" cy="824049"/>
          </a:xfrm>
        </p:grpSpPr>
        <p:grpSp>
          <p:nvGrpSpPr>
            <p:cNvPr id="454" name="Google Shape;454;p31"/>
            <p:cNvGrpSpPr/>
            <p:nvPr/>
          </p:nvGrpSpPr>
          <p:grpSpPr>
            <a:xfrm rot="1301713">
              <a:off x="8483661" y="4118167"/>
              <a:ext cx="192722" cy="401779"/>
              <a:chOff x="3950197" y="927238"/>
              <a:chExt cx="349747" cy="729137"/>
            </a:xfrm>
          </p:grpSpPr>
          <p:sp>
            <p:nvSpPr>
              <p:cNvPr id="455" name="Google Shape;455;p31"/>
              <p:cNvSpPr/>
              <p:nvPr/>
            </p:nvSpPr>
            <p:spPr>
              <a:xfrm>
                <a:off x="3972344" y="927238"/>
                <a:ext cx="327601" cy="729137"/>
              </a:xfrm>
              <a:custGeom>
                <a:avLst/>
                <a:gdLst/>
                <a:ahLst/>
                <a:cxnLst/>
                <a:rect l="l" t="t" r="r" b="b"/>
                <a:pathLst>
                  <a:path w="5133" h="11424" extrusionOk="0">
                    <a:moveTo>
                      <a:pt x="2567" y="0"/>
                    </a:moveTo>
                    <a:cubicBezTo>
                      <a:pt x="1150" y="0"/>
                      <a:pt x="1" y="1150"/>
                      <a:pt x="1" y="2566"/>
                    </a:cubicBezTo>
                    <a:lnTo>
                      <a:pt x="1" y="8857"/>
                    </a:lnTo>
                    <a:cubicBezTo>
                      <a:pt x="1" y="10275"/>
                      <a:pt x="1150" y="11423"/>
                      <a:pt x="2567" y="11423"/>
                    </a:cubicBezTo>
                    <a:cubicBezTo>
                      <a:pt x="3984" y="11423"/>
                      <a:pt x="5133" y="10275"/>
                      <a:pt x="5133" y="8857"/>
                    </a:cubicBezTo>
                    <a:lnTo>
                      <a:pt x="5133" y="2566"/>
                    </a:lnTo>
                    <a:cubicBezTo>
                      <a:pt x="5133" y="1149"/>
                      <a:pt x="3984" y="0"/>
                      <a:pt x="2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1"/>
              <p:cNvSpPr/>
              <p:nvPr/>
            </p:nvSpPr>
            <p:spPr>
              <a:xfrm>
                <a:off x="3950197" y="927238"/>
                <a:ext cx="327601" cy="729137"/>
              </a:xfrm>
              <a:custGeom>
                <a:avLst/>
                <a:gdLst/>
                <a:ahLst/>
                <a:cxnLst/>
                <a:rect l="l" t="t" r="r" b="b"/>
                <a:pathLst>
                  <a:path w="5133" h="11424" extrusionOk="0">
                    <a:moveTo>
                      <a:pt x="2567" y="0"/>
                    </a:moveTo>
                    <a:cubicBezTo>
                      <a:pt x="1149" y="0"/>
                      <a:pt x="1" y="1150"/>
                      <a:pt x="1" y="2566"/>
                    </a:cubicBezTo>
                    <a:lnTo>
                      <a:pt x="1" y="8857"/>
                    </a:lnTo>
                    <a:cubicBezTo>
                      <a:pt x="1" y="10275"/>
                      <a:pt x="1149" y="11423"/>
                      <a:pt x="2567" y="11423"/>
                    </a:cubicBezTo>
                    <a:cubicBezTo>
                      <a:pt x="3983" y="11423"/>
                      <a:pt x="5132" y="10275"/>
                      <a:pt x="5132" y="8857"/>
                    </a:cubicBezTo>
                    <a:lnTo>
                      <a:pt x="5132" y="2566"/>
                    </a:lnTo>
                    <a:cubicBezTo>
                      <a:pt x="5132" y="1149"/>
                      <a:pt x="3983" y="0"/>
                      <a:pt x="2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1"/>
              <p:cNvSpPr/>
              <p:nvPr/>
            </p:nvSpPr>
            <p:spPr>
              <a:xfrm>
                <a:off x="4147855" y="940003"/>
                <a:ext cx="129943" cy="712798"/>
              </a:xfrm>
              <a:custGeom>
                <a:avLst/>
                <a:gdLst/>
                <a:ahLst/>
                <a:cxnLst/>
                <a:rect l="l" t="t" r="r" b="b"/>
                <a:pathLst>
                  <a:path w="2036" h="11168" extrusionOk="0">
                    <a:moveTo>
                      <a:pt x="464" y="0"/>
                    </a:moveTo>
                    <a:cubicBezTo>
                      <a:pt x="912" y="2746"/>
                      <a:pt x="1663" y="9715"/>
                      <a:pt x="0" y="11167"/>
                    </a:cubicBezTo>
                    <a:cubicBezTo>
                      <a:pt x="1162" y="10923"/>
                      <a:pt x="2035" y="9893"/>
                      <a:pt x="2035" y="8657"/>
                    </a:cubicBezTo>
                    <a:lnTo>
                      <a:pt x="2035" y="2366"/>
                    </a:lnTo>
                    <a:cubicBezTo>
                      <a:pt x="2035" y="1333"/>
                      <a:pt x="1417" y="401"/>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1"/>
              <p:cNvSpPr/>
              <p:nvPr/>
            </p:nvSpPr>
            <p:spPr>
              <a:xfrm>
                <a:off x="3975535" y="1279042"/>
                <a:ext cx="289052" cy="25530"/>
              </a:xfrm>
              <a:custGeom>
                <a:avLst/>
                <a:gdLst/>
                <a:ahLst/>
                <a:cxnLst/>
                <a:rect l="l" t="t" r="r" b="b"/>
                <a:pathLst>
                  <a:path w="4529" h="400" extrusionOk="0">
                    <a:moveTo>
                      <a:pt x="202" y="0"/>
                    </a:moveTo>
                    <a:cubicBezTo>
                      <a:pt x="91" y="0"/>
                      <a:pt x="1" y="89"/>
                      <a:pt x="1" y="200"/>
                    </a:cubicBezTo>
                    <a:cubicBezTo>
                      <a:pt x="1" y="311"/>
                      <a:pt x="91" y="400"/>
                      <a:pt x="202" y="400"/>
                    </a:cubicBezTo>
                    <a:cubicBezTo>
                      <a:pt x="203" y="400"/>
                      <a:pt x="205" y="400"/>
                      <a:pt x="206" y="400"/>
                    </a:cubicBezTo>
                    <a:lnTo>
                      <a:pt x="4323" y="400"/>
                    </a:lnTo>
                    <a:cubicBezTo>
                      <a:pt x="4324" y="400"/>
                      <a:pt x="4326" y="400"/>
                      <a:pt x="4327" y="400"/>
                    </a:cubicBezTo>
                    <a:cubicBezTo>
                      <a:pt x="4438" y="400"/>
                      <a:pt x="4528" y="311"/>
                      <a:pt x="4528" y="200"/>
                    </a:cubicBezTo>
                    <a:cubicBezTo>
                      <a:pt x="4528" y="89"/>
                      <a:pt x="4438" y="0"/>
                      <a:pt x="4327" y="0"/>
                    </a:cubicBezTo>
                    <a:cubicBezTo>
                      <a:pt x="4326" y="0"/>
                      <a:pt x="4324" y="0"/>
                      <a:pt x="4323" y="0"/>
                    </a:cubicBezTo>
                    <a:lnTo>
                      <a:pt x="206" y="0"/>
                    </a:lnTo>
                    <a:cubicBezTo>
                      <a:pt x="205" y="0"/>
                      <a:pt x="203"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9" name="Google Shape;459;p31"/>
            <p:cNvGrpSpPr/>
            <p:nvPr/>
          </p:nvGrpSpPr>
          <p:grpSpPr>
            <a:xfrm rot="797697">
              <a:off x="8139493" y="4150357"/>
              <a:ext cx="225546" cy="470208"/>
              <a:chOff x="3950197" y="927238"/>
              <a:chExt cx="349747" cy="729137"/>
            </a:xfrm>
          </p:grpSpPr>
          <p:sp>
            <p:nvSpPr>
              <p:cNvPr id="460" name="Google Shape;460;p31"/>
              <p:cNvSpPr/>
              <p:nvPr/>
            </p:nvSpPr>
            <p:spPr>
              <a:xfrm>
                <a:off x="3972344" y="927238"/>
                <a:ext cx="327601" cy="729137"/>
              </a:xfrm>
              <a:custGeom>
                <a:avLst/>
                <a:gdLst/>
                <a:ahLst/>
                <a:cxnLst/>
                <a:rect l="l" t="t" r="r" b="b"/>
                <a:pathLst>
                  <a:path w="5133" h="11424" extrusionOk="0">
                    <a:moveTo>
                      <a:pt x="2567" y="0"/>
                    </a:moveTo>
                    <a:cubicBezTo>
                      <a:pt x="1150" y="0"/>
                      <a:pt x="1" y="1150"/>
                      <a:pt x="1" y="2566"/>
                    </a:cubicBezTo>
                    <a:lnTo>
                      <a:pt x="1" y="8857"/>
                    </a:lnTo>
                    <a:cubicBezTo>
                      <a:pt x="1" y="10275"/>
                      <a:pt x="1150" y="11423"/>
                      <a:pt x="2567" y="11423"/>
                    </a:cubicBezTo>
                    <a:cubicBezTo>
                      <a:pt x="3984" y="11423"/>
                      <a:pt x="5133" y="10275"/>
                      <a:pt x="5133" y="8857"/>
                    </a:cubicBezTo>
                    <a:lnTo>
                      <a:pt x="5133" y="2566"/>
                    </a:lnTo>
                    <a:cubicBezTo>
                      <a:pt x="5133" y="1149"/>
                      <a:pt x="3984" y="0"/>
                      <a:pt x="2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1"/>
              <p:cNvSpPr/>
              <p:nvPr/>
            </p:nvSpPr>
            <p:spPr>
              <a:xfrm>
                <a:off x="3950197" y="927238"/>
                <a:ext cx="327601" cy="729137"/>
              </a:xfrm>
              <a:custGeom>
                <a:avLst/>
                <a:gdLst/>
                <a:ahLst/>
                <a:cxnLst/>
                <a:rect l="l" t="t" r="r" b="b"/>
                <a:pathLst>
                  <a:path w="5133" h="11424" extrusionOk="0">
                    <a:moveTo>
                      <a:pt x="2567" y="0"/>
                    </a:moveTo>
                    <a:cubicBezTo>
                      <a:pt x="1149" y="0"/>
                      <a:pt x="1" y="1150"/>
                      <a:pt x="1" y="2566"/>
                    </a:cubicBezTo>
                    <a:lnTo>
                      <a:pt x="1" y="8857"/>
                    </a:lnTo>
                    <a:cubicBezTo>
                      <a:pt x="1" y="10275"/>
                      <a:pt x="1149" y="11423"/>
                      <a:pt x="2567" y="11423"/>
                    </a:cubicBezTo>
                    <a:cubicBezTo>
                      <a:pt x="3983" y="11423"/>
                      <a:pt x="5132" y="10275"/>
                      <a:pt x="5132" y="8857"/>
                    </a:cubicBezTo>
                    <a:lnTo>
                      <a:pt x="5132" y="2566"/>
                    </a:lnTo>
                    <a:cubicBezTo>
                      <a:pt x="5132" y="1149"/>
                      <a:pt x="3983" y="0"/>
                      <a:pt x="2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1"/>
              <p:cNvSpPr/>
              <p:nvPr/>
            </p:nvSpPr>
            <p:spPr>
              <a:xfrm>
                <a:off x="4147855" y="940003"/>
                <a:ext cx="129943" cy="712798"/>
              </a:xfrm>
              <a:custGeom>
                <a:avLst/>
                <a:gdLst/>
                <a:ahLst/>
                <a:cxnLst/>
                <a:rect l="l" t="t" r="r" b="b"/>
                <a:pathLst>
                  <a:path w="2036" h="11168" extrusionOk="0">
                    <a:moveTo>
                      <a:pt x="464" y="0"/>
                    </a:moveTo>
                    <a:cubicBezTo>
                      <a:pt x="912" y="2746"/>
                      <a:pt x="1663" y="9715"/>
                      <a:pt x="0" y="11167"/>
                    </a:cubicBezTo>
                    <a:cubicBezTo>
                      <a:pt x="1162" y="10923"/>
                      <a:pt x="2035" y="9893"/>
                      <a:pt x="2035" y="8657"/>
                    </a:cubicBezTo>
                    <a:lnTo>
                      <a:pt x="2035" y="2366"/>
                    </a:lnTo>
                    <a:cubicBezTo>
                      <a:pt x="2035" y="1333"/>
                      <a:pt x="1417" y="401"/>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1"/>
              <p:cNvSpPr/>
              <p:nvPr/>
            </p:nvSpPr>
            <p:spPr>
              <a:xfrm>
                <a:off x="3975535" y="1279042"/>
                <a:ext cx="289052" cy="25530"/>
              </a:xfrm>
              <a:custGeom>
                <a:avLst/>
                <a:gdLst/>
                <a:ahLst/>
                <a:cxnLst/>
                <a:rect l="l" t="t" r="r" b="b"/>
                <a:pathLst>
                  <a:path w="4529" h="400" extrusionOk="0">
                    <a:moveTo>
                      <a:pt x="202" y="0"/>
                    </a:moveTo>
                    <a:cubicBezTo>
                      <a:pt x="91" y="0"/>
                      <a:pt x="1" y="89"/>
                      <a:pt x="1" y="200"/>
                    </a:cubicBezTo>
                    <a:cubicBezTo>
                      <a:pt x="1" y="311"/>
                      <a:pt x="91" y="400"/>
                      <a:pt x="202" y="400"/>
                    </a:cubicBezTo>
                    <a:cubicBezTo>
                      <a:pt x="203" y="400"/>
                      <a:pt x="205" y="400"/>
                      <a:pt x="206" y="400"/>
                    </a:cubicBezTo>
                    <a:lnTo>
                      <a:pt x="4323" y="400"/>
                    </a:lnTo>
                    <a:cubicBezTo>
                      <a:pt x="4324" y="400"/>
                      <a:pt x="4326" y="400"/>
                      <a:pt x="4327" y="400"/>
                    </a:cubicBezTo>
                    <a:cubicBezTo>
                      <a:pt x="4438" y="400"/>
                      <a:pt x="4528" y="311"/>
                      <a:pt x="4528" y="200"/>
                    </a:cubicBezTo>
                    <a:cubicBezTo>
                      <a:pt x="4528" y="89"/>
                      <a:pt x="4438" y="0"/>
                      <a:pt x="4327" y="0"/>
                    </a:cubicBezTo>
                    <a:cubicBezTo>
                      <a:pt x="4326" y="0"/>
                      <a:pt x="4324" y="0"/>
                      <a:pt x="4323" y="0"/>
                    </a:cubicBezTo>
                    <a:lnTo>
                      <a:pt x="206" y="0"/>
                    </a:lnTo>
                    <a:cubicBezTo>
                      <a:pt x="205" y="0"/>
                      <a:pt x="203"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4" name="Google Shape;464;p31"/>
            <p:cNvGrpSpPr/>
            <p:nvPr/>
          </p:nvGrpSpPr>
          <p:grpSpPr>
            <a:xfrm rot="3654821">
              <a:off x="8424107" y="4506330"/>
              <a:ext cx="208715" cy="435147"/>
              <a:chOff x="3950197" y="927238"/>
              <a:chExt cx="349747" cy="729137"/>
            </a:xfrm>
          </p:grpSpPr>
          <p:sp>
            <p:nvSpPr>
              <p:cNvPr id="465" name="Google Shape;465;p31"/>
              <p:cNvSpPr/>
              <p:nvPr/>
            </p:nvSpPr>
            <p:spPr>
              <a:xfrm>
                <a:off x="3972344" y="927238"/>
                <a:ext cx="327601" cy="729137"/>
              </a:xfrm>
              <a:custGeom>
                <a:avLst/>
                <a:gdLst/>
                <a:ahLst/>
                <a:cxnLst/>
                <a:rect l="l" t="t" r="r" b="b"/>
                <a:pathLst>
                  <a:path w="5133" h="11424" extrusionOk="0">
                    <a:moveTo>
                      <a:pt x="2567" y="0"/>
                    </a:moveTo>
                    <a:cubicBezTo>
                      <a:pt x="1150" y="0"/>
                      <a:pt x="1" y="1150"/>
                      <a:pt x="1" y="2566"/>
                    </a:cubicBezTo>
                    <a:lnTo>
                      <a:pt x="1" y="8857"/>
                    </a:lnTo>
                    <a:cubicBezTo>
                      <a:pt x="1" y="10275"/>
                      <a:pt x="1150" y="11423"/>
                      <a:pt x="2567" y="11423"/>
                    </a:cubicBezTo>
                    <a:cubicBezTo>
                      <a:pt x="3984" y="11423"/>
                      <a:pt x="5133" y="10275"/>
                      <a:pt x="5133" y="8857"/>
                    </a:cubicBezTo>
                    <a:lnTo>
                      <a:pt x="5133" y="2566"/>
                    </a:lnTo>
                    <a:cubicBezTo>
                      <a:pt x="5133" y="1149"/>
                      <a:pt x="3984" y="0"/>
                      <a:pt x="2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31"/>
              <p:cNvSpPr/>
              <p:nvPr/>
            </p:nvSpPr>
            <p:spPr>
              <a:xfrm>
                <a:off x="3950197" y="927238"/>
                <a:ext cx="327601" cy="729137"/>
              </a:xfrm>
              <a:custGeom>
                <a:avLst/>
                <a:gdLst/>
                <a:ahLst/>
                <a:cxnLst/>
                <a:rect l="l" t="t" r="r" b="b"/>
                <a:pathLst>
                  <a:path w="5133" h="11424" extrusionOk="0">
                    <a:moveTo>
                      <a:pt x="2567" y="0"/>
                    </a:moveTo>
                    <a:cubicBezTo>
                      <a:pt x="1149" y="0"/>
                      <a:pt x="1" y="1150"/>
                      <a:pt x="1" y="2566"/>
                    </a:cubicBezTo>
                    <a:lnTo>
                      <a:pt x="1" y="8857"/>
                    </a:lnTo>
                    <a:cubicBezTo>
                      <a:pt x="1" y="10275"/>
                      <a:pt x="1149" y="11423"/>
                      <a:pt x="2567" y="11423"/>
                    </a:cubicBezTo>
                    <a:cubicBezTo>
                      <a:pt x="3983" y="11423"/>
                      <a:pt x="5132" y="10275"/>
                      <a:pt x="5132" y="8857"/>
                    </a:cubicBezTo>
                    <a:lnTo>
                      <a:pt x="5132" y="2566"/>
                    </a:lnTo>
                    <a:cubicBezTo>
                      <a:pt x="5132" y="1149"/>
                      <a:pt x="3983" y="0"/>
                      <a:pt x="2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1"/>
              <p:cNvSpPr/>
              <p:nvPr/>
            </p:nvSpPr>
            <p:spPr>
              <a:xfrm>
                <a:off x="4147855" y="940003"/>
                <a:ext cx="129943" cy="712798"/>
              </a:xfrm>
              <a:custGeom>
                <a:avLst/>
                <a:gdLst/>
                <a:ahLst/>
                <a:cxnLst/>
                <a:rect l="l" t="t" r="r" b="b"/>
                <a:pathLst>
                  <a:path w="2036" h="11168" extrusionOk="0">
                    <a:moveTo>
                      <a:pt x="464" y="0"/>
                    </a:moveTo>
                    <a:cubicBezTo>
                      <a:pt x="912" y="2746"/>
                      <a:pt x="1663" y="9715"/>
                      <a:pt x="0" y="11167"/>
                    </a:cubicBezTo>
                    <a:cubicBezTo>
                      <a:pt x="1162" y="10923"/>
                      <a:pt x="2035" y="9893"/>
                      <a:pt x="2035" y="8657"/>
                    </a:cubicBezTo>
                    <a:lnTo>
                      <a:pt x="2035" y="2366"/>
                    </a:lnTo>
                    <a:cubicBezTo>
                      <a:pt x="2035" y="1333"/>
                      <a:pt x="1417" y="401"/>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31"/>
              <p:cNvSpPr/>
              <p:nvPr/>
            </p:nvSpPr>
            <p:spPr>
              <a:xfrm>
                <a:off x="3975535" y="1279042"/>
                <a:ext cx="289052" cy="25530"/>
              </a:xfrm>
              <a:custGeom>
                <a:avLst/>
                <a:gdLst/>
                <a:ahLst/>
                <a:cxnLst/>
                <a:rect l="l" t="t" r="r" b="b"/>
                <a:pathLst>
                  <a:path w="4529" h="400" extrusionOk="0">
                    <a:moveTo>
                      <a:pt x="202" y="0"/>
                    </a:moveTo>
                    <a:cubicBezTo>
                      <a:pt x="91" y="0"/>
                      <a:pt x="1" y="89"/>
                      <a:pt x="1" y="200"/>
                    </a:cubicBezTo>
                    <a:cubicBezTo>
                      <a:pt x="1" y="311"/>
                      <a:pt x="91" y="400"/>
                      <a:pt x="202" y="400"/>
                    </a:cubicBezTo>
                    <a:cubicBezTo>
                      <a:pt x="203" y="400"/>
                      <a:pt x="205" y="400"/>
                      <a:pt x="206" y="400"/>
                    </a:cubicBezTo>
                    <a:lnTo>
                      <a:pt x="4323" y="400"/>
                    </a:lnTo>
                    <a:cubicBezTo>
                      <a:pt x="4324" y="400"/>
                      <a:pt x="4326" y="400"/>
                      <a:pt x="4327" y="400"/>
                    </a:cubicBezTo>
                    <a:cubicBezTo>
                      <a:pt x="4438" y="400"/>
                      <a:pt x="4528" y="311"/>
                      <a:pt x="4528" y="200"/>
                    </a:cubicBezTo>
                    <a:cubicBezTo>
                      <a:pt x="4528" y="89"/>
                      <a:pt x="4438" y="0"/>
                      <a:pt x="4327" y="0"/>
                    </a:cubicBezTo>
                    <a:cubicBezTo>
                      <a:pt x="4326" y="0"/>
                      <a:pt x="4324" y="0"/>
                      <a:pt x="4323" y="0"/>
                    </a:cubicBezTo>
                    <a:lnTo>
                      <a:pt x="206" y="0"/>
                    </a:lnTo>
                    <a:cubicBezTo>
                      <a:pt x="205" y="0"/>
                      <a:pt x="203"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69" name="Google Shape;469;p31"/>
          <p:cNvSpPr/>
          <p:nvPr/>
        </p:nvSpPr>
        <p:spPr>
          <a:xfrm>
            <a:off x="3995865" y="-92800"/>
            <a:ext cx="5472550" cy="2095700"/>
          </a:xfrm>
          <a:custGeom>
            <a:avLst/>
            <a:gdLst/>
            <a:ahLst/>
            <a:cxnLst/>
            <a:rect l="l" t="t" r="r" b="b"/>
            <a:pathLst>
              <a:path w="218902" h="83828" extrusionOk="0">
                <a:moveTo>
                  <a:pt x="0" y="0"/>
                </a:moveTo>
                <a:cubicBezTo>
                  <a:pt x="7677" y="4086"/>
                  <a:pt x="22746" y="19580"/>
                  <a:pt x="46062" y="24515"/>
                </a:cubicBezTo>
                <a:cubicBezTo>
                  <a:pt x="69378" y="29450"/>
                  <a:pt x="111089" y="19727"/>
                  <a:pt x="139896" y="29612"/>
                </a:cubicBezTo>
                <a:cubicBezTo>
                  <a:pt x="168703" y="39498"/>
                  <a:pt x="205734" y="74792"/>
                  <a:pt x="218902" y="83828"/>
                </a:cubicBezTo>
              </a:path>
            </a:pathLst>
          </a:custGeom>
          <a:noFill/>
          <a:ln w="9525" cap="flat" cmpd="sng">
            <a:solidFill>
              <a:schemeClr val="accent6"/>
            </a:solidFill>
            <a:prstDash val="solid"/>
            <a:round/>
            <a:headEnd type="none" w="med" len="med"/>
            <a:tailEnd type="none" w="med" len="med"/>
          </a:ln>
        </p:spPr>
        <p:txBody>
          <a:bodyPr/>
          <a:lstStyle/>
          <a:p>
            <a:endParaRPr lang="en-IN"/>
          </a:p>
        </p:txBody>
      </p:sp>
      <p:sp>
        <p:nvSpPr>
          <p:cNvPr id="470" name="Google Shape;470;p31"/>
          <p:cNvSpPr/>
          <p:nvPr/>
        </p:nvSpPr>
        <p:spPr>
          <a:xfrm>
            <a:off x="-36745" y="4228025"/>
            <a:ext cx="2589125" cy="960125"/>
          </a:xfrm>
          <a:custGeom>
            <a:avLst/>
            <a:gdLst/>
            <a:ahLst/>
            <a:cxnLst/>
            <a:rect l="l" t="t" r="r" b="b"/>
            <a:pathLst>
              <a:path w="103565" h="38405" extrusionOk="0">
                <a:moveTo>
                  <a:pt x="0" y="3188"/>
                </a:moveTo>
                <a:cubicBezTo>
                  <a:pt x="8766" y="3072"/>
                  <a:pt x="35332" y="-3376"/>
                  <a:pt x="52593" y="2493"/>
                </a:cubicBezTo>
                <a:cubicBezTo>
                  <a:pt x="69854" y="8363"/>
                  <a:pt x="95070" y="32420"/>
                  <a:pt x="103565" y="38405"/>
                </a:cubicBezTo>
              </a:path>
            </a:pathLst>
          </a:custGeom>
          <a:noFill/>
          <a:ln w="9525" cap="flat" cmpd="sng">
            <a:solidFill>
              <a:schemeClr val="accent6"/>
            </a:solidFill>
            <a:prstDash val="solid"/>
            <a:round/>
            <a:headEnd type="none" w="med" len="med"/>
            <a:tailEnd type="none" w="med" len="med"/>
          </a:ln>
        </p:spPr>
        <p:txBody>
          <a:bodyPr/>
          <a:lstStyle/>
          <a:p>
            <a:endParaRPr lang="en-IN"/>
          </a:p>
        </p:txBody>
      </p:sp>
      <p:pic>
        <p:nvPicPr>
          <p:cNvPr id="3" name="Picture 2" descr="CGU LOGO"/>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406139" y="1748465"/>
            <a:ext cx="1840865" cy="1821180"/>
          </a:xfrm>
          <a:prstGeom prst="rect">
            <a:avLst/>
          </a:prstGeom>
        </p:spPr>
      </p:pic>
      <p:pic>
        <p:nvPicPr>
          <p:cNvPr id="5" name="Picture 4"/>
          <p:cNvPicPr>
            <a:picLocks noChangeAspect="1"/>
          </p:cNvPicPr>
          <p:nvPr/>
        </p:nvPicPr>
        <p:blipFill>
          <a:blip r:embed="rId2"/>
          <a:stretch>
            <a:fillRect/>
          </a:stretch>
        </p:blipFill>
        <p:spPr>
          <a:xfrm>
            <a:off x="6481858" y="4010913"/>
            <a:ext cx="5121084" cy="12193"/>
          </a:xfrm>
          <a:prstGeom prst="rect">
            <a:avLst/>
          </a:prstGeom>
        </p:spPr>
      </p:pic>
      <p:pic>
        <p:nvPicPr>
          <p:cNvPr id="9" name="Picture 8"/>
          <p:cNvPicPr>
            <a:picLocks noChangeAspect="1"/>
          </p:cNvPicPr>
          <p:nvPr/>
        </p:nvPicPr>
        <p:blipFill>
          <a:blip r:embed="rId3"/>
          <a:stretch>
            <a:fillRect/>
          </a:stretch>
        </p:blipFill>
        <p:spPr>
          <a:xfrm>
            <a:off x="3345758" y="4177071"/>
            <a:ext cx="2176414" cy="8132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
                                        </p:tgtEl>
                                        <p:attrNameLst>
                                          <p:attrName>style.visibility</p:attrName>
                                        </p:attrNameLst>
                                      </p:cBhvr>
                                      <p:to>
                                        <p:strVal val="visible"/>
                                      </p:to>
                                    </p:set>
                                    <p:animEffect transition="in" filter="fade">
                                      <p:cBhvr>
                                        <p:cTn id="7" dur="500"/>
                                        <p:tgtEl>
                                          <p:spTgt spid="4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
                                            <p:txEl>
                                              <p:pRg st="0" end="0"/>
                                            </p:txEl>
                                          </p:spTgt>
                                        </p:tgtEl>
                                        <p:attrNameLst>
                                          <p:attrName>style.visibility</p:attrName>
                                        </p:attrNameLst>
                                      </p:cBhvr>
                                      <p:to>
                                        <p:strVal val="visible"/>
                                      </p:to>
                                    </p:set>
                                    <p:animEffect transition="in" filter="fade">
                                      <p:cBhvr>
                                        <p:cTn id="10" dur="500"/>
                                        <p:tgtEl>
                                          <p:spTgt spid="45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2"/>
                                        </p:tgtEl>
                                        <p:attrNameLst>
                                          <p:attrName>style.visibility</p:attrName>
                                        </p:attrNameLst>
                                      </p:cBhvr>
                                      <p:to>
                                        <p:strVal val="visible"/>
                                      </p:to>
                                    </p:set>
                                    <p:animEffect transition="in" filter="fade">
                                      <p:cBhvr>
                                        <p:cTn id="13" dur="500"/>
                                        <p:tgtEl>
                                          <p:spTgt spid="452"/>
                                        </p:tgtEl>
                                      </p:cBhvr>
                                    </p:animEffect>
                                  </p:childTnLst>
                                </p:cTn>
                              </p:par>
                              <p:par>
                                <p:cTn id="14" presetID="10" presetClass="entr" presetSubtype="0" fill="hold" nodeType="withEffect">
                                  <p:stCondLst>
                                    <p:cond delay="0"/>
                                  </p:stCondLst>
                                  <p:childTnLst>
                                    <p:set>
                                      <p:cBhvr>
                                        <p:cTn id="15" dur="1" fill="hold">
                                          <p:stCondLst>
                                            <p:cond delay="0"/>
                                          </p:stCondLst>
                                        </p:cTn>
                                        <p:tgtEl>
                                          <p:spTgt spid="453"/>
                                        </p:tgtEl>
                                        <p:attrNameLst>
                                          <p:attrName>style.visibility</p:attrName>
                                        </p:attrNameLst>
                                      </p:cBhvr>
                                      <p:to>
                                        <p:strVal val="visible"/>
                                      </p:to>
                                    </p:set>
                                    <p:animEffect transition="in" filter="fade">
                                      <p:cBhvr>
                                        <p:cTn id="16" dur="500"/>
                                        <p:tgtEl>
                                          <p:spTgt spid="4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9"/>
                                        </p:tgtEl>
                                        <p:attrNameLst>
                                          <p:attrName>style.visibility</p:attrName>
                                        </p:attrNameLst>
                                      </p:cBhvr>
                                      <p:to>
                                        <p:strVal val="visible"/>
                                      </p:to>
                                    </p:set>
                                    <p:animEffect transition="in" filter="fade">
                                      <p:cBhvr>
                                        <p:cTn id="19" dur="500"/>
                                        <p:tgtEl>
                                          <p:spTgt spid="4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0"/>
                                        </p:tgtEl>
                                        <p:attrNameLst>
                                          <p:attrName>style.visibility</p:attrName>
                                        </p:attrNameLst>
                                      </p:cBhvr>
                                      <p:to>
                                        <p:strVal val="visible"/>
                                      </p:to>
                                    </p:set>
                                    <p:animEffect transition="in" filter="fade">
                                      <p:cBhvr>
                                        <p:cTn id="22" dur="500"/>
                                        <p:tgtEl>
                                          <p:spTgt spid="470"/>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0"/>
      <p:bldP spid="451" grpId="0" build="p"/>
      <p:bldP spid="469" grpId="0" animBg="1"/>
      <p:bldP spid="47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2500" y="297279"/>
            <a:ext cx="8418999" cy="484632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350" dirty="0">
                <a:latin typeface="+mj-lt"/>
              </a:rPr>
              <a:t>Here we take the help of Convolutional Neural Network(CNN) to detect the stages of Acute Lymphoblastic Leukemia(ALL).</a:t>
            </a:r>
            <a:endParaRPr lang="en-US" sz="1350" dirty="0">
              <a:latin typeface="+mj-lt"/>
            </a:endParaRPr>
          </a:p>
          <a:p>
            <a:pPr marL="285750" indent="-285750" algn="just">
              <a:lnSpc>
                <a:spcPct val="150000"/>
              </a:lnSpc>
              <a:buFont typeface="Wingdings" panose="05000000000000000000" pitchFamily="2" charset="2"/>
              <a:buChar char="Ø"/>
            </a:pPr>
            <a:r>
              <a:rPr lang="en-US" sz="1350" dirty="0">
                <a:latin typeface="+mj-lt"/>
              </a:rPr>
              <a:t>Main layers of CNN : Convolutional Layer, Pooling Layer, Fully Connected Layer.</a:t>
            </a:r>
            <a:endParaRPr lang="en-US" sz="1350" dirty="0">
              <a:latin typeface="+mj-lt"/>
            </a:endParaRPr>
          </a:p>
          <a:p>
            <a:pPr marL="285750" indent="-285750" algn="just">
              <a:lnSpc>
                <a:spcPct val="150000"/>
              </a:lnSpc>
              <a:buFont typeface="Wingdings" panose="05000000000000000000" pitchFamily="2" charset="2"/>
              <a:buChar char="Ø"/>
            </a:pPr>
            <a:r>
              <a:rPr lang="en-US" sz="1350" dirty="0">
                <a:latin typeface="+mj-lt"/>
              </a:rPr>
              <a:t>Our CNN model has 5 Convolution layer,5 Max pool layer, 1 flatten layer, 2 dense layer and one dropout regularization layer.</a:t>
            </a:r>
            <a:endParaRPr lang="en-US" sz="1350" dirty="0">
              <a:latin typeface="+mj-lt"/>
            </a:endParaRPr>
          </a:p>
          <a:p>
            <a:pPr marL="285750" indent="-285750" algn="just">
              <a:lnSpc>
                <a:spcPct val="150000"/>
              </a:lnSpc>
              <a:buFont typeface="Wingdings" panose="05000000000000000000" pitchFamily="2" charset="2"/>
              <a:buChar char="Ø"/>
            </a:pPr>
            <a:r>
              <a:rPr lang="en-US" sz="1350" dirty="0">
                <a:latin typeface="+mj-lt"/>
              </a:rPr>
              <a:t>Here we uses </a:t>
            </a:r>
            <a:r>
              <a:rPr lang="en-US" sz="1350" dirty="0" err="1">
                <a:latin typeface="+mj-lt"/>
              </a:rPr>
              <a:t>softmax</a:t>
            </a:r>
            <a:r>
              <a:rPr lang="en-US" sz="1350" dirty="0">
                <a:latin typeface="+mj-lt"/>
              </a:rPr>
              <a:t> activation function in output layer hence it is a multiclassification problem.</a:t>
            </a:r>
            <a:endParaRPr lang="en-US" sz="1350" dirty="0">
              <a:latin typeface="+mj-lt"/>
            </a:endParaRPr>
          </a:p>
          <a:p>
            <a:pPr marL="285750" indent="-285750" algn="just">
              <a:lnSpc>
                <a:spcPct val="150000"/>
              </a:lnSpc>
              <a:buFont typeface="Wingdings" panose="05000000000000000000" pitchFamily="2" charset="2"/>
              <a:buChar char="Ø"/>
            </a:pPr>
            <a:r>
              <a:rPr lang="en-US" sz="1350" dirty="0">
                <a:latin typeface="+mj-lt"/>
              </a:rPr>
              <a:t>Here we trained this model by the Acute Lymphoblastic Leukemia(ALL) Dataset with 3256 images of 4 classes.</a:t>
            </a:r>
            <a:endParaRPr lang="en-US" sz="1350" dirty="0">
              <a:latin typeface="+mj-lt"/>
            </a:endParaRPr>
          </a:p>
          <a:p>
            <a:pPr marL="285750" indent="-285750" algn="just">
              <a:lnSpc>
                <a:spcPct val="150000"/>
              </a:lnSpc>
              <a:buFont typeface="Wingdings" panose="05000000000000000000" pitchFamily="2" charset="2"/>
              <a:buChar char="Ø"/>
            </a:pPr>
            <a:r>
              <a:rPr lang="en-US" dirty="0">
                <a:latin typeface="+mj-lt"/>
              </a:rPr>
              <a:t>Then each image is subjected to </a:t>
            </a:r>
            <a:r>
              <a:rPr lang="en-US" dirty="0" err="1">
                <a:latin typeface="+mj-lt"/>
              </a:rPr>
              <a:t>Cleaning</a:t>
            </a:r>
            <a:r>
              <a:rPr lang="en-US" dirty="0">
                <a:latin typeface="+mj-lt"/>
              </a:rPr>
              <a:t> the noises then is passed to various </a:t>
            </a:r>
            <a:r>
              <a:rPr lang="en-US" dirty="0" err="1">
                <a:latin typeface="+mj-lt"/>
              </a:rPr>
              <a:t>layes</a:t>
            </a:r>
            <a:r>
              <a:rPr lang="en-US" dirty="0">
                <a:latin typeface="+mj-lt"/>
              </a:rPr>
              <a:t> of CNN</a:t>
            </a:r>
            <a:endParaRPr lang="en-US" sz="1350" dirty="0">
              <a:latin typeface="+mj-lt"/>
            </a:endParaRPr>
          </a:p>
          <a:p>
            <a:pPr marL="285750" indent="-285750" algn="just">
              <a:buFont typeface="Wingdings" panose="05000000000000000000" pitchFamily="2" charset="2"/>
              <a:buChar char="Ø"/>
            </a:pPr>
            <a:r>
              <a:rPr lang="en-GB" dirty="0"/>
              <a:t>Convolutional Layer: Convolutional layers apply filters to input data to extract features like edges and textures. They enable the network to learn spatial hierarchies of features. The depth of the layer corresponds to the number of filters, each capturing different aspects of the data. </a:t>
            </a:r>
            <a:endParaRPr lang="en-GB" dirty="0"/>
          </a:p>
          <a:p>
            <a:pPr marL="285750" indent="-285750" algn="just">
              <a:buFont typeface="Wingdings" panose="05000000000000000000" pitchFamily="2" charset="2"/>
              <a:buChar char="Ø"/>
            </a:pPr>
            <a:r>
              <a:rPr lang="en-GB" dirty="0"/>
              <a:t>Pooling Layer: Pooling layers reduce the spatial dimensions of feature maps while preserving important information. </a:t>
            </a:r>
            <a:endParaRPr lang="en-GB" dirty="0"/>
          </a:p>
          <a:p>
            <a:pPr marL="285750" indent="-285750" algn="just">
              <a:buFont typeface="Wingdings" panose="05000000000000000000" pitchFamily="2" charset="2"/>
              <a:buChar char="Ø"/>
            </a:pPr>
            <a:r>
              <a:rPr lang="en-GB" dirty="0"/>
              <a:t>Fully Connected Layer: Fully connected layers connect every neuron from the previous layer to every neuron in the current layer. They are typically used at the end of a CNN for high-level reasoning and classification. The final fully connected layer often produces the network's output, such as class probabilities in image classification.</a:t>
            </a:r>
            <a:endParaRPr lang="en-IN" dirty="0"/>
          </a:p>
        </p:txBody>
      </p:sp>
      <p:sp>
        <p:nvSpPr>
          <p:cNvPr id="7" name="TextBox 6"/>
          <p:cNvSpPr txBox="1"/>
          <p:nvPr/>
        </p:nvSpPr>
        <p:spPr>
          <a:xfrm>
            <a:off x="362500" y="-119871"/>
            <a:ext cx="7338348" cy="521970"/>
          </a:xfrm>
          <a:prstGeom prst="rect">
            <a:avLst/>
          </a:prstGeom>
          <a:noFill/>
        </p:spPr>
        <p:txBody>
          <a:bodyPr wrap="square">
            <a:spAutoFit/>
          </a:bodyPr>
          <a:lstStyle/>
          <a:p>
            <a:r>
              <a:rPr lang="en-GB" sz="2800" u="sng" kern="100" dirty="0">
                <a:solidFill>
                  <a:schemeClr val="accent2"/>
                </a:solidFill>
                <a:latin typeface="Calibri" panose="020F0502020204030204" pitchFamily="34" charset="0"/>
                <a:ea typeface="Calibri" panose="020F0502020204030204" pitchFamily="34" charset="0"/>
                <a:cs typeface="Times New Roman" panose="02020603050405020304" charset="0"/>
              </a:rPr>
              <a:t>Proposed solution with block diagram</a:t>
            </a:r>
            <a:endParaRPr lang="en-IN" sz="2800" u="sng"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915" y="946785"/>
            <a:ext cx="5956300" cy="572770"/>
          </a:xfrm>
        </p:spPr>
        <p:txBody>
          <a:bodyPr/>
          <a:lstStyle/>
          <a:p>
            <a:r>
              <a:rPr lang="en-IN" u="sng" dirty="0"/>
              <a:t>Architecture of </a:t>
            </a:r>
            <a:r>
              <a:rPr lang="en-US" altLang="en-IN" u="sng" dirty="0"/>
              <a:t>Proposed</a:t>
            </a:r>
            <a:r>
              <a:rPr lang="en-IN" u="sng" dirty="0"/>
              <a:t> CNN Model</a:t>
            </a:r>
            <a:endParaRPr lang="en-IN" u="sng" dirty="0"/>
          </a:p>
        </p:txBody>
      </p:sp>
      <p:pic>
        <p:nvPicPr>
          <p:cNvPr id="4" name="Picture Placeholder 3" descr="WhatsApp Image 2023-09-29 at 19.57.58"/>
          <p:cNvPicPr>
            <a:picLocks noChangeAspect="1"/>
          </p:cNvPicPr>
          <p:nvPr>
            <p:ph type="pic" idx="2"/>
          </p:nvPr>
        </p:nvPicPr>
        <p:blipFill>
          <a:blip r:embed="rId1"/>
          <a:stretch>
            <a:fillRect/>
          </a:stretch>
        </p:blipFill>
        <p:spPr>
          <a:xfrm>
            <a:off x="1111250" y="1519555"/>
            <a:ext cx="6932295" cy="32404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942" y="103149"/>
            <a:ext cx="2951355" cy="567142"/>
          </a:xfrm>
        </p:spPr>
        <p:txBody>
          <a:bodyPr/>
          <a:lstStyle/>
          <a:p>
            <a:r>
              <a:rPr lang="en-GB" sz="2400" dirty="0"/>
              <a:t>Working Principle</a:t>
            </a:r>
            <a:endParaRPr lang="en-IN" sz="2400" dirty="0"/>
          </a:p>
        </p:txBody>
      </p:sp>
      <p:sp>
        <p:nvSpPr>
          <p:cNvPr id="3" name="Subtitle 2"/>
          <p:cNvSpPr>
            <a:spLocks noGrp="1"/>
          </p:cNvSpPr>
          <p:nvPr>
            <p:ph type="subTitle" idx="1"/>
          </p:nvPr>
        </p:nvSpPr>
        <p:spPr>
          <a:xfrm>
            <a:off x="319405" y="587375"/>
            <a:ext cx="8750300" cy="4449445"/>
          </a:xfrm>
        </p:spPr>
        <p:txBody>
          <a:bodyPr/>
          <a:lstStyle/>
          <a:p>
            <a:pPr algn="just"/>
            <a:r>
              <a:rPr lang="en-GB" sz="1400" b="1" i="0" dirty="0">
                <a:effectLst/>
                <a:latin typeface="+mn-lt"/>
              </a:rPr>
              <a:t>1. Data Collection:</a:t>
            </a:r>
            <a:endParaRPr lang="en-GB" sz="1400" b="0" i="0" dirty="0">
              <a:effectLst/>
              <a:latin typeface="+mn-lt"/>
            </a:endParaRPr>
          </a:p>
          <a:p>
            <a:pPr algn="just">
              <a:buFont typeface="Wingdings" panose="05000000000000000000" charset="0"/>
              <a:buChar char="Ø"/>
            </a:pPr>
            <a:r>
              <a:rPr lang="en-GB" sz="1400" b="0" i="0" dirty="0">
                <a:effectLst/>
                <a:latin typeface="+mn-lt"/>
              </a:rPr>
              <a:t>Gather a dataset of medical images that includes both positive cases (patients with ALL) and negative cases (patients without ALL). </a:t>
            </a:r>
            <a:endParaRPr lang="en-GB" sz="1400" b="0" i="0" dirty="0">
              <a:effectLst/>
              <a:latin typeface="+mn-lt"/>
            </a:endParaRPr>
          </a:p>
          <a:p>
            <a:pPr algn="just"/>
            <a:r>
              <a:rPr lang="en-GB" sz="1400" b="1" i="0" dirty="0">
                <a:effectLst/>
                <a:latin typeface="+mn-lt"/>
              </a:rPr>
              <a:t>2. Data Preprocessing:</a:t>
            </a:r>
            <a:endParaRPr lang="en-GB" sz="1400" b="0" i="0" dirty="0">
              <a:effectLst/>
              <a:latin typeface="+mn-lt"/>
            </a:endParaRPr>
          </a:p>
          <a:p>
            <a:pPr algn="just">
              <a:buFont typeface="Wingdings" panose="05000000000000000000" charset="0"/>
              <a:buChar char="Ø"/>
            </a:pPr>
            <a:r>
              <a:rPr lang="en-GB" sz="1400" b="0" i="0" dirty="0">
                <a:effectLst/>
                <a:latin typeface="+mn-lt"/>
              </a:rPr>
              <a:t>Preprocess the images to ensure they are of uniform size and format. </a:t>
            </a:r>
            <a:endParaRPr lang="en-GB" sz="1400" b="0" i="0" dirty="0">
              <a:effectLst/>
              <a:latin typeface="+mn-lt"/>
            </a:endParaRPr>
          </a:p>
          <a:p>
            <a:pPr algn="just"/>
            <a:r>
              <a:rPr lang="en-GB" sz="1400" b="1" i="0" dirty="0">
                <a:effectLst/>
                <a:latin typeface="+mn-lt"/>
              </a:rPr>
              <a:t>3. Data Splitting:</a:t>
            </a:r>
            <a:endParaRPr lang="en-GB" sz="1400" b="0" i="0" dirty="0">
              <a:effectLst/>
              <a:latin typeface="+mn-lt"/>
            </a:endParaRPr>
          </a:p>
          <a:p>
            <a:pPr algn="just">
              <a:buFont typeface="Wingdings" panose="05000000000000000000" charset="0"/>
              <a:buChar char="Ø"/>
            </a:pPr>
            <a:r>
              <a:rPr lang="en-GB" sz="1400" b="0" i="0" dirty="0">
                <a:effectLst/>
                <a:latin typeface="+mn-lt"/>
              </a:rPr>
              <a:t>Split the dataset into two parts: a training set and a test set. </a:t>
            </a:r>
            <a:endParaRPr lang="en-GB" sz="1400" b="0" i="0" dirty="0">
              <a:effectLst/>
              <a:latin typeface="+mn-lt"/>
            </a:endParaRPr>
          </a:p>
          <a:p>
            <a:pPr marL="139700" indent="0" algn="just"/>
            <a:r>
              <a:rPr lang="en-GB" sz="1400" b="1" i="0" dirty="0">
                <a:effectLst/>
                <a:latin typeface="+mn-lt"/>
              </a:rPr>
              <a:t>4. Model Architecture Design:</a:t>
            </a:r>
            <a:endParaRPr lang="en-GB" sz="1400" b="0" i="0" dirty="0">
              <a:effectLst/>
              <a:latin typeface="+mn-lt"/>
            </a:endParaRPr>
          </a:p>
          <a:p>
            <a:pPr algn="just">
              <a:buFont typeface="Wingdings" panose="05000000000000000000" charset="0"/>
              <a:buChar char="Ø"/>
            </a:pPr>
            <a:r>
              <a:rPr lang="en-GB" sz="1400" b="0" i="0" dirty="0">
                <a:effectLst/>
                <a:latin typeface="+mn-lt"/>
              </a:rPr>
              <a:t>Design the architecture of your CNN model. CNNs consist of multiple convolutional layers, pooling layers, and fully connected layers.</a:t>
            </a:r>
            <a:endParaRPr lang="en-GB" sz="1400" b="0" i="0" dirty="0">
              <a:effectLst/>
              <a:latin typeface="+mn-lt"/>
            </a:endParaRPr>
          </a:p>
          <a:p>
            <a:pPr algn="just"/>
            <a:r>
              <a:rPr lang="en-GB" sz="1400" b="1" i="0" dirty="0">
                <a:effectLst/>
                <a:latin typeface="+mn-lt"/>
              </a:rPr>
              <a:t>5. Model Compilation:</a:t>
            </a:r>
            <a:endParaRPr lang="en-GB" sz="1400" b="0" i="0" dirty="0">
              <a:effectLst/>
              <a:latin typeface="+mn-lt"/>
            </a:endParaRPr>
          </a:p>
          <a:p>
            <a:pPr algn="just">
              <a:buFont typeface="Wingdings" panose="05000000000000000000" charset="0"/>
              <a:buChar char="Ø"/>
            </a:pPr>
            <a:r>
              <a:rPr lang="en-GB" sz="1400" b="0" i="0" dirty="0">
                <a:effectLst/>
                <a:latin typeface="+mn-lt"/>
              </a:rPr>
              <a:t>Compile the CNN model by specifying the loss function, optimization algorithm, and evaluation metrics. </a:t>
            </a:r>
            <a:endParaRPr lang="en-GB" sz="1400" b="0" i="0" dirty="0">
              <a:effectLst/>
              <a:latin typeface="+mn-lt"/>
            </a:endParaRPr>
          </a:p>
          <a:p>
            <a:pPr algn="just"/>
            <a:r>
              <a:rPr lang="en-GB" sz="1400" b="1" i="0" dirty="0">
                <a:effectLst/>
                <a:latin typeface="+mn-lt"/>
              </a:rPr>
              <a:t>6. Model Training:</a:t>
            </a:r>
            <a:endParaRPr lang="en-GB" sz="1400" b="0" i="0" dirty="0">
              <a:effectLst/>
              <a:latin typeface="+mn-lt"/>
            </a:endParaRPr>
          </a:p>
          <a:p>
            <a:pPr algn="just">
              <a:buFont typeface="Wingdings" panose="05000000000000000000" charset="0"/>
              <a:buChar char="Ø"/>
            </a:pPr>
            <a:r>
              <a:rPr lang="en-GB" sz="1400" b="0" i="0" dirty="0">
                <a:effectLst/>
                <a:latin typeface="+mn-lt"/>
              </a:rPr>
              <a:t>Train the CNN model using the training dataset. </a:t>
            </a:r>
            <a:endParaRPr lang="en-GB" sz="1400" b="0" i="0" dirty="0">
              <a:effectLst/>
              <a:latin typeface="+mn-lt"/>
            </a:endParaRPr>
          </a:p>
          <a:p>
            <a:pPr marL="139700" indent="0" algn="just"/>
            <a:r>
              <a:rPr lang="en-GB" sz="1400" b="1" i="0" dirty="0">
                <a:effectLst/>
                <a:latin typeface="+mn-lt"/>
              </a:rPr>
              <a:t>7. Hyperparameter Tuning:</a:t>
            </a:r>
            <a:endParaRPr lang="en-GB" sz="1400" b="0" i="0" dirty="0">
              <a:effectLst/>
              <a:latin typeface="+mn-lt"/>
            </a:endParaRPr>
          </a:p>
          <a:p>
            <a:pPr algn="just">
              <a:buFont typeface="Wingdings" panose="05000000000000000000" charset="0"/>
              <a:buChar char="Ø"/>
            </a:pPr>
            <a:r>
              <a:rPr lang="en-GB" sz="1400" b="0" i="0" dirty="0">
                <a:effectLst/>
                <a:latin typeface="+mn-lt"/>
              </a:rPr>
              <a:t>Fine-tune hyperparameters like learning rate, batch size, and the number of layers/neurons to optimize model performance.</a:t>
            </a:r>
            <a:endParaRPr lang="en-GB" sz="1400" b="0" i="0" dirty="0">
              <a:effectLst/>
              <a:latin typeface="+mn-lt"/>
            </a:endParaRPr>
          </a:p>
          <a:p>
            <a:pPr algn="just"/>
            <a:r>
              <a:rPr lang="en-GB" sz="1400" b="1" i="0" dirty="0">
                <a:effectLst/>
                <a:latin typeface="+mn-lt"/>
              </a:rPr>
              <a:t>8. Model Evaluation:</a:t>
            </a:r>
            <a:endParaRPr lang="en-GB" sz="1400" b="0" i="0" dirty="0">
              <a:effectLst/>
              <a:latin typeface="+mn-lt"/>
            </a:endParaRPr>
          </a:p>
          <a:p>
            <a:pPr algn="just">
              <a:buFont typeface="Wingdings" panose="05000000000000000000" charset="0"/>
              <a:buChar char="Ø"/>
            </a:pPr>
            <a:r>
              <a:rPr lang="en-GB" sz="1400" b="0" i="0" dirty="0">
                <a:effectLst/>
                <a:latin typeface="+mn-lt"/>
              </a:rPr>
              <a:t>Evaluate the trained model on the test dataset to assess its performance. Common evaluation metrics include accuracy, precision, recall, F1-score, and ROC.</a:t>
            </a:r>
            <a:endParaRPr lang="en-GB" sz="1400" b="0" i="0" dirty="0">
              <a:effectLst/>
              <a:latin typeface="+mn-lt"/>
            </a:endParaRPr>
          </a:p>
          <a:p>
            <a:pPr algn="just"/>
            <a:endParaRPr lang="en-IN" sz="14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79256" y="200372"/>
            <a:ext cx="5397688" cy="523220"/>
          </a:xfrm>
          <a:prstGeom prst="rect">
            <a:avLst/>
          </a:prstGeom>
          <a:noFill/>
        </p:spPr>
        <p:txBody>
          <a:bodyPr wrap="square">
            <a:spAutoFit/>
          </a:bodyPr>
          <a:lstStyle/>
          <a:p>
            <a:r>
              <a:rPr lang="en-GB" sz="2800" dirty="0" err="1">
                <a:solidFill>
                  <a:schemeClr val="accent3"/>
                </a:solidFill>
              </a:rPr>
              <a:t>FlowChart</a:t>
            </a:r>
            <a:r>
              <a:rPr lang="en-GB" sz="2800" dirty="0">
                <a:solidFill>
                  <a:schemeClr val="accent3"/>
                </a:solidFill>
              </a:rPr>
              <a:t> of our Model</a:t>
            </a:r>
            <a:endParaRPr lang="en-IN" sz="2800" dirty="0">
              <a:solidFill>
                <a:schemeClr val="accent3"/>
              </a:solidFill>
            </a:endParaRPr>
          </a:p>
        </p:txBody>
      </p:sp>
      <p:pic>
        <p:nvPicPr>
          <p:cNvPr id="21" name="Picture 20"/>
          <p:cNvPicPr>
            <a:picLocks noChangeAspect="1"/>
          </p:cNvPicPr>
          <p:nvPr/>
        </p:nvPicPr>
        <p:blipFill>
          <a:blip r:embed="rId1"/>
          <a:stretch>
            <a:fillRect/>
          </a:stretch>
        </p:blipFill>
        <p:spPr>
          <a:xfrm>
            <a:off x="2396245" y="723592"/>
            <a:ext cx="4465471" cy="43167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8775" y="460375"/>
            <a:ext cx="8353425" cy="2676525"/>
          </a:xfrm>
          <a:prstGeom prst="rect">
            <a:avLst/>
          </a:prstGeom>
          <a:noFill/>
        </p:spPr>
        <p:txBody>
          <a:bodyPr wrap="square" rtlCol="0">
            <a:spAutoFit/>
          </a:bodyPr>
          <a:lstStyle/>
          <a:p>
            <a:pPr marL="214630" indent="-214630" algn="just">
              <a:buFont typeface="Wingdings" panose="05000000000000000000" pitchFamily="2" charset="2"/>
              <a:buChar char="Ø"/>
            </a:pPr>
            <a:r>
              <a:rPr lang="en-GB" dirty="0"/>
              <a:t>In this proposed work when the dataset is given to the model after splitting into training and testing data we get the accuracy of the model after applying them 10 epochs.</a:t>
            </a:r>
            <a:endParaRPr lang="en-GB" dirty="0"/>
          </a:p>
          <a:p>
            <a:pPr marL="214630" indent="-214630" algn="just">
              <a:buFont typeface="Wingdings" panose="05000000000000000000" pitchFamily="2" charset="2"/>
              <a:buChar char="Ø"/>
            </a:pPr>
            <a:endParaRPr lang="en-GB" dirty="0"/>
          </a:p>
          <a:p>
            <a:pPr marL="214630" indent="-214630" algn="just">
              <a:buFont typeface="Wingdings" panose="05000000000000000000" pitchFamily="2" charset="2"/>
              <a:buChar char="Ø"/>
            </a:pPr>
            <a:r>
              <a:rPr lang="en-GB" sz="1400" dirty="0"/>
              <a:t>Here we </a:t>
            </a:r>
            <a:r>
              <a:rPr lang="en-US" altLang="en-GB" sz="1400" dirty="0"/>
              <a:t>have</a:t>
            </a:r>
            <a:r>
              <a:rPr lang="en-GB" sz="1400" dirty="0"/>
              <a:t> also used data augmentation and </a:t>
            </a:r>
            <a:r>
              <a:rPr lang="en-US" altLang="en-GB" sz="1400" dirty="0"/>
              <a:t>image pre-processing before handing over the data to the model</a:t>
            </a:r>
            <a:r>
              <a:rPr lang="en-GB" sz="1400" dirty="0"/>
              <a:t>.</a:t>
            </a:r>
            <a:endParaRPr lang="en-GB" sz="1400" dirty="0"/>
          </a:p>
          <a:p>
            <a:pPr marL="214630" indent="-214630" algn="just">
              <a:buFont typeface="Wingdings" panose="05000000000000000000" pitchFamily="2" charset="2"/>
              <a:buChar char="Ø"/>
            </a:pPr>
            <a:endParaRPr lang="en-GB" sz="1400" dirty="0"/>
          </a:p>
          <a:p>
            <a:pPr marL="214630" indent="-214630" algn="just">
              <a:buFont typeface="Wingdings" panose="05000000000000000000" pitchFamily="2" charset="2"/>
              <a:buChar char="Ø"/>
            </a:pPr>
            <a:r>
              <a:rPr lang="en-US" sz="1400" dirty="0">
                <a:latin typeface="+mj-lt"/>
              </a:rPr>
              <a:t>Overall, the study suggests that the CNN and Pretrained models can be an effective tool for </a:t>
            </a:r>
            <a:r>
              <a:rPr lang="en-US" sz="1400" dirty="0" err="1">
                <a:latin typeface="+mj-lt"/>
              </a:rPr>
              <a:t>Leukemia</a:t>
            </a:r>
            <a:r>
              <a:rPr lang="en-US" sz="1400" dirty="0">
                <a:latin typeface="+mj-lt"/>
              </a:rPr>
              <a:t> Detection, especially when combined with other pretrained models like </a:t>
            </a:r>
            <a:r>
              <a:rPr lang="en-US" sz="1400" dirty="0" err="1">
                <a:latin typeface="+mj-lt"/>
              </a:rPr>
              <a:t>GoogleNet</a:t>
            </a:r>
            <a:r>
              <a:rPr lang="en-US" sz="1400" dirty="0">
                <a:latin typeface="+mj-lt"/>
              </a:rPr>
              <a:t>, </a:t>
            </a:r>
            <a:r>
              <a:rPr lang="en-US" sz="1400" dirty="0" err="1">
                <a:latin typeface="+mj-lt"/>
              </a:rPr>
              <a:t>AlexNet</a:t>
            </a:r>
            <a:r>
              <a:rPr lang="en-US" sz="1400" dirty="0">
                <a:latin typeface="+mj-lt"/>
              </a:rPr>
              <a:t>, </a:t>
            </a:r>
            <a:r>
              <a:rPr lang="en-US" sz="1400" dirty="0" err="1">
                <a:latin typeface="+mj-lt"/>
              </a:rPr>
              <a:t>LeukNet</a:t>
            </a:r>
            <a:r>
              <a:rPr lang="en-US" sz="1400" dirty="0">
                <a:latin typeface="+mj-lt"/>
              </a:rPr>
              <a:t> etc.</a:t>
            </a:r>
            <a:endParaRPr lang="en-US" sz="1400" dirty="0">
              <a:latin typeface="+mj-lt"/>
            </a:endParaRPr>
          </a:p>
          <a:p>
            <a:pPr marL="214630" indent="-214630" algn="just">
              <a:buFont typeface="Wingdings" panose="05000000000000000000" pitchFamily="2" charset="2"/>
              <a:buChar char="Ø"/>
            </a:pPr>
            <a:endParaRPr lang="en-US" sz="1400" dirty="0">
              <a:latin typeface="+mj-lt"/>
            </a:endParaRPr>
          </a:p>
          <a:p>
            <a:pPr marL="214630" indent="-214630" algn="just">
              <a:buFont typeface="Wingdings" panose="05000000000000000000" pitchFamily="2" charset="2"/>
              <a:buChar char="Ø"/>
            </a:pPr>
            <a:r>
              <a:rPr lang="en-US" altLang="en-IN" dirty="0"/>
              <a:t>The study considers evaluation parameters such as precision , recall, f1-score, accuracy. Accuracy at each epoch while training and testing is plotted on a ROC curve.</a:t>
            </a:r>
            <a:endParaRPr lang="en-US" altLang="en-IN" dirty="0"/>
          </a:p>
        </p:txBody>
      </p:sp>
      <p:sp>
        <p:nvSpPr>
          <p:cNvPr id="8" name="TextBox 7"/>
          <p:cNvSpPr txBox="1"/>
          <p:nvPr/>
        </p:nvSpPr>
        <p:spPr>
          <a:xfrm>
            <a:off x="358803" y="-107"/>
            <a:ext cx="5616054" cy="460375"/>
          </a:xfrm>
          <a:prstGeom prst="rect">
            <a:avLst/>
          </a:prstGeom>
          <a:noFill/>
        </p:spPr>
        <p:txBody>
          <a:bodyPr wrap="square" rtlCol="0">
            <a:spAutoFit/>
          </a:bodyPr>
          <a:lstStyle/>
          <a:p>
            <a:r>
              <a:rPr lang="en-IN" sz="2400" u="sng" dirty="0">
                <a:solidFill>
                  <a:schemeClr val="accent3"/>
                </a:solidFill>
              </a:rPr>
              <a:t>Result and Discussion:</a:t>
            </a:r>
            <a:endParaRPr lang="en-IN" sz="2400" u="sng" dirty="0">
              <a:solidFill>
                <a:schemeClr val="accent3"/>
              </a:solidFill>
            </a:endParaRPr>
          </a:p>
        </p:txBody>
      </p:sp>
      <p:pic>
        <p:nvPicPr>
          <p:cNvPr id="9" name="Picture 8"/>
          <p:cNvPicPr>
            <a:picLocks noChangeAspect="1"/>
          </p:cNvPicPr>
          <p:nvPr/>
        </p:nvPicPr>
        <p:blipFill>
          <a:blip r:embed="rId1"/>
          <a:stretch>
            <a:fillRect/>
          </a:stretch>
        </p:blipFill>
        <p:spPr>
          <a:xfrm>
            <a:off x="2190115" y="3136900"/>
            <a:ext cx="4396740" cy="21228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4" name="Subtitle 3"/>
          <p:cNvSpPr>
            <a:spLocks noGrp="1"/>
          </p:cNvSpPr>
          <p:nvPr>
            <p:ph type="subTitle" idx="1"/>
          </p:nvPr>
        </p:nvSpPr>
        <p:spPr/>
        <p:txBody>
          <a:bodyPr/>
          <a:p>
            <a:endParaRPr lang="en-US"/>
          </a:p>
        </p:txBody>
      </p:sp>
      <p:sp>
        <p:nvSpPr>
          <p:cNvPr id="8" name="TextBox 7"/>
          <p:cNvSpPr txBox="1"/>
          <p:nvPr/>
        </p:nvSpPr>
        <p:spPr>
          <a:xfrm>
            <a:off x="358803" y="249448"/>
            <a:ext cx="5616054" cy="460375"/>
          </a:xfrm>
          <a:prstGeom prst="rect">
            <a:avLst/>
          </a:prstGeom>
          <a:noFill/>
        </p:spPr>
        <p:txBody>
          <a:bodyPr wrap="square" rtlCol="0">
            <a:spAutoFit/>
          </a:bodyPr>
          <a:lstStyle/>
          <a:p>
            <a:r>
              <a:rPr lang="en-IN" sz="2400" u="sng" dirty="0">
                <a:solidFill>
                  <a:schemeClr val="accent3"/>
                </a:solidFill>
              </a:rPr>
              <a:t>Result and Discussion:</a:t>
            </a:r>
            <a:endParaRPr lang="en-IN" sz="2400" u="sng" dirty="0">
              <a:solidFill>
                <a:schemeClr val="accent3"/>
              </a:solidFill>
            </a:endParaRPr>
          </a:p>
        </p:txBody>
      </p:sp>
      <p:pic>
        <p:nvPicPr>
          <p:cNvPr id="10" name="Picture 9"/>
          <p:cNvPicPr>
            <a:picLocks noChangeAspect="1"/>
          </p:cNvPicPr>
          <p:nvPr/>
        </p:nvPicPr>
        <p:blipFill>
          <a:blip r:embed="rId1"/>
          <a:stretch>
            <a:fillRect/>
          </a:stretch>
        </p:blipFill>
        <p:spPr>
          <a:xfrm>
            <a:off x="214630" y="1336675"/>
            <a:ext cx="4304030" cy="2977515"/>
          </a:xfrm>
          <a:prstGeom prst="rect">
            <a:avLst/>
          </a:prstGeom>
        </p:spPr>
      </p:pic>
      <p:pic>
        <p:nvPicPr>
          <p:cNvPr id="2" name="Picture Placeholder 1" descr="download (1)"/>
          <p:cNvPicPr>
            <a:picLocks noChangeAspect="1"/>
          </p:cNvPicPr>
          <p:nvPr>
            <p:ph type="pic" idx="2"/>
          </p:nvPr>
        </p:nvPicPr>
        <p:blipFill>
          <a:blip r:embed="rId2"/>
          <a:stretch>
            <a:fillRect/>
          </a:stretch>
        </p:blipFill>
        <p:spPr>
          <a:xfrm>
            <a:off x="4722495" y="911860"/>
            <a:ext cx="4193540" cy="37064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97330" y="2035810"/>
            <a:ext cx="6245860" cy="1599565"/>
          </a:xfrm>
          <a:prstGeom prst="rect">
            <a:avLst/>
          </a:prstGeom>
          <a:noFill/>
        </p:spPr>
        <p:txBody>
          <a:bodyPr wrap="square" rtlCol="0">
            <a:spAutoFit/>
          </a:bodyPr>
          <a:lstStyle/>
          <a:p>
            <a:pPr marL="285750" indent="-285750" algn="just">
              <a:buFont typeface="Wingdings" panose="05000000000000000000" charset="0"/>
              <a:buChar char="Ø"/>
            </a:pPr>
            <a:r>
              <a:rPr lang="en-US" altLang="en-IN" dirty="0"/>
              <a:t>Train and test the dataset over pretrained models such as VGG-16 , GoogleNet, AlexNet.</a:t>
            </a:r>
            <a:endParaRPr lang="en-US" altLang="en-IN" dirty="0"/>
          </a:p>
          <a:p>
            <a:pPr marL="285750" indent="-285750" algn="just">
              <a:buFont typeface="Wingdings" panose="05000000000000000000" charset="0"/>
              <a:buChar char="Ø"/>
            </a:pPr>
            <a:r>
              <a:rPr lang="en-US" altLang="en-IN" dirty="0"/>
              <a:t>Compare the results of each model and identify the best suited model.</a:t>
            </a:r>
            <a:endParaRPr lang="en-US" altLang="en-IN" dirty="0"/>
          </a:p>
          <a:p>
            <a:pPr marL="285750" indent="-285750" algn="just">
              <a:buFont typeface="Wingdings" panose="05000000000000000000" charset="0"/>
              <a:buChar char="Ø"/>
            </a:pPr>
            <a:r>
              <a:rPr lang="en-US" altLang="en-IN" dirty="0"/>
              <a:t>Train the model on segemented images and compare the evaluation parameters obtained.</a:t>
            </a:r>
            <a:endParaRPr lang="en-US" altLang="en-IN" dirty="0"/>
          </a:p>
          <a:p>
            <a:pPr marL="285750" indent="-285750" algn="just">
              <a:buFont typeface="Wingdings" panose="05000000000000000000" charset="0"/>
              <a:buChar char="Ø"/>
            </a:pPr>
            <a:r>
              <a:rPr lang="en-US" altLang="en-IN" dirty="0"/>
              <a:t>Implement ensemble methodology to determine the model which fits the best for the purpose.</a:t>
            </a:r>
            <a:endParaRPr lang="en-US" altLang="en-IN" dirty="0"/>
          </a:p>
        </p:txBody>
      </p:sp>
      <p:sp>
        <p:nvSpPr>
          <p:cNvPr id="8" name="TextBox 7"/>
          <p:cNvSpPr txBox="1"/>
          <p:nvPr/>
        </p:nvSpPr>
        <p:spPr>
          <a:xfrm>
            <a:off x="3428365" y="1327785"/>
            <a:ext cx="3582035" cy="521970"/>
          </a:xfrm>
          <a:prstGeom prst="rect">
            <a:avLst/>
          </a:prstGeom>
          <a:noFill/>
        </p:spPr>
        <p:txBody>
          <a:bodyPr wrap="square" rtlCol="0">
            <a:spAutoFit/>
          </a:bodyPr>
          <a:lstStyle/>
          <a:p>
            <a:r>
              <a:rPr lang="en-US" altLang="en-IN" sz="2800" u="sng" dirty="0">
                <a:solidFill>
                  <a:schemeClr val="accent3"/>
                </a:solidFill>
              </a:rPr>
              <a:t>Future Work</a:t>
            </a:r>
            <a:endParaRPr lang="en-US" altLang="en-IN" sz="2800" u="sng" dirty="0">
              <a:solidFill>
                <a:schemeClr val="accent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387725" y="572770"/>
            <a:ext cx="1821815" cy="521970"/>
          </a:xfrm>
          <a:prstGeom prst="rect">
            <a:avLst/>
          </a:prstGeom>
          <a:noFill/>
        </p:spPr>
        <p:txBody>
          <a:bodyPr wrap="none" rtlCol="0">
            <a:spAutoFit/>
          </a:bodyPr>
          <a:p>
            <a:r>
              <a:rPr lang="en-US" sz="2800" u="sng">
                <a:solidFill>
                  <a:schemeClr val="accent3"/>
                </a:solidFill>
              </a:rPr>
              <a:t>Reference</a:t>
            </a:r>
            <a:endParaRPr lang="en-US" sz="2800" u="sng">
              <a:solidFill>
                <a:schemeClr val="accent3"/>
              </a:solidFill>
            </a:endParaRPr>
          </a:p>
        </p:txBody>
      </p:sp>
      <p:sp>
        <p:nvSpPr>
          <p:cNvPr id="5" name="Text Box 4"/>
          <p:cNvSpPr txBox="1"/>
          <p:nvPr/>
        </p:nvSpPr>
        <p:spPr>
          <a:xfrm>
            <a:off x="845820" y="1094740"/>
            <a:ext cx="7451725" cy="3753485"/>
          </a:xfrm>
          <a:prstGeom prst="rect">
            <a:avLst/>
          </a:prstGeom>
          <a:noFill/>
        </p:spPr>
        <p:txBody>
          <a:bodyPr wrap="square" rtlCol="0">
            <a:spAutoFit/>
          </a:bodyPr>
          <a:p>
            <a:pPr marL="285750" indent="-285750" algn="just">
              <a:buFont typeface="Wingdings" panose="05000000000000000000" charset="0"/>
              <a:buChar char="Ø"/>
            </a:pPr>
            <a:r>
              <a:rPr lang="en-US">
                <a:solidFill>
                  <a:schemeClr val="tx1">
                    <a:lumMod val="50000"/>
                  </a:schemeClr>
                </a:solidFill>
                <a:latin typeface="+mj-lt"/>
                <a:cs typeface="+mj-lt"/>
                <a:sym typeface="+mn-ea"/>
              </a:rPr>
              <a:t>  Khandekar, Rohan, et al. "Automated blast cell detection for Acute Lymphoblastic Leukemia diagnosis."   Biomedical Signal Processing and Control 68 (2021).(https://doi.org/10.1016/j.bspc.2021.102690)</a:t>
            </a:r>
            <a:endParaRPr lang="en-US">
              <a:solidFill>
                <a:schemeClr val="tx1">
                  <a:lumMod val="50000"/>
                </a:schemeClr>
              </a:solidFill>
              <a:latin typeface="+mj-lt"/>
              <a:cs typeface="+mj-lt"/>
            </a:endParaRPr>
          </a:p>
          <a:p>
            <a:pPr marL="285750" indent="-285750" algn="just">
              <a:buFont typeface="Wingdings" panose="05000000000000000000" charset="0"/>
              <a:buChar char="Ø"/>
            </a:pPr>
            <a:r>
              <a:rPr lang="en-US">
                <a:solidFill>
                  <a:schemeClr val="tx1">
                    <a:lumMod val="50000"/>
                  </a:schemeClr>
                </a:solidFill>
                <a:latin typeface="+mj-lt"/>
                <a:cs typeface="+mj-lt"/>
              </a:rPr>
              <a:t>Anilkumar, K. K., V. J. Manoj, and T. M. Sagi. "Automated detection of b cell and t cell acute lymphoblastic leukaemia using deep learning." (https://doi.org/10.1016/j.irbm.2021.05.005) </a:t>
            </a:r>
            <a:endParaRPr lang="en-US">
              <a:solidFill>
                <a:schemeClr val="tx1">
                  <a:lumMod val="50000"/>
                </a:schemeClr>
              </a:solidFill>
              <a:latin typeface="+mj-lt"/>
              <a:cs typeface="+mj-lt"/>
            </a:endParaRPr>
          </a:p>
          <a:p>
            <a:pPr marL="285750" indent="-285750" algn="just">
              <a:buFont typeface="Wingdings" panose="05000000000000000000" charset="0"/>
              <a:buChar char="Ø"/>
            </a:pPr>
            <a:r>
              <a:rPr lang="en-US">
                <a:solidFill>
                  <a:schemeClr val="tx1">
                    <a:lumMod val="50000"/>
                  </a:schemeClr>
                </a:solidFill>
                <a:latin typeface="+mj-lt"/>
                <a:cs typeface="+mj-lt"/>
              </a:rPr>
              <a:t>Das, Pradeep Kumar, and Sukadev Meher. "An efficient deep convolutional neural network based detection and classification of acute lymphoblastic leukemia." (https://doi.org/10.1016/j.eswa.2021.115311)</a:t>
            </a:r>
            <a:endParaRPr lang="en-US">
              <a:solidFill>
                <a:schemeClr val="tx1">
                  <a:lumMod val="50000"/>
                </a:schemeClr>
              </a:solidFill>
              <a:latin typeface="+mj-lt"/>
              <a:cs typeface="+mj-lt"/>
            </a:endParaRPr>
          </a:p>
          <a:p>
            <a:pPr marL="285750" indent="-285750" algn="just">
              <a:buFont typeface="Wingdings" panose="05000000000000000000" charset="0"/>
              <a:buChar char="Ø"/>
            </a:pPr>
            <a:r>
              <a:rPr lang="en-US">
                <a:solidFill>
                  <a:schemeClr val="tx1">
                    <a:lumMod val="50000"/>
                  </a:schemeClr>
                </a:solidFill>
                <a:latin typeface="+mj-lt"/>
                <a:cs typeface="+mj-lt"/>
              </a:rPr>
              <a:t>Anwar, Shamama, and Afrin Alam. "A convolutional neural network–based learning approach to acute lymphoblastic leukaemia detection with automated feature extraction." </a:t>
            </a:r>
            <a:endParaRPr lang="en-US">
              <a:solidFill>
                <a:schemeClr val="tx1">
                  <a:lumMod val="50000"/>
                </a:schemeClr>
              </a:solidFill>
              <a:latin typeface="+mj-lt"/>
              <a:cs typeface="+mj-lt"/>
            </a:endParaRPr>
          </a:p>
          <a:p>
            <a:pPr marL="0" indent="0" algn="just">
              <a:buFont typeface="Wingdings" panose="05000000000000000000" charset="0"/>
              <a:buNone/>
            </a:pPr>
            <a:r>
              <a:rPr lang="en-US">
                <a:solidFill>
                  <a:schemeClr val="tx1">
                    <a:lumMod val="50000"/>
                  </a:schemeClr>
                </a:solidFill>
                <a:latin typeface="+mj-lt"/>
                <a:cs typeface="+mj-lt"/>
              </a:rPr>
              <a:t>      (https://doi.org/10.1007/s11517-020-02282-x)</a:t>
            </a:r>
            <a:endParaRPr lang="en-US">
              <a:solidFill>
                <a:schemeClr val="tx1">
                  <a:lumMod val="50000"/>
                </a:schemeClr>
              </a:solidFill>
              <a:latin typeface="+mj-lt"/>
              <a:cs typeface="+mj-lt"/>
            </a:endParaRPr>
          </a:p>
          <a:p>
            <a:pPr marL="285750" indent="-285750" algn="just">
              <a:buFont typeface="Wingdings" panose="05000000000000000000" charset="0"/>
              <a:buChar char="Ø"/>
            </a:pPr>
            <a:r>
              <a:rPr lang="en-US">
                <a:solidFill>
                  <a:schemeClr val="tx1">
                    <a:lumMod val="50000"/>
                  </a:schemeClr>
                </a:solidFill>
                <a:latin typeface="+mj-lt"/>
                <a:cs typeface="+mj-lt"/>
              </a:rPr>
              <a:t>Raina, Rohini, Naveen Kumar Gondhi, Chaahat, Dilbag Singh, Manjit Kaur, and Heung-No Lee. "A Systematic Review on Acute Leukemia Detection Using Deep Learning Techniques." Archives of Computational Methods in Engineering. (https://doi.org/10.1007/s11831-022-09796-7)</a:t>
            </a:r>
            <a:endParaRPr lang="en-US">
              <a:solidFill>
                <a:schemeClr val="tx1">
                  <a:lumMod val="50000"/>
                </a:schemeClr>
              </a:solidFill>
              <a:latin typeface="+mj-lt"/>
              <a:cs typeface="+mj-lt"/>
            </a:endParaRPr>
          </a:p>
          <a:p>
            <a:pPr algn="just"/>
            <a:endParaRPr lang="en-US">
              <a:solidFill>
                <a:schemeClr val="tx1">
                  <a:lumMod val="50000"/>
                </a:schemeClr>
              </a:solidFill>
              <a:latin typeface="+mj-lt"/>
              <a:cs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5" name="Google Shape;1495;p58"/>
          <p:cNvSpPr txBox="1">
            <a:spLocks noGrp="1"/>
          </p:cNvSpPr>
          <p:nvPr>
            <p:ph type="ctrTitle"/>
          </p:nvPr>
        </p:nvSpPr>
        <p:spPr>
          <a:xfrm>
            <a:off x="1288415" y="2145665"/>
            <a:ext cx="6610985" cy="175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Thank You</a:t>
            </a:r>
            <a:endParaRPr lang="en-US"/>
          </a:p>
        </p:txBody>
      </p:sp>
      <p:sp>
        <p:nvSpPr>
          <p:cNvPr id="1496" name="Google Shape;1496;p58"/>
          <p:cNvSpPr txBox="1"/>
          <p:nvPr/>
        </p:nvSpPr>
        <p:spPr>
          <a:xfrm>
            <a:off x="2727000" y="4332500"/>
            <a:ext cx="3690000" cy="276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US" sz="1000">
                <a:solidFill>
                  <a:schemeClr val="accent3"/>
                </a:solidFill>
                <a:latin typeface="Work Sans"/>
                <a:ea typeface="Work Sans"/>
                <a:cs typeface="Work Sans"/>
                <a:sym typeface="Work Sans"/>
              </a:rPr>
              <a:t>Por favor, conserva esta diapositiva para atribuirnos</a:t>
            </a:r>
            <a:endParaRPr sz="1000">
              <a:solidFill>
                <a:schemeClr val="accent3"/>
              </a:solidFill>
              <a:latin typeface="Work Sans"/>
              <a:ea typeface="Work Sans"/>
              <a:cs typeface="Work Sans"/>
              <a:sym typeface="Work Sans"/>
            </a:endParaRPr>
          </a:p>
        </p:txBody>
      </p:sp>
      <p:grpSp>
        <p:nvGrpSpPr>
          <p:cNvPr id="1510" name="Google Shape;1510;p58"/>
          <p:cNvGrpSpPr/>
          <p:nvPr/>
        </p:nvGrpSpPr>
        <p:grpSpPr>
          <a:xfrm flipH="1">
            <a:off x="480050" y="339075"/>
            <a:ext cx="680904" cy="824049"/>
            <a:chOff x="8088450" y="4096775"/>
            <a:chExt cx="680904" cy="824049"/>
          </a:xfrm>
        </p:grpSpPr>
        <p:grpSp>
          <p:nvGrpSpPr>
            <p:cNvPr id="1511" name="Google Shape;1511;p58"/>
            <p:cNvGrpSpPr/>
            <p:nvPr/>
          </p:nvGrpSpPr>
          <p:grpSpPr>
            <a:xfrm rot="1301713">
              <a:off x="8483661" y="4118167"/>
              <a:ext cx="192722" cy="401779"/>
              <a:chOff x="3950197" y="927238"/>
              <a:chExt cx="349747" cy="729137"/>
            </a:xfrm>
          </p:grpSpPr>
          <p:sp>
            <p:nvSpPr>
              <p:cNvPr id="1512" name="Google Shape;1512;p58"/>
              <p:cNvSpPr/>
              <p:nvPr/>
            </p:nvSpPr>
            <p:spPr>
              <a:xfrm>
                <a:off x="3972344" y="927238"/>
                <a:ext cx="327601" cy="729137"/>
              </a:xfrm>
              <a:custGeom>
                <a:avLst/>
                <a:gdLst/>
                <a:ahLst/>
                <a:cxnLst/>
                <a:rect l="l" t="t" r="r" b="b"/>
                <a:pathLst>
                  <a:path w="5133" h="11424" extrusionOk="0">
                    <a:moveTo>
                      <a:pt x="2567" y="0"/>
                    </a:moveTo>
                    <a:cubicBezTo>
                      <a:pt x="1150" y="0"/>
                      <a:pt x="1" y="1150"/>
                      <a:pt x="1" y="2566"/>
                    </a:cubicBezTo>
                    <a:lnTo>
                      <a:pt x="1" y="8857"/>
                    </a:lnTo>
                    <a:cubicBezTo>
                      <a:pt x="1" y="10275"/>
                      <a:pt x="1150" y="11423"/>
                      <a:pt x="2567" y="11423"/>
                    </a:cubicBezTo>
                    <a:cubicBezTo>
                      <a:pt x="3984" y="11423"/>
                      <a:pt x="5133" y="10275"/>
                      <a:pt x="5133" y="8857"/>
                    </a:cubicBezTo>
                    <a:lnTo>
                      <a:pt x="5133" y="2566"/>
                    </a:lnTo>
                    <a:cubicBezTo>
                      <a:pt x="5133" y="1149"/>
                      <a:pt x="3984" y="0"/>
                      <a:pt x="2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58"/>
              <p:cNvSpPr/>
              <p:nvPr/>
            </p:nvSpPr>
            <p:spPr>
              <a:xfrm>
                <a:off x="3950197" y="927238"/>
                <a:ext cx="327601" cy="729137"/>
              </a:xfrm>
              <a:custGeom>
                <a:avLst/>
                <a:gdLst/>
                <a:ahLst/>
                <a:cxnLst/>
                <a:rect l="l" t="t" r="r" b="b"/>
                <a:pathLst>
                  <a:path w="5133" h="11424" extrusionOk="0">
                    <a:moveTo>
                      <a:pt x="2567" y="0"/>
                    </a:moveTo>
                    <a:cubicBezTo>
                      <a:pt x="1149" y="0"/>
                      <a:pt x="1" y="1150"/>
                      <a:pt x="1" y="2566"/>
                    </a:cubicBezTo>
                    <a:lnTo>
                      <a:pt x="1" y="8857"/>
                    </a:lnTo>
                    <a:cubicBezTo>
                      <a:pt x="1" y="10275"/>
                      <a:pt x="1149" y="11423"/>
                      <a:pt x="2567" y="11423"/>
                    </a:cubicBezTo>
                    <a:cubicBezTo>
                      <a:pt x="3983" y="11423"/>
                      <a:pt x="5132" y="10275"/>
                      <a:pt x="5132" y="8857"/>
                    </a:cubicBezTo>
                    <a:lnTo>
                      <a:pt x="5132" y="2566"/>
                    </a:lnTo>
                    <a:cubicBezTo>
                      <a:pt x="5132" y="1149"/>
                      <a:pt x="3983" y="0"/>
                      <a:pt x="2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58"/>
              <p:cNvSpPr/>
              <p:nvPr/>
            </p:nvSpPr>
            <p:spPr>
              <a:xfrm>
                <a:off x="4147855" y="940003"/>
                <a:ext cx="129943" cy="712798"/>
              </a:xfrm>
              <a:custGeom>
                <a:avLst/>
                <a:gdLst/>
                <a:ahLst/>
                <a:cxnLst/>
                <a:rect l="l" t="t" r="r" b="b"/>
                <a:pathLst>
                  <a:path w="2036" h="11168" extrusionOk="0">
                    <a:moveTo>
                      <a:pt x="464" y="0"/>
                    </a:moveTo>
                    <a:cubicBezTo>
                      <a:pt x="912" y="2746"/>
                      <a:pt x="1663" y="9715"/>
                      <a:pt x="0" y="11167"/>
                    </a:cubicBezTo>
                    <a:cubicBezTo>
                      <a:pt x="1162" y="10923"/>
                      <a:pt x="2035" y="9893"/>
                      <a:pt x="2035" y="8657"/>
                    </a:cubicBezTo>
                    <a:lnTo>
                      <a:pt x="2035" y="2366"/>
                    </a:lnTo>
                    <a:cubicBezTo>
                      <a:pt x="2035" y="1333"/>
                      <a:pt x="1417" y="401"/>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58"/>
              <p:cNvSpPr/>
              <p:nvPr/>
            </p:nvSpPr>
            <p:spPr>
              <a:xfrm>
                <a:off x="3975535" y="1279042"/>
                <a:ext cx="289052" cy="25530"/>
              </a:xfrm>
              <a:custGeom>
                <a:avLst/>
                <a:gdLst/>
                <a:ahLst/>
                <a:cxnLst/>
                <a:rect l="l" t="t" r="r" b="b"/>
                <a:pathLst>
                  <a:path w="4529" h="400" extrusionOk="0">
                    <a:moveTo>
                      <a:pt x="202" y="0"/>
                    </a:moveTo>
                    <a:cubicBezTo>
                      <a:pt x="91" y="0"/>
                      <a:pt x="1" y="89"/>
                      <a:pt x="1" y="200"/>
                    </a:cubicBezTo>
                    <a:cubicBezTo>
                      <a:pt x="1" y="311"/>
                      <a:pt x="91" y="400"/>
                      <a:pt x="202" y="400"/>
                    </a:cubicBezTo>
                    <a:cubicBezTo>
                      <a:pt x="203" y="400"/>
                      <a:pt x="205" y="400"/>
                      <a:pt x="206" y="400"/>
                    </a:cubicBezTo>
                    <a:lnTo>
                      <a:pt x="4323" y="400"/>
                    </a:lnTo>
                    <a:cubicBezTo>
                      <a:pt x="4324" y="400"/>
                      <a:pt x="4326" y="400"/>
                      <a:pt x="4327" y="400"/>
                    </a:cubicBezTo>
                    <a:cubicBezTo>
                      <a:pt x="4438" y="400"/>
                      <a:pt x="4528" y="311"/>
                      <a:pt x="4528" y="200"/>
                    </a:cubicBezTo>
                    <a:cubicBezTo>
                      <a:pt x="4528" y="89"/>
                      <a:pt x="4438" y="0"/>
                      <a:pt x="4327" y="0"/>
                    </a:cubicBezTo>
                    <a:cubicBezTo>
                      <a:pt x="4326" y="0"/>
                      <a:pt x="4324" y="0"/>
                      <a:pt x="4323" y="0"/>
                    </a:cubicBezTo>
                    <a:lnTo>
                      <a:pt x="206" y="0"/>
                    </a:lnTo>
                    <a:cubicBezTo>
                      <a:pt x="205" y="0"/>
                      <a:pt x="203"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6" name="Google Shape;1516;p58"/>
            <p:cNvGrpSpPr/>
            <p:nvPr/>
          </p:nvGrpSpPr>
          <p:grpSpPr>
            <a:xfrm rot="797697">
              <a:off x="8139493" y="4150357"/>
              <a:ext cx="225546" cy="470208"/>
              <a:chOff x="3950197" y="927238"/>
              <a:chExt cx="349747" cy="729137"/>
            </a:xfrm>
          </p:grpSpPr>
          <p:sp>
            <p:nvSpPr>
              <p:cNvPr id="1517" name="Google Shape;1517;p58"/>
              <p:cNvSpPr/>
              <p:nvPr/>
            </p:nvSpPr>
            <p:spPr>
              <a:xfrm>
                <a:off x="3972344" y="927238"/>
                <a:ext cx="327601" cy="729137"/>
              </a:xfrm>
              <a:custGeom>
                <a:avLst/>
                <a:gdLst/>
                <a:ahLst/>
                <a:cxnLst/>
                <a:rect l="l" t="t" r="r" b="b"/>
                <a:pathLst>
                  <a:path w="5133" h="11424" extrusionOk="0">
                    <a:moveTo>
                      <a:pt x="2567" y="0"/>
                    </a:moveTo>
                    <a:cubicBezTo>
                      <a:pt x="1150" y="0"/>
                      <a:pt x="1" y="1150"/>
                      <a:pt x="1" y="2566"/>
                    </a:cubicBezTo>
                    <a:lnTo>
                      <a:pt x="1" y="8857"/>
                    </a:lnTo>
                    <a:cubicBezTo>
                      <a:pt x="1" y="10275"/>
                      <a:pt x="1150" y="11423"/>
                      <a:pt x="2567" y="11423"/>
                    </a:cubicBezTo>
                    <a:cubicBezTo>
                      <a:pt x="3984" y="11423"/>
                      <a:pt x="5133" y="10275"/>
                      <a:pt x="5133" y="8857"/>
                    </a:cubicBezTo>
                    <a:lnTo>
                      <a:pt x="5133" y="2566"/>
                    </a:lnTo>
                    <a:cubicBezTo>
                      <a:pt x="5133" y="1149"/>
                      <a:pt x="3984" y="0"/>
                      <a:pt x="2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58"/>
              <p:cNvSpPr/>
              <p:nvPr/>
            </p:nvSpPr>
            <p:spPr>
              <a:xfrm>
                <a:off x="3950197" y="927238"/>
                <a:ext cx="327601" cy="729137"/>
              </a:xfrm>
              <a:custGeom>
                <a:avLst/>
                <a:gdLst/>
                <a:ahLst/>
                <a:cxnLst/>
                <a:rect l="l" t="t" r="r" b="b"/>
                <a:pathLst>
                  <a:path w="5133" h="11424" extrusionOk="0">
                    <a:moveTo>
                      <a:pt x="2567" y="0"/>
                    </a:moveTo>
                    <a:cubicBezTo>
                      <a:pt x="1149" y="0"/>
                      <a:pt x="1" y="1150"/>
                      <a:pt x="1" y="2566"/>
                    </a:cubicBezTo>
                    <a:lnTo>
                      <a:pt x="1" y="8857"/>
                    </a:lnTo>
                    <a:cubicBezTo>
                      <a:pt x="1" y="10275"/>
                      <a:pt x="1149" y="11423"/>
                      <a:pt x="2567" y="11423"/>
                    </a:cubicBezTo>
                    <a:cubicBezTo>
                      <a:pt x="3983" y="11423"/>
                      <a:pt x="5132" y="10275"/>
                      <a:pt x="5132" y="8857"/>
                    </a:cubicBezTo>
                    <a:lnTo>
                      <a:pt x="5132" y="2566"/>
                    </a:lnTo>
                    <a:cubicBezTo>
                      <a:pt x="5132" y="1149"/>
                      <a:pt x="3983" y="0"/>
                      <a:pt x="2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58"/>
              <p:cNvSpPr/>
              <p:nvPr/>
            </p:nvSpPr>
            <p:spPr>
              <a:xfrm>
                <a:off x="4147855" y="940003"/>
                <a:ext cx="129943" cy="712798"/>
              </a:xfrm>
              <a:custGeom>
                <a:avLst/>
                <a:gdLst/>
                <a:ahLst/>
                <a:cxnLst/>
                <a:rect l="l" t="t" r="r" b="b"/>
                <a:pathLst>
                  <a:path w="2036" h="11168" extrusionOk="0">
                    <a:moveTo>
                      <a:pt x="464" y="0"/>
                    </a:moveTo>
                    <a:cubicBezTo>
                      <a:pt x="912" y="2746"/>
                      <a:pt x="1663" y="9715"/>
                      <a:pt x="0" y="11167"/>
                    </a:cubicBezTo>
                    <a:cubicBezTo>
                      <a:pt x="1162" y="10923"/>
                      <a:pt x="2035" y="9893"/>
                      <a:pt x="2035" y="8657"/>
                    </a:cubicBezTo>
                    <a:lnTo>
                      <a:pt x="2035" y="2366"/>
                    </a:lnTo>
                    <a:cubicBezTo>
                      <a:pt x="2035" y="1333"/>
                      <a:pt x="1417" y="401"/>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58"/>
              <p:cNvSpPr/>
              <p:nvPr/>
            </p:nvSpPr>
            <p:spPr>
              <a:xfrm>
                <a:off x="3975535" y="1279042"/>
                <a:ext cx="289052" cy="25530"/>
              </a:xfrm>
              <a:custGeom>
                <a:avLst/>
                <a:gdLst/>
                <a:ahLst/>
                <a:cxnLst/>
                <a:rect l="l" t="t" r="r" b="b"/>
                <a:pathLst>
                  <a:path w="4529" h="400" extrusionOk="0">
                    <a:moveTo>
                      <a:pt x="202" y="0"/>
                    </a:moveTo>
                    <a:cubicBezTo>
                      <a:pt x="91" y="0"/>
                      <a:pt x="1" y="89"/>
                      <a:pt x="1" y="200"/>
                    </a:cubicBezTo>
                    <a:cubicBezTo>
                      <a:pt x="1" y="311"/>
                      <a:pt x="91" y="400"/>
                      <a:pt x="202" y="400"/>
                    </a:cubicBezTo>
                    <a:cubicBezTo>
                      <a:pt x="203" y="400"/>
                      <a:pt x="205" y="400"/>
                      <a:pt x="206" y="400"/>
                    </a:cubicBezTo>
                    <a:lnTo>
                      <a:pt x="4323" y="400"/>
                    </a:lnTo>
                    <a:cubicBezTo>
                      <a:pt x="4324" y="400"/>
                      <a:pt x="4326" y="400"/>
                      <a:pt x="4327" y="400"/>
                    </a:cubicBezTo>
                    <a:cubicBezTo>
                      <a:pt x="4438" y="400"/>
                      <a:pt x="4528" y="311"/>
                      <a:pt x="4528" y="200"/>
                    </a:cubicBezTo>
                    <a:cubicBezTo>
                      <a:pt x="4528" y="89"/>
                      <a:pt x="4438" y="0"/>
                      <a:pt x="4327" y="0"/>
                    </a:cubicBezTo>
                    <a:cubicBezTo>
                      <a:pt x="4326" y="0"/>
                      <a:pt x="4324" y="0"/>
                      <a:pt x="4323" y="0"/>
                    </a:cubicBezTo>
                    <a:lnTo>
                      <a:pt x="206" y="0"/>
                    </a:lnTo>
                    <a:cubicBezTo>
                      <a:pt x="205" y="0"/>
                      <a:pt x="203"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1" name="Google Shape;1521;p58"/>
            <p:cNvGrpSpPr/>
            <p:nvPr/>
          </p:nvGrpSpPr>
          <p:grpSpPr>
            <a:xfrm rot="3654821">
              <a:off x="8424107" y="4506330"/>
              <a:ext cx="208715" cy="435147"/>
              <a:chOff x="3950197" y="927238"/>
              <a:chExt cx="349747" cy="729137"/>
            </a:xfrm>
          </p:grpSpPr>
          <p:sp>
            <p:nvSpPr>
              <p:cNvPr id="1522" name="Google Shape;1522;p58"/>
              <p:cNvSpPr/>
              <p:nvPr/>
            </p:nvSpPr>
            <p:spPr>
              <a:xfrm>
                <a:off x="3972344" y="927238"/>
                <a:ext cx="327601" cy="729137"/>
              </a:xfrm>
              <a:custGeom>
                <a:avLst/>
                <a:gdLst/>
                <a:ahLst/>
                <a:cxnLst/>
                <a:rect l="l" t="t" r="r" b="b"/>
                <a:pathLst>
                  <a:path w="5133" h="11424" extrusionOk="0">
                    <a:moveTo>
                      <a:pt x="2567" y="0"/>
                    </a:moveTo>
                    <a:cubicBezTo>
                      <a:pt x="1150" y="0"/>
                      <a:pt x="1" y="1150"/>
                      <a:pt x="1" y="2566"/>
                    </a:cubicBezTo>
                    <a:lnTo>
                      <a:pt x="1" y="8857"/>
                    </a:lnTo>
                    <a:cubicBezTo>
                      <a:pt x="1" y="10275"/>
                      <a:pt x="1150" y="11423"/>
                      <a:pt x="2567" y="11423"/>
                    </a:cubicBezTo>
                    <a:cubicBezTo>
                      <a:pt x="3984" y="11423"/>
                      <a:pt x="5133" y="10275"/>
                      <a:pt x="5133" y="8857"/>
                    </a:cubicBezTo>
                    <a:lnTo>
                      <a:pt x="5133" y="2566"/>
                    </a:lnTo>
                    <a:cubicBezTo>
                      <a:pt x="5133" y="1149"/>
                      <a:pt x="3984" y="0"/>
                      <a:pt x="2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58"/>
              <p:cNvSpPr/>
              <p:nvPr/>
            </p:nvSpPr>
            <p:spPr>
              <a:xfrm>
                <a:off x="3950197" y="927238"/>
                <a:ext cx="327601" cy="729137"/>
              </a:xfrm>
              <a:custGeom>
                <a:avLst/>
                <a:gdLst/>
                <a:ahLst/>
                <a:cxnLst/>
                <a:rect l="l" t="t" r="r" b="b"/>
                <a:pathLst>
                  <a:path w="5133" h="11424" extrusionOk="0">
                    <a:moveTo>
                      <a:pt x="2567" y="0"/>
                    </a:moveTo>
                    <a:cubicBezTo>
                      <a:pt x="1149" y="0"/>
                      <a:pt x="1" y="1150"/>
                      <a:pt x="1" y="2566"/>
                    </a:cubicBezTo>
                    <a:lnTo>
                      <a:pt x="1" y="8857"/>
                    </a:lnTo>
                    <a:cubicBezTo>
                      <a:pt x="1" y="10275"/>
                      <a:pt x="1149" y="11423"/>
                      <a:pt x="2567" y="11423"/>
                    </a:cubicBezTo>
                    <a:cubicBezTo>
                      <a:pt x="3983" y="11423"/>
                      <a:pt x="5132" y="10275"/>
                      <a:pt x="5132" y="8857"/>
                    </a:cubicBezTo>
                    <a:lnTo>
                      <a:pt x="5132" y="2566"/>
                    </a:lnTo>
                    <a:cubicBezTo>
                      <a:pt x="5132" y="1149"/>
                      <a:pt x="3983" y="0"/>
                      <a:pt x="2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58"/>
              <p:cNvSpPr/>
              <p:nvPr/>
            </p:nvSpPr>
            <p:spPr>
              <a:xfrm>
                <a:off x="4147855" y="940003"/>
                <a:ext cx="129943" cy="712798"/>
              </a:xfrm>
              <a:custGeom>
                <a:avLst/>
                <a:gdLst/>
                <a:ahLst/>
                <a:cxnLst/>
                <a:rect l="l" t="t" r="r" b="b"/>
                <a:pathLst>
                  <a:path w="2036" h="11168" extrusionOk="0">
                    <a:moveTo>
                      <a:pt x="464" y="0"/>
                    </a:moveTo>
                    <a:cubicBezTo>
                      <a:pt x="912" y="2746"/>
                      <a:pt x="1663" y="9715"/>
                      <a:pt x="0" y="11167"/>
                    </a:cubicBezTo>
                    <a:cubicBezTo>
                      <a:pt x="1162" y="10923"/>
                      <a:pt x="2035" y="9893"/>
                      <a:pt x="2035" y="8657"/>
                    </a:cubicBezTo>
                    <a:lnTo>
                      <a:pt x="2035" y="2366"/>
                    </a:lnTo>
                    <a:cubicBezTo>
                      <a:pt x="2035" y="1333"/>
                      <a:pt x="1417" y="401"/>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58"/>
              <p:cNvSpPr/>
              <p:nvPr/>
            </p:nvSpPr>
            <p:spPr>
              <a:xfrm>
                <a:off x="3975535" y="1279042"/>
                <a:ext cx="289052" cy="25530"/>
              </a:xfrm>
              <a:custGeom>
                <a:avLst/>
                <a:gdLst/>
                <a:ahLst/>
                <a:cxnLst/>
                <a:rect l="l" t="t" r="r" b="b"/>
                <a:pathLst>
                  <a:path w="4529" h="400" extrusionOk="0">
                    <a:moveTo>
                      <a:pt x="202" y="0"/>
                    </a:moveTo>
                    <a:cubicBezTo>
                      <a:pt x="91" y="0"/>
                      <a:pt x="1" y="89"/>
                      <a:pt x="1" y="200"/>
                    </a:cubicBezTo>
                    <a:cubicBezTo>
                      <a:pt x="1" y="311"/>
                      <a:pt x="91" y="400"/>
                      <a:pt x="202" y="400"/>
                    </a:cubicBezTo>
                    <a:cubicBezTo>
                      <a:pt x="203" y="400"/>
                      <a:pt x="205" y="400"/>
                      <a:pt x="206" y="400"/>
                    </a:cubicBezTo>
                    <a:lnTo>
                      <a:pt x="4323" y="400"/>
                    </a:lnTo>
                    <a:cubicBezTo>
                      <a:pt x="4324" y="400"/>
                      <a:pt x="4326" y="400"/>
                      <a:pt x="4327" y="400"/>
                    </a:cubicBezTo>
                    <a:cubicBezTo>
                      <a:pt x="4438" y="400"/>
                      <a:pt x="4528" y="311"/>
                      <a:pt x="4528" y="200"/>
                    </a:cubicBezTo>
                    <a:cubicBezTo>
                      <a:pt x="4528" y="89"/>
                      <a:pt x="4438" y="0"/>
                      <a:pt x="4327" y="0"/>
                    </a:cubicBezTo>
                    <a:cubicBezTo>
                      <a:pt x="4326" y="0"/>
                      <a:pt x="4324" y="0"/>
                      <a:pt x="4323" y="0"/>
                    </a:cubicBezTo>
                    <a:lnTo>
                      <a:pt x="206" y="0"/>
                    </a:lnTo>
                    <a:cubicBezTo>
                      <a:pt x="205" y="0"/>
                      <a:pt x="203"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26" name="Google Shape;1526;p58"/>
          <p:cNvGrpSpPr/>
          <p:nvPr/>
        </p:nvGrpSpPr>
        <p:grpSpPr>
          <a:xfrm rot="-5400000" flipH="1">
            <a:off x="7985400" y="4100425"/>
            <a:ext cx="680904" cy="824049"/>
            <a:chOff x="8088450" y="4096775"/>
            <a:chExt cx="680904" cy="824049"/>
          </a:xfrm>
        </p:grpSpPr>
        <p:grpSp>
          <p:nvGrpSpPr>
            <p:cNvPr id="1527" name="Google Shape;1527;p58"/>
            <p:cNvGrpSpPr/>
            <p:nvPr/>
          </p:nvGrpSpPr>
          <p:grpSpPr>
            <a:xfrm rot="1301713">
              <a:off x="8483661" y="4118167"/>
              <a:ext cx="192722" cy="401779"/>
              <a:chOff x="3950197" y="927238"/>
              <a:chExt cx="349747" cy="729137"/>
            </a:xfrm>
          </p:grpSpPr>
          <p:sp>
            <p:nvSpPr>
              <p:cNvPr id="1528" name="Google Shape;1528;p58"/>
              <p:cNvSpPr/>
              <p:nvPr/>
            </p:nvSpPr>
            <p:spPr>
              <a:xfrm>
                <a:off x="3972344" y="927238"/>
                <a:ext cx="327601" cy="729137"/>
              </a:xfrm>
              <a:custGeom>
                <a:avLst/>
                <a:gdLst/>
                <a:ahLst/>
                <a:cxnLst/>
                <a:rect l="l" t="t" r="r" b="b"/>
                <a:pathLst>
                  <a:path w="5133" h="11424" extrusionOk="0">
                    <a:moveTo>
                      <a:pt x="2567" y="0"/>
                    </a:moveTo>
                    <a:cubicBezTo>
                      <a:pt x="1150" y="0"/>
                      <a:pt x="1" y="1150"/>
                      <a:pt x="1" y="2566"/>
                    </a:cubicBezTo>
                    <a:lnTo>
                      <a:pt x="1" y="8857"/>
                    </a:lnTo>
                    <a:cubicBezTo>
                      <a:pt x="1" y="10275"/>
                      <a:pt x="1150" y="11423"/>
                      <a:pt x="2567" y="11423"/>
                    </a:cubicBezTo>
                    <a:cubicBezTo>
                      <a:pt x="3984" y="11423"/>
                      <a:pt x="5133" y="10275"/>
                      <a:pt x="5133" y="8857"/>
                    </a:cubicBezTo>
                    <a:lnTo>
                      <a:pt x="5133" y="2566"/>
                    </a:lnTo>
                    <a:cubicBezTo>
                      <a:pt x="5133" y="1149"/>
                      <a:pt x="3984" y="0"/>
                      <a:pt x="2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58"/>
              <p:cNvSpPr/>
              <p:nvPr/>
            </p:nvSpPr>
            <p:spPr>
              <a:xfrm>
                <a:off x="3950197" y="927238"/>
                <a:ext cx="327601" cy="729137"/>
              </a:xfrm>
              <a:custGeom>
                <a:avLst/>
                <a:gdLst/>
                <a:ahLst/>
                <a:cxnLst/>
                <a:rect l="l" t="t" r="r" b="b"/>
                <a:pathLst>
                  <a:path w="5133" h="11424" extrusionOk="0">
                    <a:moveTo>
                      <a:pt x="2567" y="0"/>
                    </a:moveTo>
                    <a:cubicBezTo>
                      <a:pt x="1149" y="0"/>
                      <a:pt x="1" y="1150"/>
                      <a:pt x="1" y="2566"/>
                    </a:cubicBezTo>
                    <a:lnTo>
                      <a:pt x="1" y="8857"/>
                    </a:lnTo>
                    <a:cubicBezTo>
                      <a:pt x="1" y="10275"/>
                      <a:pt x="1149" y="11423"/>
                      <a:pt x="2567" y="11423"/>
                    </a:cubicBezTo>
                    <a:cubicBezTo>
                      <a:pt x="3983" y="11423"/>
                      <a:pt x="5132" y="10275"/>
                      <a:pt x="5132" y="8857"/>
                    </a:cubicBezTo>
                    <a:lnTo>
                      <a:pt x="5132" y="2566"/>
                    </a:lnTo>
                    <a:cubicBezTo>
                      <a:pt x="5132" y="1149"/>
                      <a:pt x="3983" y="0"/>
                      <a:pt x="2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58"/>
              <p:cNvSpPr/>
              <p:nvPr/>
            </p:nvSpPr>
            <p:spPr>
              <a:xfrm>
                <a:off x="4147855" y="940003"/>
                <a:ext cx="129943" cy="712798"/>
              </a:xfrm>
              <a:custGeom>
                <a:avLst/>
                <a:gdLst/>
                <a:ahLst/>
                <a:cxnLst/>
                <a:rect l="l" t="t" r="r" b="b"/>
                <a:pathLst>
                  <a:path w="2036" h="11168" extrusionOk="0">
                    <a:moveTo>
                      <a:pt x="464" y="0"/>
                    </a:moveTo>
                    <a:cubicBezTo>
                      <a:pt x="912" y="2746"/>
                      <a:pt x="1663" y="9715"/>
                      <a:pt x="0" y="11167"/>
                    </a:cubicBezTo>
                    <a:cubicBezTo>
                      <a:pt x="1162" y="10923"/>
                      <a:pt x="2035" y="9893"/>
                      <a:pt x="2035" y="8657"/>
                    </a:cubicBezTo>
                    <a:lnTo>
                      <a:pt x="2035" y="2366"/>
                    </a:lnTo>
                    <a:cubicBezTo>
                      <a:pt x="2035" y="1333"/>
                      <a:pt x="1417" y="401"/>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58"/>
              <p:cNvSpPr/>
              <p:nvPr/>
            </p:nvSpPr>
            <p:spPr>
              <a:xfrm>
                <a:off x="3975535" y="1279042"/>
                <a:ext cx="289052" cy="25530"/>
              </a:xfrm>
              <a:custGeom>
                <a:avLst/>
                <a:gdLst/>
                <a:ahLst/>
                <a:cxnLst/>
                <a:rect l="l" t="t" r="r" b="b"/>
                <a:pathLst>
                  <a:path w="4529" h="400" extrusionOk="0">
                    <a:moveTo>
                      <a:pt x="202" y="0"/>
                    </a:moveTo>
                    <a:cubicBezTo>
                      <a:pt x="91" y="0"/>
                      <a:pt x="1" y="89"/>
                      <a:pt x="1" y="200"/>
                    </a:cubicBezTo>
                    <a:cubicBezTo>
                      <a:pt x="1" y="311"/>
                      <a:pt x="91" y="400"/>
                      <a:pt x="202" y="400"/>
                    </a:cubicBezTo>
                    <a:cubicBezTo>
                      <a:pt x="203" y="400"/>
                      <a:pt x="205" y="400"/>
                      <a:pt x="206" y="400"/>
                    </a:cubicBezTo>
                    <a:lnTo>
                      <a:pt x="4323" y="400"/>
                    </a:lnTo>
                    <a:cubicBezTo>
                      <a:pt x="4324" y="400"/>
                      <a:pt x="4326" y="400"/>
                      <a:pt x="4327" y="400"/>
                    </a:cubicBezTo>
                    <a:cubicBezTo>
                      <a:pt x="4438" y="400"/>
                      <a:pt x="4528" y="311"/>
                      <a:pt x="4528" y="200"/>
                    </a:cubicBezTo>
                    <a:cubicBezTo>
                      <a:pt x="4528" y="89"/>
                      <a:pt x="4438" y="0"/>
                      <a:pt x="4327" y="0"/>
                    </a:cubicBezTo>
                    <a:cubicBezTo>
                      <a:pt x="4326" y="0"/>
                      <a:pt x="4324" y="0"/>
                      <a:pt x="4323" y="0"/>
                    </a:cubicBezTo>
                    <a:lnTo>
                      <a:pt x="206" y="0"/>
                    </a:lnTo>
                    <a:cubicBezTo>
                      <a:pt x="205" y="0"/>
                      <a:pt x="203"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2" name="Google Shape;1532;p58"/>
            <p:cNvGrpSpPr/>
            <p:nvPr/>
          </p:nvGrpSpPr>
          <p:grpSpPr>
            <a:xfrm rot="797697">
              <a:off x="8139493" y="4150357"/>
              <a:ext cx="225546" cy="470208"/>
              <a:chOff x="3950197" y="927238"/>
              <a:chExt cx="349747" cy="729137"/>
            </a:xfrm>
          </p:grpSpPr>
          <p:sp>
            <p:nvSpPr>
              <p:cNvPr id="1533" name="Google Shape;1533;p58"/>
              <p:cNvSpPr/>
              <p:nvPr/>
            </p:nvSpPr>
            <p:spPr>
              <a:xfrm>
                <a:off x="3972344" y="927238"/>
                <a:ext cx="327601" cy="729137"/>
              </a:xfrm>
              <a:custGeom>
                <a:avLst/>
                <a:gdLst/>
                <a:ahLst/>
                <a:cxnLst/>
                <a:rect l="l" t="t" r="r" b="b"/>
                <a:pathLst>
                  <a:path w="5133" h="11424" extrusionOk="0">
                    <a:moveTo>
                      <a:pt x="2567" y="0"/>
                    </a:moveTo>
                    <a:cubicBezTo>
                      <a:pt x="1150" y="0"/>
                      <a:pt x="1" y="1150"/>
                      <a:pt x="1" y="2566"/>
                    </a:cubicBezTo>
                    <a:lnTo>
                      <a:pt x="1" y="8857"/>
                    </a:lnTo>
                    <a:cubicBezTo>
                      <a:pt x="1" y="10275"/>
                      <a:pt x="1150" y="11423"/>
                      <a:pt x="2567" y="11423"/>
                    </a:cubicBezTo>
                    <a:cubicBezTo>
                      <a:pt x="3984" y="11423"/>
                      <a:pt x="5133" y="10275"/>
                      <a:pt x="5133" y="8857"/>
                    </a:cubicBezTo>
                    <a:lnTo>
                      <a:pt x="5133" y="2566"/>
                    </a:lnTo>
                    <a:cubicBezTo>
                      <a:pt x="5133" y="1149"/>
                      <a:pt x="3984" y="0"/>
                      <a:pt x="2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58"/>
              <p:cNvSpPr/>
              <p:nvPr/>
            </p:nvSpPr>
            <p:spPr>
              <a:xfrm>
                <a:off x="3950197" y="927238"/>
                <a:ext cx="327601" cy="729137"/>
              </a:xfrm>
              <a:custGeom>
                <a:avLst/>
                <a:gdLst/>
                <a:ahLst/>
                <a:cxnLst/>
                <a:rect l="l" t="t" r="r" b="b"/>
                <a:pathLst>
                  <a:path w="5133" h="11424" extrusionOk="0">
                    <a:moveTo>
                      <a:pt x="2567" y="0"/>
                    </a:moveTo>
                    <a:cubicBezTo>
                      <a:pt x="1149" y="0"/>
                      <a:pt x="1" y="1150"/>
                      <a:pt x="1" y="2566"/>
                    </a:cubicBezTo>
                    <a:lnTo>
                      <a:pt x="1" y="8857"/>
                    </a:lnTo>
                    <a:cubicBezTo>
                      <a:pt x="1" y="10275"/>
                      <a:pt x="1149" y="11423"/>
                      <a:pt x="2567" y="11423"/>
                    </a:cubicBezTo>
                    <a:cubicBezTo>
                      <a:pt x="3983" y="11423"/>
                      <a:pt x="5132" y="10275"/>
                      <a:pt x="5132" y="8857"/>
                    </a:cubicBezTo>
                    <a:lnTo>
                      <a:pt x="5132" y="2566"/>
                    </a:lnTo>
                    <a:cubicBezTo>
                      <a:pt x="5132" y="1149"/>
                      <a:pt x="3983" y="0"/>
                      <a:pt x="2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58"/>
              <p:cNvSpPr/>
              <p:nvPr/>
            </p:nvSpPr>
            <p:spPr>
              <a:xfrm>
                <a:off x="4147855" y="940003"/>
                <a:ext cx="129943" cy="712798"/>
              </a:xfrm>
              <a:custGeom>
                <a:avLst/>
                <a:gdLst/>
                <a:ahLst/>
                <a:cxnLst/>
                <a:rect l="l" t="t" r="r" b="b"/>
                <a:pathLst>
                  <a:path w="2036" h="11168" extrusionOk="0">
                    <a:moveTo>
                      <a:pt x="464" y="0"/>
                    </a:moveTo>
                    <a:cubicBezTo>
                      <a:pt x="912" y="2746"/>
                      <a:pt x="1663" y="9715"/>
                      <a:pt x="0" y="11167"/>
                    </a:cubicBezTo>
                    <a:cubicBezTo>
                      <a:pt x="1162" y="10923"/>
                      <a:pt x="2035" y="9893"/>
                      <a:pt x="2035" y="8657"/>
                    </a:cubicBezTo>
                    <a:lnTo>
                      <a:pt x="2035" y="2366"/>
                    </a:lnTo>
                    <a:cubicBezTo>
                      <a:pt x="2035" y="1333"/>
                      <a:pt x="1417" y="401"/>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58"/>
              <p:cNvSpPr/>
              <p:nvPr/>
            </p:nvSpPr>
            <p:spPr>
              <a:xfrm>
                <a:off x="3975535" y="1279042"/>
                <a:ext cx="289052" cy="25530"/>
              </a:xfrm>
              <a:custGeom>
                <a:avLst/>
                <a:gdLst/>
                <a:ahLst/>
                <a:cxnLst/>
                <a:rect l="l" t="t" r="r" b="b"/>
                <a:pathLst>
                  <a:path w="4529" h="400" extrusionOk="0">
                    <a:moveTo>
                      <a:pt x="202" y="0"/>
                    </a:moveTo>
                    <a:cubicBezTo>
                      <a:pt x="91" y="0"/>
                      <a:pt x="1" y="89"/>
                      <a:pt x="1" y="200"/>
                    </a:cubicBezTo>
                    <a:cubicBezTo>
                      <a:pt x="1" y="311"/>
                      <a:pt x="91" y="400"/>
                      <a:pt x="202" y="400"/>
                    </a:cubicBezTo>
                    <a:cubicBezTo>
                      <a:pt x="203" y="400"/>
                      <a:pt x="205" y="400"/>
                      <a:pt x="206" y="400"/>
                    </a:cubicBezTo>
                    <a:lnTo>
                      <a:pt x="4323" y="400"/>
                    </a:lnTo>
                    <a:cubicBezTo>
                      <a:pt x="4324" y="400"/>
                      <a:pt x="4326" y="400"/>
                      <a:pt x="4327" y="400"/>
                    </a:cubicBezTo>
                    <a:cubicBezTo>
                      <a:pt x="4438" y="400"/>
                      <a:pt x="4528" y="311"/>
                      <a:pt x="4528" y="200"/>
                    </a:cubicBezTo>
                    <a:cubicBezTo>
                      <a:pt x="4528" y="89"/>
                      <a:pt x="4438" y="0"/>
                      <a:pt x="4327" y="0"/>
                    </a:cubicBezTo>
                    <a:cubicBezTo>
                      <a:pt x="4326" y="0"/>
                      <a:pt x="4324" y="0"/>
                      <a:pt x="4323" y="0"/>
                    </a:cubicBezTo>
                    <a:lnTo>
                      <a:pt x="206" y="0"/>
                    </a:lnTo>
                    <a:cubicBezTo>
                      <a:pt x="205" y="0"/>
                      <a:pt x="203"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7" name="Google Shape;1537;p58"/>
            <p:cNvGrpSpPr/>
            <p:nvPr/>
          </p:nvGrpSpPr>
          <p:grpSpPr>
            <a:xfrm rot="3654821">
              <a:off x="8424107" y="4506330"/>
              <a:ext cx="208715" cy="435147"/>
              <a:chOff x="3950197" y="927238"/>
              <a:chExt cx="349747" cy="729137"/>
            </a:xfrm>
          </p:grpSpPr>
          <p:sp>
            <p:nvSpPr>
              <p:cNvPr id="1538" name="Google Shape;1538;p58"/>
              <p:cNvSpPr/>
              <p:nvPr/>
            </p:nvSpPr>
            <p:spPr>
              <a:xfrm>
                <a:off x="3972344" y="927238"/>
                <a:ext cx="327601" cy="729137"/>
              </a:xfrm>
              <a:custGeom>
                <a:avLst/>
                <a:gdLst/>
                <a:ahLst/>
                <a:cxnLst/>
                <a:rect l="l" t="t" r="r" b="b"/>
                <a:pathLst>
                  <a:path w="5133" h="11424" extrusionOk="0">
                    <a:moveTo>
                      <a:pt x="2567" y="0"/>
                    </a:moveTo>
                    <a:cubicBezTo>
                      <a:pt x="1150" y="0"/>
                      <a:pt x="1" y="1150"/>
                      <a:pt x="1" y="2566"/>
                    </a:cubicBezTo>
                    <a:lnTo>
                      <a:pt x="1" y="8857"/>
                    </a:lnTo>
                    <a:cubicBezTo>
                      <a:pt x="1" y="10275"/>
                      <a:pt x="1150" y="11423"/>
                      <a:pt x="2567" y="11423"/>
                    </a:cubicBezTo>
                    <a:cubicBezTo>
                      <a:pt x="3984" y="11423"/>
                      <a:pt x="5133" y="10275"/>
                      <a:pt x="5133" y="8857"/>
                    </a:cubicBezTo>
                    <a:lnTo>
                      <a:pt x="5133" y="2566"/>
                    </a:lnTo>
                    <a:cubicBezTo>
                      <a:pt x="5133" y="1149"/>
                      <a:pt x="3984" y="0"/>
                      <a:pt x="2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58"/>
              <p:cNvSpPr/>
              <p:nvPr/>
            </p:nvSpPr>
            <p:spPr>
              <a:xfrm>
                <a:off x="3950197" y="927238"/>
                <a:ext cx="327601" cy="729137"/>
              </a:xfrm>
              <a:custGeom>
                <a:avLst/>
                <a:gdLst/>
                <a:ahLst/>
                <a:cxnLst/>
                <a:rect l="l" t="t" r="r" b="b"/>
                <a:pathLst>
                  <a:path w="5133" h="11424" extrusionOk="0">
                    <a:moveTo>
                      <a:pt x="2567" y="0"/>
                    </a:moveTo>
                    <a:cubicBezTo>
                      <a:pt x="1149" y="0"/>
                      <a:pt x="1" y="1150"/>
                      <a:pt x="1" y="2566"/>
                    </a:cubicBezTo>
                    <a:lnTo>
                      <a:pt x="1" y="8857"/>
                    </a:lnTo>
                    <a:cubicBezTo>
                      <a:pt x="1" y="10275"/>
                      <a:pt x="1149" y="11423"/>
                      <a:pt x="2567" y="11423"/>
                    </a:cubicBezTo>
                    <a:cubicBezTo>
                      <a:pt x="3983" y="11423"/>
                      <a:pt x="5132" y="10275"/>
                      <a:pt x="5132" y="8857"/>
                    </a:cubicBezTo>
                    <a:lnTo>
                      <a:pt x="5132" y="2566"/>
                    </a:lnTo>
                    <a:cubicBezTo>
                      <a:pt x="5132" y="1149"/>
                      <a:pt x="3983" y="0"/>
                      <a:pt x="2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58"/>
              <p:cNvSpPr/>
              <p:nvPr/>
            </p:nvSpPr>
            <p:spPr>
              <a:xfrm>
                <a:off x="4147855" y="940003"/>
                <a:ext cx="129943" cy="712798"/>
              </a:xfrm>
              <a:custGeom>
                <a:avLst/>
                <a:gdLst/>
                <a:ahLst/>
                <a:cxnLst/>
                <a:rect l="l" t="t" r="r" b="b"/>
                <a:pathLst>
                  <a:path w="2036" h="11168" extrusionOk="0">
                    <a:moveTo>
                      <a:pt x="464" y="0"/>
                    </a:moveTo>
                    <a:cubicBezTo>
                      <a:pt x="912" y="2746"/>
                      <a:pt x="1663" y="9715"/>
                      <a:pt x="0" y="11167"/>
                    </a:cubicBezTo>
                    <a:cubicBezTo>
                      <a:pt x="1162" y="10923"/>
                      <a:pt x="2035" y="9893"/>
                      <a:pt x="2035" y="8657"/>
                    </a:cubicBezTo>
                    <a:lnTo>
                      <a:pt x="2035" y="2366"/>
                    </a:lnTo>
                    <a:cubicBezTo>
                      <a:pt x="2035" y="1333"/>
                      <a:pt x="1417" y="401"/>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58"/>
              <p:cNvSpPr/>
              <p:nvPr/>
            </p:nvSpPr>
            <p:spPr>
              <a:xfrm>
                <a:off x="3975535" y="1279042"/>
                <a:ext cx="289052" cy="25530"/>
              </a:xfrm>
              <a:custGeom>
                <a:avLst/>
                <a:gdLst/>
                <a:ahLst/>
                <a:cxnLst/>
                <a:rect l="l" t="t" r="r" b="b"/>
                <a:pathLst>
                  <a:path w="4529" h="400" extrusionOk="0">
                    <a:moveTo>
                      <a:pt x="202" y="0"/>
                    </a:moveTo>
                    <a:cubicBezTo>
                      <a:pt x="91" y="0"/>
                      <a:pt x="1" y="89"/>
                      <a:pt x="1" y="200"/>
                    </a:cubicBezTo>
                    <a:cubicBezTo>
                      <a:pt x="1" y="311"/>
                      <a:pt x="91" y="400"/>
                      <a:pt x="202" y="400"/>
                    </a:cubicBezTo>
                    <a:cubicBezTo>
                      <a:pt x="203" y="400"/>
                      <a:pt x="205" y="400"/>
                      <a:pt x="206" y="400"/>
                    </a:cubicBezTo>
                    <a:lnTo>
                      <a:pt x="4323" y="400"/>
                    </a:lnTo>
                    <a:cubicBezTo>
                      <a:pt x="4324" y="400"/>
                      <a:pt x="4326" y="400"/>
                      <a:pt x="4327" y="400"/>
                    </a:cubicBezTo>
                    <a:cubicBezTo>
                      <a:pt x="4438" y="400"/>
                      <a:pt x="4528" y="311"/>
                      <a:pt x="4528" y="200"/>
                    </a:cubicBezTo>
                    <a:cubicBezTo>
                      <a:pt x="4528" y="89"/>
                      <a:pt x="4438" y="0"/>
                      <a:pt x="4327" y="0"/>
                    </a:cubicBezTo>
                    <a:cubicBezTo>
                      <a:pt x="4326" y="0"/>
                      <a:pt x="4324" y="0"/>
                      <a:pt x="4323" y="0"/>
                    </a:cubicBezTo>
                    <a:lnTo>
                      <a:pt x="206" y="0"/>
                    </a:lnTo>
                    <a:cubicBezTo>
                      <a:pt x="205" y="0"/>
                      <a:pt x="203"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42" name="Google Shape;1542;p58"/>
          <p:cNvGrpSpPr/>
          <p:nvPr/>
        </p:nvGrpSpPr>
        <p:grpSpPr>
          <a:xfrm>
            <a:off x="715101" y="1796043"/>
            <a:ext cx="1852465" cy="1852564"/>
            <a:chOff x="603018" y="1796001"/>
            <a:chExt cx="1615052" cy="1615138"/>
          </a:xfrm>
        </p:grpSpPr>
        <p:sp>
          <p:nvSpPr>
            <p:cNvPr id="1543" name="Google Shape;1543;p58"/>
            <p:cNvSpPr/>
            <p:nvPr/>
          </p:nvSpPr>
          <p:spPr>
            <a:xfrm>
              <a:off x="1102849" y="1844662"/>
              <a:ext cx="418510" cy="160259"/>
            </a:xfrm>
            <a:custGeom>
              <a:avLst/>
              <a:gdLst/>
              <a:ahLst/>
              <a:cxnLst/>
              <a:rect l="l" t="t" r="r" b="b"/>
              <a:pathLst>
                <a:path w="9232" h="3535" extrusionOk="0">
                  <a:moveTo>
                    <a:pt x="5836" y="0"/>
                  </a:moveTo>
                  <a:cubicBezTo>
                    <a:pt x="4234" y="0"/>
                    <a:pt x="2268" y="602"/>
                    <a:pt x="1" y="2569"/>
                  </a:cubicBezTo>
                  <a:cubicBezTo>
                    <a:pt x="639" y="3209"/>
                    <a:pt x="911" y="3363"/>
                    <a:pt x="1463" y="3534"/>
                  </a:cubicBezTo>
                  <a:cubicBezTo>
                    <a:pt x="2267" y="2957"/>
                    <a:pt x="4182" y="1676"/>
                    <a:pt x="6057" y="1676"/>
                  </a:cubicBezTo>
                  <a:cubicBezTo>
                    <a:pt x="7130" y="1676"/>
                    <a:pt x="8190" y="2095"/>
                    <a:pt x="9021" y="3305"/>
                  </a:cubicBezTo>
                  <a:cubicBezTo>
                    <a:pt x="9232" y="2371"/>
                    <a:pt x="9204" y="1518"/>
                    <a:pt x="9204" y="893"/>
                  </a:cubicBezTo>
                  <a:cubicBezTo>
                    <a:pt x="8400" y="478"/>
                    <a:pt x="7263" y="0"/>
                    <a:pt x="5836" y="0"/>
                  </a:cubicBez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58"/>
            <p:cNvSpPr/>
            <p:nvPr/>
          </p:nvSpPr>
          <p:spPr>
            <a:xfrm>
              <a:off x="1114500" y="1858671"/>
              <a:ext cx="408400" cy="121180"/>
            </a:xfrm>
            <a:custGeom>
              <a:avLst/>
              <a:gdLst/>
              <a:ahLst/>
              <a:cxnLst/>
              <a:rect l="l" t="t" r="r" b="b"/>
              <a:pathLst>
                <a:path w="9009" h="2673" extrusionOk="0">
                  <a:moveTo>
                    <a:pt x="5689" y="0"/>
                  </a:moveTo>
                  <a:cubicBezTo>
                    <a:pt x="4820" y="0"/>
                    <a:pt x="3907" y="193"/>
                    <a:pt x="2966" y="579"/>
                  </a:cubicBezTo>
                  <a:cubicBezTo>
                    <a:pt x="1324" y="1251"/>
                    <a:pt x="193" y="2259"/>
                    <a:pt x="145" y="2302"/>
                  </a:cubicBezTo>
                  <a:cubicBezTo>
                    <a:pt x="0" y="2433"/>
                    <a:pt x="93" y="2673"/>
                    <a:pt x="288" y="2673"/>
                  </a:cubicBezTo>
                  <a:cubicBezTo>
                    <a:pt x="341" y="2673"/>
                    <a:pt x="392" y="2654"/>
                    <a:pt x="431" y="2618"/>
                  </a:cubicBezTo>
                  <a:cubicBezTo>
                    <a:pt x="464" y="2589"/>
                    <a:pt x="2907" y="431"/>
                    <a:pt x="5706" y="431"/>
                  </a:cubicBezTo>
                  <a:cubicBezTo>
                    <a:pt x="6671" y="431"/>
                    <a:pt x="7677" y="687"/>
                    <a:pt x="8642" y="1374"/>
                  </a:cubicBezTo>
                  <a:cubicBezTo>
                    <a:pt x="8680" y="1401"/>
                    <a:pt x="8724" y="1414"/>
                    <a:pt x="8767" y="1414"/>
                  </a:cubicBezTo>
                  <a:cubicBezTo>
                    <a:pt x="8833" y="1414"/>
                    <a:pt x="8899" y="1383"/>
                    <a:pt x="8940" y="1325"/>
                  </a:cubicBezTo>
                  <a:cubicBezTo>
                    <a:pt x="9009" y="1228"/>
                    <a:pt x="8986" y="1095"/>
                    <a:pt x="8890" y="1027"/>
                  </a:cubicBezTo>
                  <a:cubicBezTo>
                    <a:pt x="7930" y="344"/>
                    <a:pt x="6850" y="0"/>
                    <a:pt x="5689" y="0"/>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58"/>
            <p:cNvSpPr/>
            <p:nvPr/>
          </p:nvSpPr>
          <p:spPr>
            <a:xfrm>
              <a:off x="603018" y="1796001"/>
              <a:ext cx="1615052" cy="1615138"/>
            </a:xfrm>
            <a:custGeom>
              <a:avLst/>
              <a:gdLst/>
              <a:ahLst/>
              <a:cxnLst/>
              <a:rect l="l" t="t" r="r" b="b"/>
              <a:pathLst>
                <a:path w="37366" h="37368" extrusionOk="0">
                  <a:moveTo>
                    <a:pt x="18683" y="1"/>
                  </a:moveTo>
                  <a:cubicBezTo>
                    <a:pt x="13728" y="1"/>
                    <a:pt x="8976" y="1970"/>
                    <a:pt x="5471" y="5473"/>
                  </a:cubicBezTo>
                  <a:cubicBezTo>
                    <a:pt x="1968" y="8978"/>
                    <a:pt x="0" y="13730"/>
                    <a:pt x="0" y="18685"/>
                  </a:cubicBezTo>
                  <a:cubicBezTo>
                    <a:pt x="0" y="23640"/>
                    <a:pt x="1968" y="28392"/>
                    <a:pt x="5471" y="31895"/>
                  </a:cubicBezTo>
                  <a:cubicBezTo>
                    <a:pt x="8976" y="35399"/>
                    <a:pt x="13728" y="37368"/>
                    <a:pt x="18683" y="37368"/>
                  </a:cubicBezTo>
                  <a:cubicBezTo>
                    <a:pt x="23638" y="37368"/>
                    <a:pt x="28390" y="35399"/>
                    <a:pt x="31894" y="31895"/>
                  </a:cubicBezTo>
                  <a:cubicBezTo>
                    <a:pt x="35398" y="28392"/>
                    <a:pt x="37366" y="23640"/>
                    <a:pt x="37366" y="18685"/>
                  </a:cubicBezTo>
                  <a:cubicBezTo>
                    <a:pt x="37366" y="13730"/>
                    <a:pt x="35398" y="8978"/>
                    <a:pt x="31894" y="5473"/>
                  </a:cubicBezTo>
                  <a:cubicBezTo>
                    <a:pt x="28390" y="1970"/>
                    <a:pt x="23638" y="1"/>
                    <a:pt x="18683" y="1"/>
                  </a:cubicBezTo>
                  <a:close/>
                </a:path>
              </a:pathLst>
            </a:custGeom>
            <a:solidFill>
              <a:srgbClr val="FFC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58"/>
            <p:cNvSpPr/>
            <p:nvPr/>
          </p:nvSpPr>
          <p:spPr>
            <a:xfrm>
              <a:off x="1444851" y="3064913"/>
              <a:ext cx="431361" cy="170815"/>
            </a:xfrm>
            <a:custGeom>
              <a:avLst/>
              <a:gdLst/>
              <a:ahLst/>
              <a:cxnLst/>
              <a:rect l="l" t="t" r="r" b="b"/>
              <a:pathLst>
                <a:path w="9980" h="3952" extrusionOk="0">
                  <a:moveTo>
                    <a:pt x="0" y="0"/>
                  </a:moveTo>
                  <a:lnTo>
                    <a:pt x="0" y="3951"/>
                  </a:lnTo>
                  <a:lnTo>
                    <a:pt x="9979" y="3951"/>
                  </a:lnTo>
                  <a:lnTo>
                    <a:pt x="9979" y="0"/>
                  </a:lnTo>
                  <a:close/>
                </a:path>
              </a:pathLst>
            </a:custGeom>
            <a:solidFill>
              <a:srgbClr val="E8B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58"/>
            <p:cNvSpPr/>
            <p:nvPr/>
          </p:nvSpPr>
          <p:spPr>
            <a:xfrm>
              <a:off x="1571010" y="2962648"/>
              <a:ext cx="84197" cy="102308"/>
            </a:xfrm>
            <a:custGeom>
              <a:avLst/>
              <a:gdLst/>
              <a:ahLst/>
              <a:cxnLst/>
              <a:rect l="l" t="t" r="r" b="b"/>
              <a:pathLst>
                <a:path w="1948" h="2367" extrusionOk="0">
                  <a:moveTo>
                    <a:pt x="1" y="0"/>
                  </a:moveTo>
                  <a:lnTo>
                    <a:pt x="350" y="2366"/>
                  </a:lnTo>
                  <a:lnTo>
                    <a:pt x="1598" y="2366"/>
                  </a:lnTo>
                  <a:lnTo>
                    <a:pt x="1948" y="0"/>
                  </a:lnTo>
                  <a:close/>
                </a:path>
              </a:pathLst>
            </a:custGeom>
            <a:solidFill>
              <a:srgbClr val="E8B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58"/>
            <p:cNvSpPr/>
            <p:nvPr/>
          </p:nvSpPr>
          <p:spPr>
            <a:xfrm>
              <a:off x="786121" y="2066732"/>
              <a:ext cx="446661" cy="104469"/>
            </a:xfrm>
            <a:custGeom>
              <a:avLst/>
              <a:gdLst/>
              <a:ahLst/>
              <a:cxnLst/>
              <a:rect l="l" t="t" r="r" b="b"/>
              <a:pathLst>
                <a:path w="10334" h="2417" extrusionOk="0">
                  <a:moveTo>
                    <a:pt x="5167" y="0"/>
                  </a:moveTo>
                  <a:lnTo>
                    <a:pt x="0" y="2341"/>
                  </a:lnTo>
                  <a:lnTo>
                    <a:pt x="34" y="2416"/>
                  </a:lnTo>
                  <a:lnTo>
                    <a:pt x="5167" y="91"/>
                  </a:lnTo>
                  <a:lnTo>
                    <a:pt x="10299" y="2416"/>
                  </a:lnTo>
                  <a:lnTo>
                    <a:pt x="10334" y="2341"/>
                  </a:lnTo>
                  <a:lnTo>
                    <a:pt x="5167" y="0"/>
                  </a:lnTo>
                  <a:close/>
                </a:path>
              </a:pathLst>
            </a:custGeom>
            <a:solidFill>
              <a:srgbClr val="E8B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58"/>
            <p:cNvSpPr/>
            <p:nvPr/>
          </p:nvSpPr>
          <p:spPr>
            <a:xfrm>
              <a:off x="997695" y="2056964"/>
              <a:ext cx="27446" cy="23470"/>
            </a:xfrm>
            <a:custGeom>
              <a:avLst/>
              <a:gdLst/>
              <a:ahLst/>
              <a:cxnLst/>
              <a:rect l="l" t="t" r="r" b="b"/>
              <a:pathLst>
                <a:path w="635" h="543" extrusionOk="0">
                  <a:moveTo>
                    <a:pt x="272" y="0"/>
                  </a:moveTo>
                  <a:cubicBezTo>
                    <a:pt x="122" y="0"/>
                    <a:pt x="0" y="121"/>
                    <a:pt x="1" y="271"/>
                  </a:cubicBezTo>
                  <a:cubicBezTo>
                    <a:pt x="1" y="435"/>
                    <a:pt x="135" y="543"/>
                    <a:pt x="274" y="543"/>
                  </a:cubicBezTo>
                  <a:cubicBezTo>
                    <a:pt x="340" y="543"/>
                    <a:pt x="408" y="518"/>
                    <a:pt x="463" y="463"/>
                  </a:cubicBezTo>
                  <a:cubicBezTo>
                    <a:pt x="634" y="292"/>
                    <a:pt x="513" y="0"/>
                    <a:pt x="272" y="0"/>
                  </a:cubicBezTo>
                  <a:close/>
                </a:path>
              </a:pathLst>
            </a:custGeom>
            <a:solidFill>
              <a:srgbClr val="E8B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58"/>
            <p:cNvSpPr/>
            <p:nvPr/>
          </p:nvSpPr>
          <p:spPr>
            <a:xfrm>
              <a:off x="765331" y="2148034"/>
              <a:ext cx="488198" cy="265732"/>
            </a:xfrm>
            <a:custGeom>
              <a:avLst/>
              <a:gdLst/>
              <a:ahLst/>
              <a:cxnLst/>
              <a:rect l="l" t="t" r="r" b="b"/>
              <a:pathLst>
                <a:path w="11295" h="6148" extrusionOk="0">
                  <a:moveTo>
                    <a:pt x="34" y="1"/>
                  </a:moveTo>
                  <a:cubicBezTo>
                    <a:pt x="15" y="1"/>
                    <a:pt x="1" y="15"/>
                    <a:pt x="1" y="33"/>
                  </a:cubicBezTo>
                  <a:lnTo>
                    <a:pt x="1" y="6115"/>
                  </a:lnTo>
                  <a:cubicBezTo>
                    <a:pt x="1" y="6133"/>
                    <a:pt x="15" y="6148"/>
                    <a:pt x="34" y="6148"/>
                  </a:cubicBezTo>
                  <a:lnTo>
                    <a:pt x="11262" y="6148"/>
                  </a:lnTo>
                  <a:cubicBezTo>
                    <a:pt x="11280" y="6148"/>
                    <a:pt x="11295" y="6133"/>
                    <a:pt x="11295" y="6115"/>
                  </a:cubicBezTo>
                  <a:lnTo>
                    <a:pt x="11295" y="33"/>
                  </a:lnTo>
                  <a:cubicBezTo>
                    <a:pt x="11295" y="15"/>
                    <a:pt x="11280" y="1"/>
                    <a:pt x="11262" y="1"/>
                  </a:cubicBezTo>
                  <a:close/>
                </a:path>
              </a:pathLst>
            </a:custGeom>
            <a:solidFill>
              <a:srgbClr val="E8B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58"/>
            <p:cNvSpPr/>
            <p:nvPr/>
          </p:nvSpPr>
          <p:spPr>
            <a:xfrm>
              <a:off x="786812" y="2169515"/>
              <a:ext cx="445235" cy="222769"/>
            </a:xfrm>
            <a:custGeom>
              <a:avLst/>
              <a:gdLst/>
              <a:ahLst/>
              <a:cxnLst/>
              <a:rect l="l" t="t" r="r" b="b"/>
              <a:pathLst>
                <a:path w="10301" h="5154" extrusionOk="0">
                  <a:moveTo>
                    <a:pt x="1" y="0"/>
                  </a:moveTo>
                  <a:lnTo>
                    <a:pt x="1" y="5154"/>
                  </a:lnTo>
                  <a:lnTo>
                    <a:pt x="10300" y="5154"/>
                  </a:lnTo>
                  <a:lnTo>
                    <a:pt x="10300" y="0"/>
                  </a:lnTo>
                  <a:close/>
                </a:path>
              </a:pathLst>
            </a:custGeom>
            <a:solidFill>
              <a:srgbClr val="FFC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58"/>
            <p:cNvSpPr/>
            <p:nvPr/>
          </p:nvSpPr>
          <p:spPr>
            <a:xfrm>
              <a:off x="823854" y="2218962"/>
              <a:ext cx="408193" cy="111082"/>
            </a:xfrm>
            <a:custGeom>
              <a:avLst/>
              <a:gdLst/>
              <a:ahLst/>
              <a:cxnLst/>
              <a:rect l="l" t="t" r="r" b="b"/>
              <a:pathLst>
                <a:path w="9444" h="2570" extrusionOk="0">
                  <a:moveTo>
                    <a:pt x="7194" y="0"/>
                  </a:moveTo>
                  <a:cubicBezTo>
                    <a:pt x="6431" y="0"/>
                    <a:pt x="5204" y="1424"/>
                    <a:pt x="4691" y="1739"/>
                  </a:cubicBezTo>
                  <a:cubicBezTo>
                    <a:pt x="3829" y="1109"/>
                    <a:pt x="3216" y="999"/>
                    <a:pt x="2967" y="999"/>
                  </a:cubicBezTo>
                  <a:cubicBezTo>
                    <a:pt x="2718" y="999"/>
                    <a:pt x="1110" y="1826"/>
                    <a:pt x="0" y="2569"/>
                  </a:cubicBezTo>
                  <a:cubicBezTo>
                    <a:pt x="1310" y="2569"/>
                    <a:pt x="8477" y="2513"/>
                    <a:pt x="9443" y="2513"/>
                  </a:cubicBezTo>
                  <a:lnTo>
                    <a:pt x="9443" y="1130"/>
                  </a:lnTo>
                  <a:cubicBezTo>
                    <a:pt x="9443" y="1130"/>
                    <a:pt x="7956" y="0"/>
                    <a:pt x="7194" y="0"/>
                  </a:cubicBezTo>
                  <a:close/>
                </a:path>
              </a:pathLst>
            </a:custGeom>
            <a:solidFill>
              <a:srgbClr val="E8B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58"/>
            <p:cNvSpPr/>
            <p:nvPr/>
          </p:nvSpPr>
          <p:spPr>
            <a:xfrm>
              <a:off x="786812" y="2267760"/>
              <a:ext cx="306923" cy="124524"/>
            </a:xfrm>
            <a:custGeom>
              <a:avLst/>
              <a:gdLst/>
              <a:ahLst/>
              <a:cxnLst/>
              <a:rect l="l" t="t" r="r" b="b"/>
              <a:pathLst>
                <a:path w="7101" h="2881" extrusionOk="0">
                  <a:moveTo>
                    <a:pt x="772" y="0"/>
                  </a:moveTo>
                  <a:cubicBezTo>
                    <a:pt x="418" y="0"/>
                    <a:pt x="1" y="371"/>
                    <a:pt x="1" y="371"/>
                  </a:cubicBezTo>
                  <a:lnTo>
                    <a:pt x="1" y="2881"/>
                  </a:lnTo>
                  <a:lnTo>
                    <a:pt x="7100" y="2881"/>
                  </a:lnTo>
                  <a:cubicBezTo>
                    <a:pt x="7100" y="2517"/>
                    <a:pt x="6785" y="2339"/>
                    <a:pt x="6476" y="2339"/>
                  </a:cubicBezTo>
                  <a:cubicBezTo>
                    <a:pt x="6303" y="2339"/>
                    <a:pt x="6131" y="2395"/>
                    <a:pt x="6020" y="2507"/>
                  </a:cubicBezTo>
                  <a:cubicBezTo>
                    <a:pt x="5854" y="2184"/>
                    <a:pt x="5630" y="2040"/>
                    <a:pt x="5420" y="2040"/>
                  </a:cubicBezTo>
                  <a:cubicBezTo>
                    <a:pt x="5192" y="2040"/>
                    <a:pt x="4981" y="2210"/>
                    <a:pt x="4880" y="2507"/>
                  </a:cubicBezTo>
                  <a:cubicBezTo>
                    <a:pt x="4763" y="2249"/>
                    <a:pt x="4550" y="1987"/>
                    <a:pt x="4288" y="1987"/>
                  </a:cubicBezTo>
                  <a:cubicBezTo>
                    <a:pt x="4169" y="1987"/>
                    <a:pt x="4040" y="2041"/>
                    <a:pt x="3906" y="2176"/>
                  </a:cubicBezTo>
                  <a:cubicBezTo>
                    <a:pt x="3763" y="1837"/>
                    <a:pt x="3512" y="1573"/>
                    <a:pt x="3200" y="1573"/>
                  </a:cubicBezTo>
                  <a:cubicBezTo>
                    <a:pt x="3021" y="1573"/>
                    <a:pt x="2822" y="1660"/>
                    <a:pt x="2612" y="1870"/>
                  </a:cubicBezTo>
                  <a:cubicBezTo>
                    <a:pt x="2612" y="1385"/>
                    <a:pt x="2394" y="1051"/>
                    <a:pt x="2090" y="1051"/>
                  </a:cubicBezTo>
                  <a:cubicBezTo>
                    <a:pt x="1948" y="1051"/>
                    <a:pt x="1786" y="1124"/>
                    <a:pt x="1619" y="1291"/>
                  </a:cubicBezTo>
                  <a:cubicBezTo>
                    <a:pt x="1801" y="824"/>
                    <a:pt x="1739" y="480"/>
                    <a:pt x="1535" y="480"/>
                  </a:cubicBezTo>
                  <a:cubicBezTo>
                    <a:pt x="1457" y="480"/>
                    <a:pt x="1359" y="531"/>
                    <a:pt x="1245" y="645"/>
                  </a:cubicBezTo>
                  <a:cubicBezTo>
                    <a:pt x="1196" y="151"/>
                    <a:pt x="997" y="0"/>
                    <a:pt x="772" y="0"/>
                  </a:cubicBezTo>
                  <a:close/>
                </a:path>
              </a:pathLst>
            </a:custGeom>
            <a:solidFill>
              <a:srgbClr val="E8B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58"/>
            <p:cNvSpPr/>
            <p:nvPr/>
          </p:nvSpPr>
          <p:spPr>
            <a:xfrm>
              <a:off x="1563912" y="2872875"/>
              <a:ext cx="186246" cy="130921"/>
            </a:xfrm>
            <a:custGeom>
              <a:avLst/>
              <a:gdLst/>
              <a:ahLst/>
              <a:cxnLst/>
              <a:rect l="l" t="t" r="r" b="b"/>
              <a:pathLst>
                <a:path w="4309" h="3029" extrusionOk="0">
                  <a:moveTo>
                    <a:pt x="4309" y="0"/>
                  </a:moveTo>
                  <a:lnTo>
                    <a:pt x="4309" y="0"/>
                  </a:lnTo>
                  <a:cubicBezTo>
                    <a:pt x="3304" y="427"/>
                    <a:pt x="403" y="1708"/>
                    <a:pt x="1" y="2110"/>
                  </a:cubicBezTo>
                  <a:cubicBezTo>
                    <a:pt x="190" y="2802"/>
                    <a:pt x="398" y="3029"/>
                    <a:pt x="656" y="3029"/>
                  </a:cubicBezTo>
                  <a:cubicBezTo>
                    <a:pt x="776" y="3029"/>
                    <a:pt x="907" y="2979"/>
                    <a:pt x="1052" y="2905"/>
                  </a:cubicBezTo>
                  <a:cubicBezTo>
                    <a:pt x="1506" y="2670"/>
                    <a:pt x="3496" y="1206"/>
                    <a:pt x="4309" y="0"/>
                  </a:cubicBezTo>
                  <a:close/>
                </a:path>
              </a:pathLst>
            </a:custGeom>
            <a:solidFill>
              <a:srgbClr val="FF9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58"/>
            <p:cNvSpPr/>
            <p:nvPr/>
          </p:nvSpPr>
          <p:spPr>
            <a:xfrm>
              <a:off x="1028039" y="2330303"/>
              <a:ext cx="585708" cy="905425"/>
            </a:xfrm>
            <a:custGeom>
              <a:avLst/>
              <a:gdLst/>
              <a:ahLst/>
              <a:cxnLst/>
              <a:rect l="l" t="t" r="r" b="b"/>
              <a:pathLst>
                <a:path w="13551" h="20948" extrusionOk="0">
                  <a:moveTo>
                    <a:pt x="4778" y="1"/>
                  </a:moveTo>
                  <a:cubicBezTo>
                    <a:pt x="3508" y="454"/>
                    <a:pt x="2608" y="755"/>
                    <a:pt x="1387" y="1408"/>
                  </a:cubicBezTo>
                  <a:cubicBezTo>
                    <a:pt x="165" y="2062"/>
                    <a:pt x="171" y="3777"/>
                    <a:pt x="171" y="4671"/>
                  </a:cubicBezTo>
                  <a:cubicBezTo>
                    <a:pt x="171" y="5566"/>
                    <a:pt x="0" y="10210"/>
                    <a:pt x="0" y="12085"/>
                  </a:cubicBezTo>
                  <a:cubicBezTo>
                    <a:pt x="46" y="12095"/>
                    <a:pt x="97" y="12100"/>
                    <a:pt x="152" y="12100"/>
                  </a:cubicBezTo>
                  <a:cubicBezTo>
                    <a:pt x="382" y="12100"/>
                    <a:pt x="680" y="12019"/>
                    <a:pt x="895" y="11933"/>
                  </a:cubicBezTo>
                  <a:lnTo>
                    <a:pt x="895" y="11933"/>
                  </a:lnTo>
                  <a:cubicBezTo>
                    <a:pt x="1450" y="13553"/>
                    <a:pt x="1236" y="17241"/>
                    <a:pt x="298" y="20947"/>
                  </a:cubicBezTo>
                  <a:lnTo>
                    <a:pt x="12570" y="20947"/>
                  </a:lnTo>
                  <a:cubicBezTo>
                    <a:pt x="12570" y="19072"/>
                    <a:pt x="12186" y="17709"/>
                    <a:pt x="12186" y="15579"/>
                  </a:cubicBezTo>
                  <a:cubicBezTo>
                    <a:pt x="12186" y="13448"/>
                    <a:pt x="12655" y="8889"/>
                    <a:pt x="13550" y="7994"/>
                  </a:cubicBezTo>
                  <a:cubicBezTo>
                    <a:pt x="13167" y="5311"/>
                    <a:pt x="13082" y="2641"/>
                    <a:pt x="12372" y="1931"/>
                  </a:cubicBezTo>
                  <a:cubicBezTo>
                    <a:pt x="11662" y="1220"/>
                    <a:pt x="10305" y="502"/>
                    <a:pt x="9264" y="23"/>
                  </a:cubicBezTo>
                  <a:cubicBezTo>
                    <a:pt x="8270" y="23"/>
                    <a:pt x="7288" y="96"/>
                    <a:pt x="6339" y="96"/>
                  </a:cubicBezTo>
                  <a:cubicBezTo>
                    <a:pt x="5806" y="96"/>
                    <a:pt x="5285" y="73"/>
                    <a:pt x="4778"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58"/>
            <p:cNvSpPr/>
            <p:nvPr/>
          </p:nvSpPr>
          <p:spPr>
            <a:xfrm>
              <a:off x="1208623" y="2339466"/>
              <a:ext cx="194242" cy="152878"/>
            </a:xfrm>
            <a:custGeom>
              <a:avLst/>
              <a:gdLst/>
              <a:ahLst/>
              <a:cxnLst/>
              <a:rect l="l" t="t" r="r" b="b"/>
              <a:pathLst>
                <a:path w="4494" h="3537" extrusionOk="0">
                  <a:moveTo>
                    <a:pt x="93" y="0"/>
                  </a:moveTo>
                  <a:cubicBezTo>
                    <a:pt x="88" y="0"/>
                    <a:pt x="82" y="1"/>
                    <a:pt x="77" y="2"/>
                  </a:cubicBezTo>
                  <a:cubicBezTo>
                    <a:pt x="30" y="12"/>
                    <a:pt x="0" y="56"/>
                    <a:pt x="9" y="102"/>
                  </a:cubicBezTo>
                  <a:lnTo>
                    <a:pt x="398" y="2083"/>
                  </a:lnTo>
                  <a:lnTo>
                    <a:pt x="1584" y="1714"/>
                  </a:lnTo>
                  <a:lnTo>
                    <a:pt x="1844" y="2984"/>
                  </a:lnTo>
                  <a:lnTo>
                    <a:pt x="4356" y="3535"/>
                  </a:lnTo>
                  <a:cubicBezTo>
                    <a:pt x="4362" y="3536"/>
                    <a:pt x="4368" y="3537"/>
                    <a:pt x="4375" y="3537"/>
                  </a:cubicBezTo>
                  <a:lnTo>
                    <a:pt x="4376" y="3536"/>
                  </a:lnTo>
                  <a:cubicBezTo>
                    <a:pt x="4376" y="3536"/>
                    <a:pt x="4377" y="3536"/>
                    <a:pt x="4377" y="3536"/>
                  </a:cubicBezTo>
                  <a:cubicBezTo>
                    <a:pt x="4479" y="3536"/>
                    <a:pt x="4493" y="3389"/>
                    <a:pt x="4394" y="3368"/>
                  </a:cubicBezTo>
                  <a:lnTo>
                    <a:pt x="1989" y="2841"/>
                  </a:lnTo>
                  <a:lnTo>
                    <a:pt x="1714" y="1496"/>
                  </a:lnTo>
                  <a:lnTo>
                    <a:pt x="528" y="1865"/>
                  </a:lnTo>
                  <a:lnTo>
                    <a:pt x="176" y="69"/>
                  </a:lnTo>
                  <a:cubicBezTo>
                    <a:pt x="168" y="28"/>
                    <a:pt x="133" y="0"/>
                    <a:pt x="93" y="0"/>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58"/>
            <p:cNvSpPr/>
            <p:nvPr/>
          </p:nvSpPr>
          <p:spPr>
            <a:xfrm>
              <a:off x="1404162" y="2342838"/>
              <a:ext cx="88563" cy="143326"/>
            </a:xfrm>
            <a:custGeom>
              <a:avLst/>
              <a:gdLst/>
              <a:ahLst/>
              <a:cxnLst/>
              <a:rect l="l" t="t" r="r" b="b"/>
              <a:pathLst>
                <a:path w="2049" h="3316" extrusionOk="0">
                  <a:moveTo>
                    <a:pt x="1077" y="0"/>
                  </a:moveTo>
                  <a:cubicBezTo>
                    <a:pt x="1060" y="0"/>
                    <a:pt x="1044" y="5"/>
                    <a:pt x="1030" y="14"/>
                  </a:cubicBezTo>
                  <a:cubicBezTo>
                    <a:pt x="990" y="41"/>
                    <a:pt x="980" y="93"/>
                    <a:pt x="1006" y="132"/>
                  </a:cubicBezTo>
                  <a:lnTo>
                    <a:pt x="1767" y="1184"/>
                  </a:lnTo>
                  <a:lnTo>
                    <a:pt x="970" y="1347"/>
                  </a:lnTo>
                  <a:lnTo>
                    <a:pt x="1227" y="2398"/>
                  </a:lnTo>
                  <a:lnTo>
                    <a:pt x="71" y="3160"/>
                  </a:lnTo>
                  <a:cubicBezTo>
                    <a:pt x="0" y="3207"/>
                    <a:pt x="34" y="3316"/>
                    <a:pt x="118" y="3316"/>
                  </a:cubicBezTo>
                  <a:cubicBezTo>
                    <a:pt x="135" y="3316"/>
                    <a:pt x="151" y="3312"/>
                    <a:pt x="165" y="3303"/>
                  </a:cubicBezTo>
                  <a:lnTo>
                    <a:pt x="1421" y="2473"/>
                  </a:lnTo>
                  <a:lnTo>
                    <a:pt x="1177" y="1479"/>
                  </a:lnTo>
                  <a:lnTo>
                    <a:pt x="2049" y="1300"/>
                  </a:lnTo>
                  <a:lnTo>
                    <a:pt x="1149" y="38"/>
                  </a:lnTo>
                  <a:cubicBezTo>
                    <a:pt x="1132" y="14"/>
                    <a:pt x="1105" y="0"/>
                    <a:pt x="1077" y="0"/>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58"/>
            <p:cNvSpPr/>
            <p:nvPr/>
          </p:nvSpPr>
          <p:spPr>
            <a:xfrm>
              <a:off x="1393183" y="2471252"/>
              <a:ext cx="58480" cy="768150"/>
            </a:xfrm>
            <a:custGeom>
              <a:avLst/>
              <a:gdLst/>
              <a:ahLst/>
              <a:cxnLst/>
              <a:rect l="l" t="t" r="r" b="b"/>
              <a:pathLst>
                <a:path w="1353" h="17772" extrusionOk="0">
                  <a:moveTo>
                    <a:pt x="108" y="0"/>
                  </a:moveTo>
                  <a:cubicBezTo>
                    <a:pt x="55" y="0"/>
                    <a:pt x="1" y="50"/>
                    <a:pt x="26" y="117"/>
                  </a:cubicBezTo>
                  <a:cubicBezTo>
                    <a:pt x="37" y="144"/>
                    <a:pt x="1182" y="2858"/>
                    <a:pt x="1182" y="4976"/>
                  </a:cubicBezTo>
                  <a:lnTo>
                    <a:pt x="1182" y="5074"/>
                  </a:lnTo>
                  <a:cubicBezTo>
                    <a:pt x="1182" y="7278"/>
                    <a:pt x="1182" y="13131"/>
                    <a:pt x="288" y="17670"/>
                  </a:cubicBezTo>
                  <a:cubicBezTo>
                    <a:pt x="279" y="17716"/>
                    <a:pt x="309" y="17761"/>
                    <a:pt x="356" y="17770"/>
                  </a:cubicBezTo>
                  <a:cubicBezTo>
                    <a:pt x="361" y="17772"/>
                    <a:pt x="367" y="17772"/>
                    <a:pt x="372" y="17772"/>
                  </a:cubicBezTo>
                  <a:cubicBezTo>
                    <a:pt x="413" y="17772"/>
                    <a:pt x="448" y="17742"/>
                    <a:pt x="456" y="17703"/>
                  </a:cubicBezTo>
                  <a:cubicBezTo>
                    <a:pt x="1352" y="13147"/>
                    <a:pt x="1352" y="7282"/>
                    <a:pt x="1352" y="5074"/>
                  </a:cubicBezTo>
                  <a:lnTo>
                    <a:pt x="1352" y="4976"/>
                  </a:lnTo>
                  <a:cubicBezTo>
                    <a:pt x="1352" y="2823"/>
                    <a:pt x="194" y="77"/>
                    <a:pt x="182" y="50"/>
                  </a:cubicBezTo>
                  <a:cubicBezTo>
                    <a:pt x="166" y="15"/>
                    <a:pt x="137" y="0"/>
                    <a:pt x="108" y="0"/>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58"/>
            <p:cNvSpPr/>
            <p:nvPr/>
          </p:nvSpPr>
          <p:spPr>
            <a:xfrm>
              <a:off x="1191939" y="2515728"/>
              <a:ext cx="12967" cy="289072"/>
            </a:xfrm>
            <a:custGeom>
              <a:avLst/>
              <a:gdLst/>
              <a:ahLst/>
              <a:cxnLst/>
              <a:rect l="l" t="t" r="r" b="b"/>
              <a:pathLst>
                <a:path w="300" h="6688" extrusionOk="0">
                  <a:moveTo>
                    <a:pt x="85" y="0"/>
                  </a:moveTo>
                  <a:cubicBezTo>
                    <a:pt x="84" y="0"/>
                    <a:pt x="84" y="0"/>
                    <a:pt x="83" y="0"/>
                  </a:cubicBezTo>
                  <a:cubicBezTo>
                    <a:pt x="37" y="1"/>
                    <a:pt x="0" y="39"/>
                    <a:pt x="1" y="86"/>
                  </a:cubicBezTo>
                  <a:cubicBezTo>
                    <a:pt x="2" y="128"/>
                    <a:pt x="129" y="4287"/>
                    <a:pt x="129" y="6602"/>
                  </a:cubicBezTo>
                  <a:cubicBezTo>
                    <a:pt x="129" y="6649"/>
                    <a:pt x="167" y="6687"/>
                    <a:pt x="214" y="6687"/>
                  </a:cubicBezTo>
                  <a:cubicBezTo>
                    <a:pt x="261" y="6687"/>
                    <a:pt x="299" y="6649"/>
                    <a:pt x="299" y="6602"/>
                  </a:cubicBezTo>
                  <a:cubicBezTo>
                    <a:pt x="299" y="4284"/>
                    <a:pt x="173" y="122"/>
                    <a:pt x="171" y="81"/>
                  </a:cubicBezTo>
                  <a:cubicBezTo>
                    <a:pt x="168" y="36"/>
                    <a:pt x="131" y="0"/>
                    <a:pt x="85" y="0"/>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58"/>
            <p:cNvSpPr/>
            <p:nvPr/>
          </p:nvSpPr>
          <p:spPr>
            <a:xfrm>
              <a:off x="1532230" y="2478859"/>
              <a:ext cx="63407" cy="209932"/>
            </a:xfrm>
            <a:custGeom>
              <a:avLst/>
              <a:gdLst/>
              <a:ahLst/>
              <a:cxnLst/>
              <a:rect l="l" t="t" r="r" b="b"/>
              <a:pathLst>
                <a:path w="1467" h="4857" extrusionOk="0">
                  <a:moveTo>
                    <a:pt x="96" y="1"/>
                  </a:moveTo>
                  <a:cubicBezTo>
                    <a:pt x="87" y="1"/>
                    <a:pt x="78" y="2"/>
                    <a:pt x="69" y="5"/>
                  </a:cubicBezTo>
                  <a:cubicBezTo>
                    <a:pt x="26" y="19"/>
                    <a:pt x="1" y="65"/>
                    <a:pt x="14" y="110"/>
                  </a:cubicBezTo>
                  <a:cubicBezTo>
                    <a:pt x="22" y="136"/>
                    <a:pt x="869" y="2771"/>
                    <a:pt x="1290" y="4788"/>
                  </a:cubicBezTo>
                  <a:cubicBezTo>
                    <a:pt x="1298" y="4827"/>
                    <a:pt x="1333" y="4857"/>
                    <a:pt x="1374" y="4857"/>
                  </a:cubicBezTo>
                  <a:cubicBezTo>
                    <a:pt x="1379" y="4857"/>
                    <a:pt x="1384" y="4855"/>
                    <a:pt x="1391" y="4854"/>
                  </a:cubicBezTo>
                  <a:cubicBezTo>
                    <a:pt x="1437" y="4845"/>
                    <a:pt x="1466" y="4799"/>
                    <a:pt x="1457" y="4753"/>
                  </a:cubicBezTo>
                  <a:cubicBezTo>
                    <a:pt x="1034" y="2727"/>
                    <a:pt x="185" y="85"/>
                    <a:pt x="176" y="58"/>
                  </a:cubicBezTo>
                  <a:cubicBezTo>
                    <a:pt x="164" y="23"/>
                    <a:pt x="132" y="1"/>
                    <a:pt x="96" y="1"/>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58"/>
            <p:cNvSpPr/>
            <p:nvPr/>
          </p:nvSpPr>
          <p:spPr>
            <a:xfrm>
              <a:off x="1172965" y="1882907"/>
              <a:ext cx="396394" cy="360260"/>
            </a:xfrm>
            <a:custGeom>
              <a:avLst/>
              <a:gdLst/>
              <a:ahLst/>
              <a:cxnLst/>
              <a:rect l="l" t="t" r="r" b="b"/>
              <a:pathLst>
                <a:path w="9171" h="8335" extrusionOk="0">
                  <a:moveTo>
                    <a:pt x="4944" y="1"/>
                  </a:moveTo>
                  <a:cubicBezTo>
                    <a:pt x="4186" y="1"/>
                    <a:pt x="3344" y="180"/>
                    <a:pt x="2355" y="616"/>
                  </a:cubicBezTo>
                  <a:cubicBezTo>
                    <a:pt x="284" y="1531"/>
                    <a:pt x="1248" y="4480"/>
                    <a:pt x="1409" y="5940"/>
                  </a:cubicBezTo>
                  <a:cubicBezTo>
                    <a:pt x="1347" y="5935"/>
                    <a:pt x="1288" y="5932"/>
                    <a:pt x="1232" y="5932"/>
                  </a:cubicBezTo>
                  <a:cubicBezTo>
                    <a:pt x="1" y="5932"/>
                    <a:pt x="177" y="7300"/>
                    <a:pt x="383" y="7669"/>
                  </a:cubicBezTo>
                  <a:cubicBezTo>
                    <a:pt x="646" y="8142"/>
                    <a:pt x="1072" y="8335"/>
                    <a:pt x="1593" y="8335"/>
                  </a:cubicBezTo>
                  <a:cubicBezTo>
                    <a:pt x="3737" y="8335"/>
                    <a:pt x="7482" y="5078"/>
                    <a:pt x="7961" y="4680"/>
                  </a:cubicBezTo>
                  <a:cubicBezTo>
                    <a:pt x="9170" y="2685"/>
                    <a:pt x="8558" y="1161"/>
                    <a:pt x="7204" y="539"/>
                  </a:cubicBezTo>
                  <a:cubicBezTo>
                    <a:pt x="6497" y="214"/>
                    <a:pt x="5771" y="1"/>
                    <a:pt x="4944" y="1"/>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58"/>
            <p:cNvSpPr/>
            <p:nvPr/>
          </p:nvSpPr>
          <p:spPr>
            <a:xfrm>
              <a:off x="1205770" y="1975446"/>
              <a:ext cx="316173" cy="499479"/>
            </a:xfrm>
            <a:custGeom>
              <a:avLst/>
              <a:gdLst/>
              <a:ahLst/>
              <a:cxnLst/>
              <a:rect l="l" t="t" r="r" b="b"/>
              <a:pathLst>
                <a:path w="7315" h="11556" extrusionOk="0">
                  <a:moveTo>
                    <a:pt x="5019" y="0"/>
                  </a:moveTo>
                  <a:cubicBezTo>
                    <a:pt x="3760" y="0"/>
                    <a:pt x="3143" y="1052"/>
                    <a:pt x="2848" y="1421"/>
                  </a:cubicBezTo>
                  <a:cubicBezTo>
                    <a:pt x="2599" y="1732"/>
                    <a:pt x="2062" y="2935"/>
                    <a:pt x="1534" y="2935"/>
                  </a:cubicBezTo>
                  <a:cubicBezTo>
                    <a:pt x="1436" y="2935"/>
                    <a:pt x="1339" y="2894"/>
                    <a:pt x="1244" y="2799"/>
                  </a:cubicBezTo>
                  <a:cubicBezTo>
                    <a:pt x="1013" y="2454"/>
                    <a:pt x="797" y="2308"/>
                    <a:pt x="618" y="2308"/>
                  </a:cubicBezTo>
                  <a:cubicBezTo>
                    <a:pt x="441" y="2308"/>
                    <a:pt x="300" y="2453"/>
                    <a:pt x="218" y="2687"/>
                  </a:cubicBezTo>
                  <a:cubicBezTo>
                    <a:pt x="95" y="3040"/>
                    <a:pt x="0" y="4398"/>
                    <a:pt x="719" y="4398"/>
                  </a:cubicBezTo>
                  <a:cubicBezTo>
                    <a:pt x="812" y="4398"/>
                    <a:pt x="919" y="4375"/>
                    <a:pt x="1041" y="4324"/>
                  </a:cubicBezTo>
                  <a:cubicBezTo>
                    <a:pt x="1139" y="4778"/>
                    <a:pt x="1268" y="5437"/>
                    <a:pt x="1714" y="6015"/>
                  </a:cubicBezTo>
                  <a:cubicBezTo>
                    <a:pt x="1723" y="6671"/>
                    <a:pt x="1928" y="7453"/>
                    <a:pt x="1556" y="7727"/>
                  </a:cubicBezTo>
                  <a:cubicBezTo>
                    <a:pt x="1202" y="7987"/>
                    <a:pt x="948" y="8057"/>
                    <a:pt x="666" y="8212"/>
                  </a:cubicBezTo>
                  <a:cubicBezTo>
                    <a:pt x="1893" y="9440"/>
                    <a:pt x="3467" y="10581"/>
                    <a:pt x="4441" y="11555"/>
                  </a:cubicBezTo>
                  <a:cubicBezTo>
                    <a:pt x="4766" y="10881"/>
                    <a:pt x="5018" y="10091"/>
                    <a:pt x="5152" y="8234"/>
                  </a:cubicBezTo>
                  <a:cubicBezTo>
                    <a:pt x="5038" y="8143"/>
                    <a:pt x="5135" y="7400"/>
                    <a:pt x="5318" y="7094"/>
                  </a:cubicBezTo>
                  <a:cubicBezTo>
                    <a:pt x="6938" y="5908"/>
                    <a:pt x="7115" y="3778"/>
                    <a:pt x="7203" y="2539"/>
                  </a:cubicBezTo>
                  <a:cubicBezTo>
                    <a:pt x="7315" y="961"/>
                    <a:pt x="5920" y="0"/>
                    <a:pt x="5019" y="0"/>
                  </a:cubicBezTo>
                  <a:close/>
                </a:path>
              </a:pathLst>
            </a:custGeom>
            <a:solidFill>
              <a:srgbClr val="FF9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58"/>
            <p:cNvSpPr/>
            <p:nvPr/>
          </p:nvSpPr>
          <p:spPr>
            <a:xfrm>
              <a:off x="1226258" y="2102737"/>
              <a:ext cx="28786" cy="40067"/>
            </a:xfrm>
            <a:custGeom>
              <a:avLst/>
              <a:gdLst/>
              <a:ahLst/>
              <a:cxnLst/>
              <a:rect l="l" t="t" r="r" b="b"/>
              <a:pathLst>
                <a:path w="666" h="927" extrusionOk="0">
                  <a:moveTo>
                    <a:pt x="286" y="0"/>
                  </a:moveTo>
                  <a:cubicBezTo>
                    <a:pt x="233" y="0"/>
                    <a:pt x="182" y="28"/>
                    <a:pt x="132" y="90"/>
                  </a:cubicBezTo>
                  <a:cubicBezTo>
                    <a:pt x="0" y="255"/>
                    <a:pt x="17" y="926"/>
                    <a:pt x="328" y="926"/>
                  </a:cubicBezTo>
                  <a:cubicBezTo>
                    <a:pt x="402" y="926"/>
                    <a:pt x="493" y="888"/>
                    <a:pt x="602" y="797"/>
                  </a:cubicBezTo>
                  <a:cubicBezTo>
                    <a:pt x="493" y="708"/>
                    <a:pt x="493" y="423"/>
                    <a:pt x="665" y="344"/>
                  </a:cubicBezTo>
                  <a:cubicBezTo>
                    <a:pt x="531" y="142"/>
                    <a:pt x="405" y="0"/>
                    <a:pt x="286"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58"/>
            <p:cNvSpPr/>
            <p:nvPr/>
          </p:nvSpPr>
          <p:spPr>
            <a:xfrm>
              <a:off x="1279854" y="2235343"/>
              <a:ext cx="155774" cy="68421"/>
            </a:xfrm>
            <a:custGeom>
              <a:avLst/>
              <a:gdLst/>
              <a:ahLst/>
              <a:cxnLst/>
              <a:rect l="l" t="t" r="r" b="b"/>
              <a:pathLst>
                <a:path w="3604" h="1583" extrusionOk="0">
                  <a:moveTo>
                    <a:pt x="0" y="1"/>
                  </a:moveTo>
                  <a:lnTo>
                    <a:pt x="0" y="1"/>
                  </a:lnTo>
                  <a:cubicBezTo>
                    <a:pt x="537" y="1009"/>
                    <a:pt x="1434" y="1583"/>
                    <a:pt x="2304" y="1583"/>
                  </a:cubicBezTo>
                  <a:cubicBezTo>
                    <a:pt x="2764" y="1583"/>
                    <a:pt x="3216" y="1422"/>
                    <a:pt x="3603" y="1080"/>
                  </a:cubicBezTo>
                  <a:lnTo>
                    <a:pt x="3603" y="1080"/>
                  </a:lnTo>
                  <a:cubicBezTo>
                    <a:pt x="3375" y="1195"/>
                    <a:pt x="3011" y="1299"/>
                    <a:pt x="2570" y="1299"/>
                  </a:cubicBezTo>
                  <a:cubicBezTo>
                    <a:pt x="1833" y="1299"/>
                    <a:pt x="884" y="1010"/>
                    <a:pt x="0"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58"/>
            <p:cNvSpPr/>
            <p:nvPr/>
          </p:nvSpPr>
          <p:spPr>
            <a:xfrm>
              <a:off x="1408441" y="2120328"/>
              <a:ext cx="41105" cy="56016"/>
            </a:xfrm>
            <a:custGeom>
              <a:avLst/>
              <a:gdLst/>
              <a:ahLst/>
              <a:cxnLst/>
              <a:rect l="l" t="t" r="r" b="b"/>
              <a:pathLst>
                <a:path w="951" h="1296" extrusionOk="0">
                  <a:moveTo>
                    <a:pt x="322" y="0"/>
                  </a:moveTo>
                  <a:cubicBezTo>
                    <a:pt x="282" y="0"/>
                    <a:pt x="241" y="43"/>
                    <a:pt x="269" y="91"/>
                  </a:cubicBezTo>
                  <a:cubicBezTo>
                    <a:pt x="281" y="112"/>
                    <a:pt x="573" y="610"/>
                    <a:pt x="759" y="838"/>
                  </a:cubicBezTo>
                  <a:cubicBezTo>
                    <a:pt x="816" y="907"/>
                    <a:pt x="823" y="991"/>
                    <a:pt x="776" y="1058"/>
                  </a:cubicBezTo>
                  <a:cubicBezTo>
                    <a:pt x="730" y="1122"/>
                    <a:pt x="628" y="1176"/>
                    <a:pt x="469" y="1176"/>
                  </a:cubicBezTo>
                  <a:cubicBezTo>
                    <a:pt x="371" y="1176"/>
                    <a:pt x="252" y="1156"/>
                    <a:pt x="110" y="1106"/>
                  </a:cubicBezTo>
                  <a:cubicBezTo>
                    <a:pt x="101" y="1102"/>
                    <a:pt x="93" y="1100"/>
                    <a:pt x="85" y="1100"/>
                  </a:cubicBezTo>
                  <a:cubicBezTo>
                    <a:pt x="25" y="1100"/>
                    <a:pt x="0" y="1196"/>
                    <a:pt x="71" y="1218"/>
                  </a:cubicBezTo>
                  <a:cubicBezTo>
                    <a:pt x="224" y="1273"/>
                    <a:pt x="358" y="1295"/>
                    <a:pt x="470" y="1295"/>
                  </a:cubicBezTo>
                  <a:cubicBezTo>
                    <a:pt x="673" y="1295"/>
                    <a:pt x="807" y="1220"/>
                    <a:pt x="873" y="1126"/>
                  </a:cubicBezTo>
                  <a:cubicBezTo>
                    <a:pt x="950" y="1015"/>
                    <a:pt x="943" y="872"/>
                    <a:pt x="852" y="763"/>
                  </a:cubicBezTo>
                  <a:cubicBezTo>
                    <a:pt x="671" y="542"/>
                    <a:pt x="375" y="36"/>
                    <a:pt x="372" y="30"/>
                  </a:cubicBezTo>
                  <a:cubicBezTo>
                    <a:pt x="359" y="9"/>
                    <a:pt x="341" y="0"/>
                    <a:pt x="322"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58"/>
            <p:cNvSpPr/>
            <p:nvPr/>
          </p:nvSpPr>
          <p:spPr>
            <a:xfrm>
              <a:off x="1369324" y="2198042"/>
              <a:ext cx="64315" cy="23859"/>
            </a:xfrm>
            <a:custGeom>
              <a:avLst/>
              <a:gdLst/>
              <a:ahLst/>
              <a:cxnLst/>
              <a:rect l="l" t="t" r="r" b="b"/>
              <a:pathLst>
                <a:path w="1488" h="552" extrusionOk="0">
                  <a:moveTo>
                    <a:pt x="1" y="1"/>
                  </a:moveTo>
                  <a:cubicBezTo>
                    <a:pt x="99" y="263"/>
                    <a:pt x="374" y="458"/>
                    <a:pt x="637" y="524"/>
                  </a:cubicBezTo>
                  <a:cubicBezTo>
                    <a:pt x="711" y="543"/>
                    <a:pt x="786" y="552"/>
                    <a:pt x="860" y="552"/>
                  </a:cubicBezTo>
                  <a:cubicBezTo>
                    <a:pt x="1086" y="552"/>
                    <a:pt x="1306" y="469"/>
                    <a:pt x="1487" y="326"/>
                  </a:cubicBezTo>
                  <a:lnTo>
                    <a:pt x="1487" y="326"/>
                  </a:lnTo>
                  <a:cubicBezTo>
                    <a:pt x="1353" y="345"/>
                    <a:pt x="1222" y="383"/>
                    <a:pt x="1086" y="389"/>
                  </a:cubicBezTo>
                  <a:cubicBezTo>
                    <a:pt x="1054" y="391"/>
                    <a:pt x="1021" y="392"/>
                    <a:pt x="989" y="392"/>
                  </a:cubicBezTo>
                  <a:cubicBezTo>
                    <a:pt x="883" y="392"/>
                    <a:pt x="777" y="381"/>
                    <a:pt x="672" y="357"/>
                  </a:cubicBezTo>
                  <a:cubicBezTo>
                    <a:pt x="425" y="302"/>
                    <a:pt x="193" y="162"/>
                    <a:pt x="1"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58"/>
            <p:cNvSpPr/>
            <p:nvPr/>
          </p:nvSpPr>
          <p:spPr>
            <a:xfrm>
              <a:off x="1456288" y="2103860"/>
              <a:ext cx="19580" cy="24032"/>
            </a:xfrm>
            <a:custGeom>
              <a:avLst/>
              <a:gdLst/>
              <a:ahLst/>
              <a:cxnLst/>
              <a:rect l="l" t="t" r="r" b="b"/>
              <a:pathLst>
                <a:path w="453" h="556" extrusionOk="0">
                  <a:moveTo>
                    <a:pt x="224" y="0"/>
                  </a:moveTo>
                  <a:cubicBezTo>
                    <a:pt x="223" y="0"/>
                    <a:pt x="222" y="0"/>
                    <a:pt x="222" y="0"/>
                  </a:cubicBezTo>
                  <a:cubicBezTo>
                    <a:pt x="99" y="2"/>
                    <a:pt x="0" y="128"/>
                    <a:pt x="1" y="281"/>
                  </a:cubicBezTo>
                  <a:cubicBezTo>
                    <a:pt x="4" y="433"/>
                    <a:pt x="105" y="556"/>
                    <a:pt x="228" y="556"/>
                  </a:cubicBezTo>
                  <a:cubicBezTo>
                    <a:pt x="228" y="556"/>
                    <a:pt x="229" y="556"/>
                    <a:pt x="230" y="556"/>
                  </a:cubicBezTo>
                  <a:cubicBezTo>
                    <a:pt x="354" y="553"/>
                    <a:pt x="452" y="428"/>
                    <a:pt x="450" y="274"/>
                  </a:cubicBezTo>
                  <a:cubicBezTo>
                    <a:pt x="448" y="122"/>
                    <a:pt x="347" y="0"/>
                    <a:pt x="224" y="0"/>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58"/>
            <p:cNvSpPr/>
            <p:nvPr/>
          </p:nvSpPr>
          <p:spPr>
            <a:xfrm>
              <a:off x="1356401" y="2100835"/>
              <a:ext cx="19623" cy="23988"/>
            </a:xfrm>
            <a:custGeom>
              <a:avLst/>
              <a:gdLst/>
              <a:ahLst/>
              <a:cxnLst/>
              <a:rect l="l" t="t" r="r" b="b"/>
              <a:pathLst>
                <a:path w="454" h="555" extrusionOk="0">
                  <a:moveTo>
                    <a:pt x="227" y="0"/>
                  </a:moveTo>
                  <a:cubicBezTo>
                    <a:pt x="226" y="0"/>
                    <a:pt x="225" y="0"/>
                    <a:pt x="223" y="0"/>
                  </a:cubicBezTo>
                  <a:cubicBezTo>
                    <a:pt x="99" y="2"/>
                    <a:pt x="1" y="127"/>
                    <a:pt x="3" y="281"/>
                  </a:cubicBezTo>
                  <a:cubicBezTo>
                    <a:pt x="5" y="432"/>
                    <a:pt x="106" y="555"/>
                    <a:pt x="228" y="555"/>
                  </a:cubicBezTo>
                  <a:cubicBezTo>
                    <a:pt x="229" y="555"/>
                    <a:pt x="230" y="555"/>
                    <a:pt x="231" y="555"/>
                  </a:cubicBezTo>
                  <a:cubicBezTo>
                    <a:pt x="356" y="554"/>
                    <a:pt x="454" y="428"/>
                    <a:pt x="452" y="274"/>
                  </a:cubicBezTo>
                  <a:cubicBezTo>
                    <a:pt x="449" y="123"/>
                    <a:pt x="349" y="0"/>
                    <a:pt x="227" y="0"/>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58"/>
            <p:cNvSpPr/>
            <p:nvPr/>
          </p:nvSpPr>
          <p:spPr>
            <a:xfrm>
              <a:off x="1452009" y="2093444"/>
              <a:ext cx="28613" cy="5835"/>
            </a:xfrm>
            <a:custGeom>
              <a:avLst/>
              <a:gdLst/>
              <a:ahLst/>
              <a:cxnLst/>
              <a:rect l="l" t="t" r="r" b="b"/>
              <a:pathLst>
                <a:path w="662" h="135" extrusionOk="0">
                  <a:moveTo>
                    <a:pt x="346" y="0"/>
                  </a:moveTo>
                  <a:cubicBezTo>
                    <a:pt x="339" y="0"/>
                    <a:pt x="332" y="1"/>
                    <a:pt x="325" y="1"/>
                  </a:cubicBezTo>
                  <a:cubicBezTo>
                    <a:pt x="209" y="10"/>
                    <a:pt x="83" y="48"/>
                    <a:pt x="0" y="134"/>
                  </a:cubicBezTo>
                  <a:cubicBezTo>
                    <a:pt x="110" y="125"/>
                    <a:pt x="219" y="106"/>
                    <a:pt x="330" y="104"/>
                  </a:cubicBezTo>
                  <a:cubicBezTo>
                    <a:pt x="343" y="103"/>
                    <a:pt x="356" y="103"/>
                    <a:pt x="369" y="103"/>
                  </a:cubicBezTo>
                  <a:cubicBezTo>
                    <a:pt x="466" y="103"/>
                    <a:pt x="559" y="116"/>
                    <a:pt x="655" y="125"/>
                  </a:cubicBezTo>
                  <a:cubicBezTo>
                    <a:pt x="661" y="107"/>
                    <a:pt x="554" y="47"/>
                    <a:pt x="544" y="42"/>
                  </a:cubicBezTo>
                  <a:cubicBezTo>
                    <a:pt x="481" y="15"/>
                    <a:pt x="414" y="0"/>
                    <a:pt x="346"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58"/>
            <p:cNvSpPr/>
            <p:nvPr/>
          </p:nvSpPr>
          <p:spPr>
            <a:xfrm>
              <a:off x="1436881" y="2069628"/>
              <a:ext cx="57572" cy="17419"/>
            </a:xfrm>
            <a:custGeom>
              <a:avLst/>
              <a:gdLst/>
              <a:ahLst/>
              <a:cxnLst/>
              <a:rect l="l" t="t" r="r" b="b"/>
              <a:pathLst>
                <a:path w="1332" h="403" extrusionOk="0">
                  <a:moveTo>
                    <a:pt x="746" y="1"/>
                  </a:moveTo>
                  <a:cubicBezTo>
                    <a:pt x="740" y="1"/>
                    <a:pt x="735" y="1"/>
                    <a:pt x="730" y="1"/>
                  </a:cubicBezTo>
                  <a:cubicBezTo>
                    <a:pt x="344" y="6"/>
                    <a:pt x="1" y="62"/>
                    <a:pt x="147" y="303"/>
                  </a:cubicBezTo>
                  <a:cubicBezTo>
                    <a:pt x="182" y="360"/>
                    <a:pt x="234" y="379"/>
                    <a:pt x="297" y="379"/>
                  </a:cubicBezTo>
                  <a:cubicBezTo>
                    <a:pt x="407" y="379"/>
                    <a:pt x="552" y="323"/>
                    <a:pt x="705" y="321"/>
                  </a:cubicBezTo>
                  <a:cubicBezTo>
                    <a:pt x="707" y="321"/>
                    <a:pt x="710" y="320"/>
                    <a:pt x="713" y="320"/>
                  </a:cubicBezTo>
                  <a:cubicBezTo>
                    <a:pt x="895" y="320"/>
                    <a:pt x="1067" y="403"/>
                    <a:pt x="1174" y="403"/>
                  </a:cubicBezTo>
                  <a:cubicBezTo>
                    <a:pt x="1206" y="403"/>
                    <a:pt x="1232" y="395"/>
                    <a:pt x="1250" y="376"/>
                  </a:cubicBezTo>
                  <a:cubicBezTo>
                    <a:pt x="1331" y="293"/>
                    <a:pt x="1219" y="1"/>
                    <a:pt x="746" y="1"/>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58"/>
            <p:cNvSpPr/>
            <p:nvPr/>
          </p:nvSpPr>
          <p:spPr>
            <a:xfrm>
              <a:off x="1353116" y="2089554"/>
              <a:ext cx="28657" cy="5878"/>
            </a:xfrm>
            <a:custGeom>
              <a:avLst/>
              <a:gdLst/>
              <a:ahLst/>
              <a:cxnLst/>
              <a:rect l="l" t="t" r="r" b="b"/>
              <a:pathLst>
                <a:path w="663" h="136" extrusionOk="0">
                  <a:moveTo>
                    <a:pt x="333" y="0"/>
                  </a:moveTo>
                  <a:cubicBezTo>
                    <a:pt x="259" y="0"/>
                    <a:pt x="185" y="17"/>
                    <a:pt x="117" y="49"/>
                  </a:cubicBezTo>
                  <a:cubicBezTo>
                    <a:pt x="106" y="54"/>
                    <a:pt x="0" y="118"/>
                    <a:pt x="9" y="136"/>
                  </a:cubicBezTo>
                  <a:cubicBezTo>
                    <a:pt x="117" y="121"/>
                    <a:pt x="222" y="105"/>
                    <a:pt x="332" y="103"/>
                  </a:cubicBezTo>
                  <a:cubicBezTo>
                    <a:pt x="339" y="103"/>
                    <a:pt x="346" y="103"/>
                    <a:pt x="353" y="103"/>
                  </a:cubicBezTo>
                  <a:cubicBezTo>
                    <a:pt x="456" y="103"/>
                    <a:pt x="561" y="117"/>
                    <a:pt x="663" y="123"/>
                  </a:cubicBezTo>
                  <a:cubicBezTo>
                    <a:pt x="578" y="40"/>
                    <a:pt x="450" y="5"/>
                    <a:pt x="333"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58"/>
            <p:cNvSpPr/>
            <p:nvPr/>
          </p:nvSpPr>
          <p:spPr>
            <a:xfrm>
              <a:off x="1338723" y="2065825"/>
              <a:ext cx="56794" cy="18067"/>
            </a:xfrm>
            <a:custGeom>
              <a:avLst/>
              <a:gdLst/>
              <a:ahLst/>
              <a:cxnLst/>
              <a:rect l="l" t="t" r="r" b="b"/>
              <a:pathLst>
                <a:path w="1314" h="418" extrusionOk="0">
                  <a:moveTo>
                    <a:pt x="681" y="0"/>
                  </a:moveTo>
                  <a:cubicBezTo>
                    <a:pt x="652" y="0"/>
                    <a:pt x="623" y="1"/>
                    <a:pt x="593" y="1"/>
                  </a:cubicBezTo>
                  <a:cubicBezTo>
                    <a:pt x="106" y="11"/>
                    <a:pt x="1" y="311"/>
                    <a:pt x="86" y="393"/>
                  </a:cubicBezTo>
                  <a:cubicBezTo>
                    <a:pt x="104" y="411"/>
                    <a:pt x="128" y="418"/>
                    <a:pt x="157" y="418"/>
                  </a:cubicBezTo>
                  <a:cubicBezTo>
                    <a:pt x="265" y="418"/>
                    <a:pt x="441" y="323"/>
                    <a:pt x="629" y="319"/>
                  </a:cubicBezTo>
                  <a:cubicBezTo>
                    <a:pt x="633" y="319"/>
                    <a:pt x="637" y="319"/>
                    <a:pt x="641" y="319"/>
                  </a:cubicBezTo>
                  <a:cubicBezTo>
                    <a:pt x="784" y="319"/>
                    <a:pt x="921" y="364"/>
                    <a:pt x="1026" y="364"/>
                  </a:cubicBezTo>
                  <a:cubicBezTo>
                    <a:pt x="1095" y="364"/>
                    <a:pt x="1151" y="345"/>
                    <a:pt x="1186" y="282"/>
                  </a:cubicBezTo>
                  <a:cubicBezTo>
                    <a:pt x="1314" y="54"/>
                    <a:pt x="1029" y="0"/>
                    <a:pt x="681" y="0"/>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58"/>
            <p:cNvSpPr/>
            <p:nvPr/>
          </p:nvSpPr>
          <p:spPr>
            <a:xfrm>
              <a:off x="1525271" y="2539586"/>
              <a:ext cx="423581" cy="464080"/>
            </a:xfrm>
            <a:custGeom>
              <a:avLst/>
              <a:gdLst/>
              <a:ahLst/>
              <a:cxnLst/>
              <a:rect l="l" t="t" r="r" b="b"/>
              <a:pathLst>
                <a:path w="9800" h="10737" extrusionOk="0">
                  <a:moveTo>
                    <a:pt x="8309" y="0"/>
                  </a:moveTo>
                  <a:lnTo>
                    <a:pt x="0" y="5632"/>
                  </a:lnTo>
                  <a:lnTo>
                    <a:pt x="682" y="10737"/>
                  </a:lnTo>
                  <a:lnTo>
                    <a:pt x="9800" y="4974"/>
                  </a:lnTo>
                  <a:lnTo>
                    <a:pt x="8309" y="0"/>
                  </a:ln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58"/>
            <p:cNvSpPr/>
            <p:nvPr/>
          </p:nvSpPr>
          <p:spPr>
            <a:xfrm>
              <a:off x="1540961" y="2562840"/>
              <a:ext cx="390731" cy="416319"/>
            </a:xfrm>
            <a:custGeom>
              <a:avLst/>
              <a:gdLst/>
              <a:ahLst/>
              <a:cxnLst/>
              <a:rect l="l" t="t" r="r" b="b"/>
              <a:pathLst>
                <a:path w="9040" h="9632" extrusionOk="0">
                  <a:moveTo>
                    <a:pt x="7754" y="1"/>
                  </a:moveTo>
                  <a:lnTo>
                    <a:pt x="0" y="5257"/>
                  </a:lnTo>
                  <a:lnTo>
                    <a:pt x="584" y="9631"/>
                  </a:lnTo>
                  <a:lnTo>
                    <a:pt x="9040" y="4288"/>
                  </a:lnTo>
                  <a:lnTo>
                    <a:pt x="77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58"/>
            <p:cNvSpPr/>
            <p:nvPr/>
          </p:nvSpPr>
          <p:spPr>
            <a:xfrm>
              <a:off x="1873212" y="2594738"/>
              <a:ext cx="57227" cy="100233"/>
            </a:xfrm>
            <a:custGeom>
              <a:avLst/>
              <a:gdLst/>
              <a:ahLst/>
              <a:cxnLst/>
              <a:rect l="l" t="t" r="r" b="b"/>
              <a:pathLst>
                <a:path w="1324" h="2319" extrusionOk="0">
                  <a:moveTo>
                    <a:pt x="659" y="1"/>
                  </a:moveTo>
                  <a:cubicBezTo>
                    <a:pt x="649" y="1"/>
                    <a:pt x="639" y="4"/>
                    <a:pt x="630" y="12"/>
                  </a:cubicBezTo>
                  <a:lnTo>
                    <a:pt x="20" y="458"/>
                  </a:lnTo>
                  <a:cubicBezTo>
                    <a:pt x="6" y="469"/>
                    <a:pt x="0" y="486"/>
                    <a:pt x="5" y="503"/>
                  </a:cubicBezTo>
                  <a:lnTo>
                    <a:pt x="495" y="2288"/>
                  </a:lnTo>
                  <a:cubicBezTo>
                    <a:pt x="500" y="2305"/>
                    <a:pt x="517" y="2318"/>
                    <a:pt x="536" y="2318"/>
                  </a:cubicBezTo>
                  <a:cubicBezTo>
                    <a:pt x="539" y="2318"/>
                    <a:pt x="543" y="2318"/>
                    <a:pt x="547" y="2317"/>
                  </a:cubicBezTo>
                  <a:lnTo>
                    <a:pt x="1278" y="2130"/>
                  </a:lnTo>
                  <a:cubicBezTo>
                    <a:pt x="1323" y="2113"/>
                    <a:pt x="1308" y="2047"/>
                    <a:pt x="1264" y="2047"/>
                  </a:cubicBezTo>
                  <a:cubicBezTo>
                    <a:pt x="1262" y="2047"/>
                    <a:pt x="1260" y="2048"/>
                    <a:pt x="1258" y="2048"/>
                  </a:cubicBezTo>
                  <a:lnTo>
                    <a:pt x="566" y="2224"/>
                  </a:lnTo>
                  <a:lnTo>
                    <a:pt x="94" y="509"/>
                  </a:lnTo>
                  <a:lnTo>
                    <a:pt x="680" y="81"/>
                  </a:lnTo>
                  <a:cubicBezTo>
                    <a:pt x="724" y="56"/>
                    <a:pt x="696" y="1"/>
                    <a:pt x="659"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58"/>
            <p:cNvSpPr/>
            <p:nvPr/>
          </p:nvSpPr>
          <p:spPr>
            <a:xfrm>
              <a:off x="1840752" y="2639603"/>
              <a:ext cx="36566" cy="110822"/>
            </a:xfrm>
            <a:custGeom>
              <a:avLst/>
              <a:gdLst/>
              <a:ahLst/>
              <a:cxnLst/>
              <a:rect l="l" t="t" r="r" b="b"/>
              <a:pathLst>
                <a:path w="846" h="2564" extrusionOk="0">
                  <a:moveTo>
                    <a:pt x="53" y="0"/>
                  </a:moveTo>
                  <a:cubicBezTo>
                    <a:pt x="27" y="0"/>
                    <a:pt x="0" y="23"/>
                    <a:pt x="10" y="56"/>
                  </a:cubicBezTo>
                  <a:lnTo>
                    <a:pt x="756" y="2535"/>
                  </a:lnTo>
                  <a:cubicBezTo>
                    <a:pt x="761" y="2552"/>
                    <a:pt x="777" y="2564"/>
                    <a:pt x="797" y="2564"/>
                  </a:cubicBezTo>
                  <a:lnTo>
                    <a:pt x="797" y="2564"/>
                  </a:lnTo>
                  <a:cubicBezTo>
                    <a:pt x="825" y="2564"/>
                    <a:pt x="845" y="2537"/>
                    <a:pt x="838" y="2509"/>
                  </a:cubicBezTo>
                  <a:lnTo>
                    <a:pt x="92" y="31"/>
                  </a:lnTo>
                  <a:cubicBezTo>
                    <a:pt x="86" y="10"/>
                    <a:pt x="69" y="0"/>
                    <a:pt x="53" y="0"/>
                  </a:cubicBezTo>
                  <a:close/>
                  <a:moveTo>
                    <a:pt x="797" y="2564"/>
                  </a:moveTo>
                  <a:lnTo>
                    <a:pt x="797" y="2564"/>
                  </a:lnTo>
                  <a:cubicBezTo>
                    <a:pt x="796" y="2564"/>
                    <a:pt x="796" y="2564"/>
                    <a:pt x="796" y="2564"/>
                  </a:cubicBezTo>
                  <a:lnTo>
                    <a:pt x="797" y="2564"/>
                  </a:lnTo>
                  <a:cubicBezTo>
                    <a:pt x="797" y="2564"/>
                    <a:pt x="797" y="2564"/>
                    <a:pt x="797" y="2564"/>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58"/>
            <p:cNvSpPr/>
            <p:nvPr/>
          </p:nvSpPr>
          <p:spPr>
            <a:xfrm>
              <a:off x="1817801" y="2634633"/>
              <a:ext cx="39981" cy="128673"/>
            </a:xfrm>
            <a:custGeom>
              <a:avLst/>
              <a:gdLst/>
              <a:ahLst/>
              <a:cxnLst/>
              <a:rect l="l" t="t" r="r" b="b"/>
              <a:pathLst>
                <a:path w="925" h="2977" extrusionOk="0">
                  <a:moveTo>
                    <a:pt x="49" y="0"/>
                  </a:moveTo>
                  <a:cubicBezTo>
                    <a:pt x="25" y="0"/>
                    <a:pt x="1" y="20"/>
                    <a:pt x="6" y="51"/>
                  </a:cubicBezTo>
                  <a:lnTo>
                    <a:pt x="836" y="2946"/>
                  </a:lnTo>
                  <a:cubicBezTo>
                    <a:pt x="841" y="2965"/>
                    <a:pt x="858" y="2977"/>
                    <a:pt x="877" y="2977"/>
                  </a:cubicBezTo>
                  <a:cubicBezTo>
                    <a:pt x="881" y="2977"/>
                    <a:pt x="885" y="2977"/>
                    <a:pt x="888" y="2976"/>
                  </a:cubicBezTo>
                  <a:cubicBezTo>
                    <a:pt x="911" y="2969"/>
                    <a:pt x="924" y="2945"/>
                    <a:pt x="918" y="2922"/>
                  </a:cubicBezTo>
                  <a:lnTo>
                    <a:pt x="88" y="28"/>
                  </a:lnTo>
                  <a:cubicBezTo>
                    <a:pt x="81" y="9"/>
                    <a:pt x="65" y="0"/>
                    <a:pt x="49"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58"/>
            <p:cNvSpPr/>
            <p:nvPr/>
          </p:nvSpPr>
          <p:spPr>
            <a:xfrm>
              <a:off x="1797400" y="2645827"/>
              <a:ext cx="39808" cy="127636"/>
            </a:xfrm>
            <a:custGeom>
              <a:avLst/>
              <a:gdLst/>
              <a:ahLst/>
              <a:cxnLst/>
              <a:rect l="l" t="t" r="r" b="b"/>
              <a:pathLst>
                <a:path w="921" h="2953" extrusionOk="0">
                  <a:moveTo>
                    <a:pt x="51" y="0"/>
                  </a:moveTo>
                  <a:cubicBezTo>
                    <a:pt x="26" y="0"/>
                    <a:pt x="1" y="22"/>
                    <a:pt x="9" y="54"/>
                  </a:cubicBezTo>
                  <a:lnTo>
                    <a:pt x="832" y="2922"/>
                  </a:lnTo>
                  <a:cubicBezTo>
                    <a:pt x="838" y="2941"/>
                    <a:pt x="854" y="2953"/>
                    <a:pt x="872" y="2953"/>
                  </a:cubicBezTo>
                  <a:cubicBezTo>
                    <a:pt x="877" y="2953"/>
                    <a:pt x="881" y="2953"/>
                    <a:pt x="886" y="2952"/>
                  </a:cubicBezTo>
                  <a:cubicBezTo>
                    <a:pt x="907" y="2945"/>
                    <a:pt x="920" y="2921"/>
                    <a:pt x="914" y="2899"/>
                  </a:cubicBezTo>
                  <a:lnTo>
                    <a:pt x="91" y="31"/>
                  </a:lnTo>
                  <a:cubicBezTo>
                    <a:pt x="84" y="10"/>
                    <a:pt x="68" y="0"/>
                    <a:pt x="51"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58"/>
            <p:cNvSpPr/>
            <p:nvPr/>
          </p:nvSpPr>
          <p:spPr>
            <a:xfrm>
              <a:off x="1779895" y="2658621"/>
              <a:ext cx="39116" cy="126642"/>
            </a:xfrm>
            <a:custGeom>
              <a:avLst/>
              <a:gdLst/>
              <a:ahLst/>
              <a:cxnLst/>
              <a:rect l="l" t="t" r="r" b="b"/>
              <a:pathLst>
                <a:path w="905" h="2930" extrusionOk="0">
                  <a:moveTo>
                    <a:pt x="52" y="0"/>
                  </a:moveTo>
                  <a:cubicBezTo>
                    <a:pt x="27" y="0"/>
                    <a:pt x="0" y="22"/>
                    <a:pt x="10" y="56"/>
                  </a:cubicBezTo>
                  <a:lnTo>
                    <a:pt x="816" y="2899"/>
                  </a:lnTo>
                  <a:cubicBezTo>
                    <a:pt x="821" y="2917"/>
                    <a:pt x="838" y="2929"/>
                    <a:pt x="857" y="2929"/>
                  </a:cubicBezTo>
                  <a:cubicBezTo>
                    <a:pt x="861" y="2929"/>
                    <a:pt x="865" y="2929"/>
                    <a:pt x="868" y="2928"/>
                  </a:cubicBezTo>
                  <a:cubicBezTo>
                    <a:pt x="891" y="2922"/>
                    <a:pt x="904" y="2898"/>
                    <a:pt x="898" y="2876"/>
                  </a:cubicBezTo>
                  <a:lnTo>
                    <a:pt x="92" y="32"/>
                  </a:lnTo>
                  <a:cubicBezTo>
                    <a:pt x="86" y="10"/>
                    <a:pt x="69" y="0"/>
                    <a:pt x="52"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58"/>
            <p:cNvSpPr/>
            <p:nvPr/>
          </p:nvSpPr>
          <p:spPr>
            <a:xfrm>
              <a:off x="1759840" y="2671847"/>
              <a:ext cx="39419" cy="125605"/>
            </a:xfrm>
            <a:custGeom>
              <a:avLst/>
              <a:gdLst/>
              <a:ahLst/>
              <a:cxnLst/>
              <a:rect l="l" t="t" r="r" b="b"/>
              <a:pathLst>
                <a:path w="912" h="2906" extrusionOk="0">
                  <a:moveTo>
                    <a:pt x="48" y="0"/>
                  </a:moveTo>
                  <a:cubicBezTo>
                    <a:pt x="44" y="0"/>
                    <a:pt x="40" y="1"/>
                    <a:pt x="37" y="2"/>
                  </a:cubicBezTo>
                  <a:cubicBezTo>
                    <a:pt x="14" y="8"/>
                    <a:pt x="1" y="32"/>
                    <a:pt x="7" y="54"/>
                  </a:cubicBezTo>
                  <a:lnTo>
                    <a:pt x="824" y="2873"/>
                  </a:lnTo>
                  <a:cubicBezTo>
                    <a:pt x="829" y="2892"/>
                    <a:pt x="845" y="2905"/>
                    <a:pt x="865" y="2905"/>
                  </a:cubicBezTo>
                  <a:cubicBezTo>
                    <a:pt x="869" y="2905"/>
                    <a:pt x="873" y="2904"/>
                    <a:pt x="877" y="2903"/>
                  </a:cubicBezTo>
                  <a:cubicBezTo>
                    <a:pt x="900" y="2896"/>
                    <a:pt x="912" y="2873"/>
                    <a:pt x="907" y="2850"/>
                  </a:cubicBezTo>
                  <a:lnTo>
                    <a:pt x="89" y="31"/>
                  </a:lnTo>
                  <a:cubicBezTo>
                    <a:pt x="84" y="12"/>
                    <a:pt x="66" y="0"/>
                    <a:pt x="48"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58"/>
            <p:cNvSpPr/>
            <p:nvPr/>
          </p:nvSpPr>
          <p:spPr>
            <a:xfrm>
              <a:off x="1464111" y="2664283"/>
              <a:ext cx="275716" cy="28829"/>
            </a:xfrm>
            <a:custGeom>
              <a:avLst/>
              <a:gdLst/>
              <a:ahLst/>
              <a:cxnLst/>
              <a:rect l="l" t="t" r="r" b="b"/>
              <a:pathLst>
                <a:path w="6379" h="667" extrusionOk="0">
                  <a:moveTo>
                    <a:pt x="6136" y="0"/>
                  </a:moveTo>
                  <a:lnTo>
                    <a:pt x="1" y="412"/>
                  </a:lnTo>
                  <a:lnTo>
                    <a:pt x="18" y="667"/>
                  </a:lnTo>
                  <a:lnTo>
                    <a:pt x="6153" y="254"/>
                  </a:lnTo>
                  <a:lnTo>
                    <a:pt x="6379" y="97"/>
                  </a:lnTo>
                  <a:lnTo>
                    <a:pt x="6136" y="0"/>
                  </a:ln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58"/>
            <p:cNvSpPr/>
            <p:nvPr/>
          </p:nvSpPr>
          <p:spPr>
            <a:xfrm>
              <a:off x="1066724" y="2648205"/>
              <a:ext cx="622490" cy="309689"/>
            </a:xfrm>
            <a:custGeom>
              <a:avLst/>
              <a:gdLst/>
              <a:ahLst/>
              <a:cxnLst/>
              <a:rect l="l" t="t" r="r" b="b"/>
              <a:pathLst>
                <a:path w="14402" h="7165" extrusionOk="0">
                  <a:moveTo>
                    <a:pt x="14039" y="1"/>
                  </a:moveTo>
                  <a:cubicBezTo>
                    <a:pt x="13677" y="1"/>
                    <a:pt x="12001" y="469"/>
                    <a:pt x="11419" y="1052"/>
                  </a:cubicBezTo>
                  <a:cubicBezTo>
                    <a:pt x="10837" y="1634"/>
                    <a:pt x="10396" y="2557"/>
                    <a:pt x="9118" y="3119"/>
                  </a:cubicBezTo>
                  <a:cubicBezTo>
                    <a:pt x="8268" y="3493"/>
                    <a:pt x="6307" y="3694"/>
                    <a:pt x="4813" y="3694"/>
                  </a:cubicBezTo>
                  <a:cubicBezTo>
                    <a:pt x="4060" y="3694"/>
                    <a:pt x="3425" y="3643"/>
                    <a:pt x="3111" y="3537"/>
                  </a:cubicBezTo>
                  <a:cubicBezTo>
                    <a:pt x="2046" y="3778"/>
                    <a:pt x="881" y="4205"/>
                    <a:pt x="0" y="4579"/>
                  </a:cubicBezTo>
                  <a:cubicBezTo>
                    <a:pt x="0" y="5663"/>
                    <a:pt x="454" y="6790"/>
                    <a:pt x="1392" y="7130"/>
                  </a:cubicBezTo>
                  <a:cubicBezTo>
                    <a:pt x="1456" y="7154"/>
                    <a:pt x="1539" y="7164"/>
                    <a:pt x="1637" y="7164"/>
                  </a:cubicBezTo>
                  <a:cubicBezTo>
                    <a:pt x="2977" y="7164"/>
                    <a:pt x="7293" y="5144"/>
                    <a:pt x="9416" y="4965"/>
                  </a:cubicBezTo>
                  <a:cubicBezTo>
                    <a:pt x="11696" y="4774"/>
                    <a:pt x="11891" y="3990"/>
                    <a:pt x="12186" y="3695"/>
                  </a:cubicBezTo>
                  <a:cubicBezTo>
                    <a:pt x="12480" y="3401"/>
                    <a:pt x="12927" y="3090"/>
                    <a:pt x="13225" y="2970"/>
                  </a:cubicBezTo>
                  <a:cubicBezTo>
                    <a:pt x="13523" y="2851"/>
                    <a:pt x="13890" y="2856"/>
                    <a:pt x="13890" y="2462"/>
                  </a:cubicBezTo>
                  <a:cubicBezTo>
                    <a:pt x="13997" y="2348"/>
                    <a:pt x="14042" y="2097"/>
                    <a:pt x="13943" y="1998"/>
                  </a:cubicBezTo>
                  <a:cubicBezTo>
                    <a:pt x="14071" y="1928"/>
                    <a:pt x="14136" y="1704"/>
                    <a:pt x="13997" y="1564"/>
                  </a:cubicBezTo>
                  <a:cubicBezTo>
                    <a:pt x="14028" y="1098"/>
                    <a:pt x="13411" y="1088"/>
                    <a:pt x="12452" y="1088"/>
                  </a:cubicBezTo>
                  <a:cubicBezTo>
                    <a:pt x="12848" y="850"/>
                    <a:pt x="13370" y="598"/>
                    <a:pt x="13720" y="469"/>
                  </a:cubicBezTo>
                  <a:cubicBezTo>
                    <a:pt x="14124" y="321"/>
                    <a:pt x="14402" y="1"/>
                    <a:pt x="14039" y="1"/>
                  </a:cubicBezTo>
                  <a:close/>
                </a:path>
              </a:pathLst>
            </a:custGeom>
            <a:solidFill>
              <a:srgbClr val="FF9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58"/>
            <p:cNvSpPr/>
            <p:nvPr/>
          </p:nvSpPr>
          <p:spPr>
            <a:xfrm>
              <a:off x="1598576" y="2709494"/>
              <a:ext cx="75812" cy="8126"/>
            </a:xfrm>
            <a:custGeom>
              <a:avLst/>
              <a:gdLst/>
              <a:ahLst/>
              <a:cxnLst/>
              <a:rect l="l" t="t" r="r" b="b"/>
              <a:pathLst>
                <a:path w="1754" h="188" extrusionOk="0">
                  <a:moveTo>
                    <a:pt x="905" y="1"/>
                  </a:moveTo>
                  <a:cubicBezTo>
                    <a:pt x="660" y="1"/>
                    <a:pt x="369" y="26"/>
                    <a:pt x="48" y="103"/>
                  </a:cubicBezTo>
                  <a:cubicBezTo>
                    <a:pt x="0" y="116"/>
                    <a:pt x="9" y="187"/>
                    <a:pt x="58" y="187"/>
                  </a:cubicBezTo>
                  <a:cubicBezTo>
                    <a:pt x="61" y="187"/>
                    <a:pt x="64" y="187"/>
                    <a:pt x="68" y="186"/>
                  </a:cubicBezTo>
                  <a:cubicBezTo>
                    <a:pt x="377" y="112"/>
                    <a:pt x="659" y="87"/>
                    <a:pt x="898" y="87"/>
                  </a:cubicBezTo>
                  <a:cubicBezTo>
                    <a:pt x="1371" y="87"/>
                    <a:pt x="1673" y="184"/>
                    <a:pt x="1678" y="185"/>
                  </a:cubicBezTo>
                  <a:cubicBezTo>
                    <a:pt x="1683" y="187"/>
                    <a:pt x="1688" y="188"/>
                    <a:pt x="1693" y="188"/>
                  </a:cubicBezTo>
                  <a:cubicBezTo>
                    <a:pt x="1737" y="188"/>
                    <a:pt x="1754" y="121"/>
                    <a:pt x="1705" y="104"/>
                  </a:cubicBezTo>
                  <a:cubicBezTo>
                    <a:pt x="1686" y="98"/>
                    <a:pt x="1382" y="1"/>
                    <a:pt x="905"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58"/>
            <p:cNvSpPr/>
            <p:nvPr/>
          </p:nvSpPr>
          <p:spPr>
            <a:xfrm>
              <a:off x="1603763" y="2732402"/>
              <a:ext cx="67514" cy="8861"/>
            </a:xfrm>
            <a:custGeom>
              <a:avLst/>
              <a:gdLst/>
              <a:ahLst/>
              <a:cxnLst/>
              <a:rect l="l" t="t" r="r" b="b"/>
              <a:pathLst>
                <a:path w="1562" h="205" extrusionOk="0">
                  <a:moveTo>
                    <a:pt x="1228" y="0"/>
                  </a:moveTo>
                  <a:cubicBezTo>
                    <a:pt x="940" y="0"/>
                    <a:pt x="483" y="20"/>
                    <a:pt x="49" y="120"/>
                  </a:cubicBezTo>
                  <a:cubicBezTo>
                    <a:pt x="0" y="131"/>
                    <a:pt x="8" y="204"/>
                    <a:pt x="59" y="204"/>
                  </a:cubicBezTo>
                  <a:cubicBezTo>
                    <a:pt x="62" y="204"/>
                    <a:pt x="66" y="204"/>
                    <a:pt x="69" y="203"/>
                  </a:cubicBezTo>
                  <a:cubicBezTo>
                    <a:pt x="495" y="104"/>
                    <a:pt x="946" y="85"/>
                    <a:pt x="1229" y="85"/>
                  </a:cubicBezTo>
                  <a:cubicBezTo>
                    <a:pt x="1402" y="85"/>
                    <a:pt x="1513" y="92"/>
                    <a:pt x="1515" y="93"/>
                  </a:cubicBezTo>
                  <a:cubicBezTo>
                    <a:pt x="1516" y="93"/>
                    <a:pt x="1516" y="93"/>
                    <a:pt x="1517" y="93"/>
                  </a:cubicBezTo>
                  <a:cubicBezTo>
                    <a:pt x="1540" y="93"/>
                    <a:pt x="1560" y="76"/>
                    <a:pt x="1561" y="52"/>
                  </a:cubicBezTo>
                  <a:cubicBezTo>
                    <a:pt x="1562" y="30"/>
                    <a:pt x="1545" y="9"/>
                    <a:pt x="1522" y="8"/>
                  </a:cubicBezTo>
                  <a:cubicBezTo>
                    <a:pt x="1519" y="8"/>
                    <a:pt x="1406" y="0"/>
                    <a:pt x="1228"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58"/>
            <p:cNvSpPr/>
            <p:nvPr/>
          </p:nvSpPr>
          <p:spPr>
            <a:xfrm>
              <a:off x="1606832" y="2752717"/>
              <a:ext cx="62629" cy="10590"/>
            </a:xfrm>
            <a:custGeom>
              <a:avLst/>
              <a:gdLst/>
              <a:ahLst/>
              <a:cxnLst/>
              <a:rect l="l" t="t" r="r" b="b"/>
              <a:pathLst>
                <a:path w="1449" h="245" extrusionOk="0">
                  <a:moveTo>
                    <a:pt x="1393" y="0"/>
                  </a:moveTo>
                  <a:cubicBezTo>
                    <a:pt x="1388" y="0"/>
                    <a:pt x="834" y="12"/>
                    <a:pt x="51" y="161"/>
                  </a:cubicBezTo>
                  <a:cubicBezTo>
                    <a:pt x="0" y="171"/>
                    <a:pt x="7" y="245"/>
                    <a:pt x="58" y="245"/>
                  </a:cubicBezTo>
                  <a:cubicBezTo>
                    <a:pt x="58" y="245"/>
                    <a:pt x="59" y="245"/>
                    <a:pt x="59" y="245"/>
                  </a:cubicBezTo>
                  <a:lnTo>
                    <a:pt x="67" y="245"/>
                  </a:lnTo>
                  <a:cubicBezTo>
                    <a:pt x="842" y="99"/>
                    <a:pt x="1389" y="86"/>
                    <a:pt x="1395" y="86"/>
                  </a:cubicBezTo>
                  <a:cubicBezTo>
                    <a:pt x="1448" y="82"/>
                    <a:pt x="1448" y="3"/>
                    <a:pt x="1394"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58"/>
            <p:cNvSpPr/>
            <p:nvPr/>
          </p:nvSpPr>
          <p:spPr>
            <a:xfrm>
              <a:off x="1715839" y="2789369"/>
              <a:ext cx="119770" cy="121931"/>
            </a:xfrm>
            <a:custGeom>
              <a:avLst/>
              <a:gdLst/>
              <a:ahLst/>
              <a:cxnLst/>
              <a:rect l="l" t="t" r="r" b="b"/>
              <a:pathLst>
                <a:path w="2771" h="2821" extrusionOk="0">
                  <a:moveTo>
                    <a:pt x="1491" y="1"/>
                  </a:moveTo>
                  <a:cubicBezTo>
                    <a:pt x="1468" y="1"/>
                    <a:pt x="1447" y="6"/>
                    <a:pt x="1428" y="16"/>
                  </a:cubicBezTo>
                  <a:cubicBezTo>
                    <a:pt x="1330" y="68"/>
                    <a:pt x="1370" y="290"/>
                    <a:pt x="1512" y="585"/>
                  </a:cubicBezTo>
                  <a:lnTo>
                    <a:pt x="1512" y="585"/>
                  </a:lnTo>
                  <a:cubicBezTo>
                    <a:pt x="1466" y="522"/>
                    <a:pt x="1165" y="139"/>
                    <a:pt x="947" y="139"/>
                  </a:cubicBezTo>
                  <a:cubicBezTo>
                    <a:pt x="911" y="139"/>
                    <a:pt x="877" y="150"/>
                    <a:pt x="847" y="174"/>
                  </a:cubicBezTo>
                  <a:cubicBezTo>
                    <a:pt x="652" y="331"/>
                    <a:pt x="849" y="543"/>
                    <a:pt x="1024" y="903"/>
                  </a:cubicBezTo>
                  <a:cubicBezTo>
                    <a:pt x="826" y="705"/>
                    <a:pt x="639" y="451"/>
                    <a:pt x="444" y="451"/>
                  </a:cubicBezTo>
                  <a:cubicBezTo>
                    <a:pt x="402" y="451"/>
                    <a:pt x="360" y="463"/>
                    <a:pt x="317" y="489"/>
                  </a:cubicBezTo>
                  <a:cubicBezTo>
                    <a:pt x="158" y="589"/>
                    <a:pt x="347" y="961"/>
                    <a:pt x="487" y="1223"/>
                  </a:cubicBezTo>
                  <a:cubicBezTo>
                    <a:pt x="356" y="1091"/>
                    <a:pt x="255" y="1038"/>
                    <a:pt x="182" y="1038"/>
                  </a:cubicBezTo>
                  <a:cubicBezTo>
                    <a:pt x="18" y="1038"/>
                    <a:pt x="0" y="1312"/>
                    <a:pt x="108" y="1578"/>
                  </a:cubicBezTo>
                  <a:cubicBezTo>
                    <a:pt x="264" y="1962"/>
                    <a:pt x="513" y="2423"/>
                    <a:pt x="953" y="2707"/>
                  </a:cubicBezTo>
                  <a:cubicBezTo>
                    <a:pt x="1077" y="2787"/>
                    <a:pt x="1171" y="2820"/>
                    <a:pt x="1252" y="2820"/>
                  </a:cubicBezTo>
                  <a:cubicBezTo>
                    <a:pt x="1458" y="2820"/>
                    <a:pt x="1574" y="2602"/>
                    <a:pt x="1855" y="2387"/>
                  </a:cubicBezTo>
                  <a:cubicBezTo>
                    <a:pt x="2262" y="2076"/>
                    <a:pt x="2770" y="1699"/>
                    <a:pt x="2422" y="1071"/>
                  </a:cubicBezTo>
                  <a:cubicBezTo>
                    <a:pt x="2271" y="729"/>
                    <a:pt x="1768" y="1"/>
                    <a:pt x="1491" y="1"/>
                  </a:cubicBezTo>
                  <a:close/>
                </a:path>
              </a:pathLst>
            </a:custGeom>
            <a:solidFill>
              <a:srgbClr val="FF9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58"/>
            <p:cNvSpPr/>
            <p:nvPr/>
          </p:nvSpPr>
          <p:spPr>
            <a:xfrm>
              <a:off x="1778771" y="2812926"/>
              <a:ext cx="31639" cy="41883"/>
            </a:xfrm>
            <a:custGeom>
              <a:avLst/>
              <a:gdLst/>
              <a:ahLst/>
              <a:cxnLst/>
              <a:rect l="l" t="t" r="r" b="b"/>
              <a:pathLst>
                <a:path w="732" h="969" extrusionOk="0">
                  <a:moveTo>
                    <a:pt x="59" y="0"/>
                  </a:moveTo>
                  <a:cubicBezTo>
                    <a:pt x="29" y="0"/>
                    <a:pt x="1" y="34"/>
                    <a:pt x="22" y="67"/>
                  </a:cubicBezTo>
                  <a:cubicBezTo>
                    <a:pt x="25" y="71"/>
                    <a:pt x="333" y="535"/>
                    <a:pt x="643" y="951"/>
                  </a:cubicBezTo>
                  <a:cubicBezTo>
                    <a:pt x="651" y="962"/>
                    <a:pt x="663" y="968"/>
                    <a:pt x="677" y="968"/>
                  </a:cubicBezTo>
                  <a:cubicBezTo>
                    <a:pt x="712" y="968"/>
                    <a:pt x="732" y="928"/>
                    <a:pt x="711" y="899"/>
                  </a:cubicBezTo>
                  <a:cubicBezTo>
                    <a:pt x="403" y="486"/>
                    <a:pt x="96" y="24"/>
                    <a:pt x="93" y="20"/>
                  </a:cubicBezTo>
                  <a:cubicBezTo>
                    <a:pt x="84" y="6"/>
                    <a:pt x="71" y="0"/>
                    <a:pt x="59"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58"/>
            <p:cNvSpPr/>
            <p:nvPr/>
          </p:nvSpPr>
          <p:spPr>
            <a:xfrm>
              <a:off x="1757938" y="2826541"/>
              <a:ext cx="30947" cy="43352"/>
            </a:xfrm>
            <a:custGeom>
              <a:avLst/>
              <a:gdLst/>
              <a:ahLst/>
              <a:cxnLst/>
              <a:rect l="l" t="t" r="r" b="b"/>
              <a:pathLst>
                <a:path w="716" h="1003" extrusionOk="0">
                  <a:moveTo>
                    <a:pt x="49" y="1"/>
                  </a:moveTo>
                  <a:cubicBezTo>
                    <a:pt x="41" y="1"/>
                    <a:pt x="32" y="3"/>
                    <a:pt x="25" y="8"/>
                  </a:cubicBezTo>
                  <a:cubicBezTo>
                    <a:pt x="5" y="22"/>
                    <a:pt x="1" y="49"/>
                    <a:pt x="15" y="68"/>
                  </a:cubicBezTo>
                  <a:cubicBezTo>
                    <a:pt x="20" y="74"/>
                    <a:pt x="443" y="667"/>
                    <a:pt x="631" y="981"/>
                  </a:cubicBezTo>
                  <a:cubicBezTo>
                    <a:pt x="638" y="994"/>
                    <a:pt x="653" y="1001"/>
                    <a:pt x="668" y="1002"/>
                  </a:cubicBezTo>
                  <a:cubicBezTo>
                    <a:pt x="675" y="1002"/>
                    <a:pt x="683" y="1000"/>
                    <a:pt x="690" y="996"/>
                  </a:cubicBezTo>
                  <a:cubicBezTo>
                    <a:pt x="709" y="984"/>
                    <a:pt x="716" y="958"/>
                    <a:pt x="704" y="937"/>
                  </a:cubicBezTo>
                  <a:cubicBezTo>
                    <a:pt x="514" y="619"/>
                    <a:pt x="88" y="25"/>
                    <a:pt x="84" y="18"/>
                  </a:cubicBezTo>
                  <a:cubicBezTo>
                    <a:pt x="76" y="7"/>
                    <a:pt x="63" y="1"/>
                    <a:pt x="49"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58"/>
            <p:cNvSpPr/>
            <p:nvPr/>
          </p:nvSpPr>
          <p:spPr>
            <a:xfrm>
              <a:off x="1734338" y="2840329"/>
              <a:ext cx="31207" cy="40888"/>
            </a:xfrm>
            <a:custGeom>
              <a:avLst/>
              <a:gdLst/>
              <a:ahLst/>
              <a:cxnLst/>
              <a:rect l="l" t="t" r="r" b="b"/>
              <a:pathLst>
                <a:path w="722" h="946" extrusionOk="0">
                  <a:moveTo>
                    <a:pt x="59" y="1"/>
                  </a:moveTo>
                  <a:cubicBezTo>
                    <a:pt x="29" y="1"/>
                    <a:pt x="1" y="35"/>
                    <a:pt x="23" y="68"/>
                  </a:cubicBezTo>
                  <a:cubicBezTo>
                    <a:pt x="27" y="73"/>
                    <a:pt x="415" y="633"/>
                    <a:pt x="640" y="929"/>
                  </a:cubicBezTo>
                  <a:cubicBezTo>
                    <a:pt x="647" y="939"/>
                    <a:pt x="660" y="945"/>
                    <a:pt x="674" y="945"/>
                  </a:cubicBezTo>
                  <a:cubicBezTo>
                    <a:pt x="683" y="945"/>
                    <a:pt x="692" y="942"/>
                    <a:pt x="699" y="937"/>
                  </a:cubicBezTo>
                  <a:cubicBezTo>
                    <a:pt x="718" y="922"/>
                    <a:pt x="722" y="896"/>
                    <a:pt x="707" y="878"/>
                  </a:cubicBezTo>
                  <a:cubicBezTo>
                    <a:pt x="484" y="583"/>
                    <a:pt x="97" y="25"/>
                    <a:pt x="93" y="20"/>
                  </a:cubicBezTo>
                  <a:cubicBezTo>
                    <a:pt x="84" y="6"/>
                    <a:pt x="71" y="1"/>
                    <a:pt x="59" y="1"/>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58"/>
            <p:cNvSpPr/>
            <p:nvPr/>
          </p:nvSpPr>
          <p:spPr>
            <a:xfrm>
              <a:off x="1660048" y="2942334"/>
              <a:ext cx="172674" cy="122579"/>
            </a:xfrm>
            <a:custGeom>
              <a:avLst/>
              <a:gdLst/>
              <a:ahLst/>
              <a:cxnLst/>
              <a:rect l="l" t="t" r="r" b="b"/>
              <a:pathLst>
                <a:path w="3995" h="2836" extrusionOk="0">
                  <a:moveTo>
                    <a:pt x="3037" y="639"/>
                  </a:moveTo>
                  <a:cubicBezTo>
                    <a:pt x="3049" y="639"/>
                    <a:pt x="3060" y="639"/>
                    <a:pt x="3071" y="641"/>
                  </a:cubicBezTo>
                  <a:cubicBezTo>
                    <a:pt x="3220" y="659"/>
                    <a:pt x="3356" y="793"/>
                    <a:pt x="3477" y="1041"/>
                  </a:cubicBezTo>
                  <a:cubicBezTo>
                    <a:pt x="3710" y="1517"/>
                    <a:pt x="3424" y="1690"/>
                    <a:pt x="2899" y="1958"/>
                  </a:cubicBezTo>
                  <a:cubicBezTo>
                    <a:pt x="2865" y="1974"/>
                    <a:pt x="2832" y="1992"/>
                    <a:pt x="2798" y="2009"/>
                  </a:cubicBezTo>
                  <a:lnTo>
                    <a:pt x="2798" y="722"/>
                  </a:lnTo>
                  <a:cubicBezTo>
                    <a:pt x="2864" y="679"/>
                    <a:pt x="2948" y="639"/>
                    <a:pt x="3037" y="639"/>
                  </a:cubicBezTo>
                  <a:close/>
                  <a:moveTo>
                    <a:pt x="209" y="1"/>
                  </a:moveTo>
                  <a:cubicBezTo>
                    <a:pt x="147" y="1"/>
                    <a:pt x="0" y="152"/>
                    <a:pt x="28" y="181"/>
                  </a:cubicBezTo>
                  <a:cubicBezTo>
                    <a:pt x="50" y="202"/>
                    <a:pt x="358" y="263"/>
                    <a:pt x="596" y="549"/>
                  </a:cubicBezTo>
                  <a:lnTo>
                    <a:pt x="596" y="2720"/>
                  </a:lnTo>
                  <a:cubicBezTo>
                    <a:pt x="596" y="2784"/>
                    <a:pt x="648" y="2835"/>
                    <a:pt x="713" y="2835"/>
                  </a:cubicBezTo>
                  <a:lnTo>
                    <a:pt x="2682" y="2835"/>
                  </a:lnTo>
                  <a:cubicBezTo>
                    <a:pt x="2682" y="2835"/>
                    <a:pt x="2683" y="2835"/>
                    <a:pt x="2684" y="2835"/>
                  </a:cubicBezTo>
                  <a:cubicBezTo>
                    <a:pt x="2747" y="2835"/>
                    <a:pt x="2798" y="2783"/>
                    <a:pt x="2798" y="2720"/>
                  </a:cubicBezTo>
                  <a:lnTo>
                    <a:pt x="2798" y="2242"/>
                  </a:lnTo>
                  <a:cubicBezTo>
                    <a:pt x="2863" y="2208"/>
                    <a:pt x="2928" y="2174"/>
                    <a:pt x="2992" y="2141"/>
                  </a:cubicBezTo>
                  <a:cubicBezTo>
                    <a:pt x="3462" y="1902"/>
                    <a:pt x="3995" y="1632"/>
                    <a:pt x="3663" y="952"/>
                  </a:cubicBezTo>
                  <a:cubicBezTo>
                    <a:pt x="3509" y="637"/>
                    <a:pt x="3318" y="464"/>
                    <a:pt x="3096" y="436"/>
                  </a:cubicBezTo>
                  <a:cubicBezTo>
                    <a:pt x="3077" y="434"/>
                    <a:pt x="3058" y="433"/>
                    <a:pt x="3039" y="433"/>
                  </a:cubicBezTo>
                  <a:cubicBezTo>
                    <a:pt x="2956" y="433"/>
                    <a:pt x="2874" y="452"/>
                    <a:pt x="2798" y="488"/>
                  </a:cubicBezTo>
                  <a:lnTo>
                    <a:pt x="2798" y="118"/>
                  </a:lnTo>
                  <a:cubicBezTo>
                    <a:pt x="2798" y="53"/>
                    <a:pt x="2746" y="1"/>
                    <a:pt x="2682" y="1"/>
                  </a:cubicBezTo>
                  <a:close/>
                </a:path>
              </a:pathLst>
            </a:custGeom>
            <a:solidFill>
              <a:srgbClr val="E8B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58"/>
            <p:cNvSpPr/>
            <p:nvPr/>
          </p:nvSpPr>
          <p:spPr>
            <a:xfrm>
              <a:off x="1189570" y="1845309"/>
              <a:ext cx="358685" cy="137328"/>
            </a:xfrm>
            <a:custGeom>
              <a:avLst/>
              <a:gdLst/>
              <a:ahLst/>
              <a:cxnLst/>
              <a:rect l="l" t="t" r="r" b="b"/>
              <a:pathLst>
                <a:path w="10336" h="3957" extrusionOk="0">
                  <a:moveTo>
                    <a:pt x="6533" y="0"/>
                  </a:moveTo>
                  <a:cubicBezTo>
                    <a:pt x="4741" y="0"/>
                    <a:pt x="2540" y="673"/>
                    <a:pt x="1" y="2876"/>
                  </a:cubicBezTo>
                  <a:cubicBezTo>
                    <a:pt x="717" y="3592"/>
                    <a:pt x="1020" y="3764"/>
                    <a:pt x="1639" y="3956"/>
                  </a:cubicBezTo>
                  <a:cubicBezTo>
                    <a:pt x="2539" y="3309"/>
                    <a:pt x="4682" y="1875"/>
                    <a:pt x="6781" y="1875"/>
                  </a:cubicBezTo>
                  <a:cubicBezTo>
                    <a:pt x="7982" y="1875"/>
                    <a:pt x="9168" y="2345"/>
                    <a:pt x="10099" y="3700"/>
                  </a:cubicBezTo>
                  <a:cubicBezTo>
                    <a:pt x="10336" y="2653"/>
                    <a:pt x="10304" y="1699"/>
                    <a:pt x="10304" y="999"/>
                  </a:cubicBezTo>
                  <a:cubicBezTo>
                    <a:pt x="9405" y="535"/>
                    <a:pt x="8131" y="0"/>
                    <a:pt x="6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58"/>
            <p:cNvSpPr/>
            <p:nvPr/>
          </p:nvSpPr>
          <p:spPr>
            <a:xfrm>
              <a:off x="1199634" y="1857283"/>
              <a:ext cx="349871" cy="103907"/>
            </a:xfrm>
            <a:custGeom>
              <a:avLst/>
              <a:gdLst/>
              <a:ahLst/>
              <a:cxnLst/>
              <a:rect l="l" t="t" r="r" b="b"/>
              <a:pathLst>
                <a:path w="10082" h="2994" extrusionOk="0">
                  <a:moveTo>
                    <a:pt x="6366" y="1"/>
                  </a:moveTo>
                  <a:cubicBezTo>
                    <a:pt x="5394" y="1"/>
                    <a:pt x="4371" y="216"/>
                    <a:pt x="3318" y="648"/>
                  </a:cubicBezTo>
                  <a:cubicBezTo>
                    <a:pt x="1481" y="1401"/>
                    <a:pt x="215" y="2529"/>
                    <a:pt x="162" y="2578"/>
                  </a:cubicBezTo>
                  <a:cubicBezTo>
                    <a:pt x="0" y="2724"/>
                    <a:pt x="103" y="2992"/>
                    <a:pt x="322" y="2993"/>
                  </a:cubicBezTo>
                  <a:cubicBezTo>
                    <a:pt x="381" y="2993"/>
                    <a:pt x="438" y="2972"/>
                    <a:pt x="482" y="2932"/>
                  </a:cubicBezTo>
                  <a:cubicBezTo>
                    <a:pt x="518" y="2899"/>
                    <a:pt x="3253" y="483"/>
                    <a:pt x="6387" y="483"/>
                  </a:cubicBezTo>
                  <a:cubicBezTo>
                    <a:pt x="7466" y="483"/>
                    <a:pt x="8593" y="769"/>
                    <a:pt x="9673" y="1538"/>
                  </a:cubicBezTo>
                  <a:cubicBezTo>
                    <a:pt x="9715" y="1568"/>
                    <a:pt x="9763" y="1583"/>
                    <a:pt x="9811" y="1583"/>
                  </a:cubicBezTo>
                  <a:cubicBezTo>
                    <a:pt x="9885" y="1583"/>
                    <a:pt x="9959" y="1548"/>
                    <a:pt x="10005" y="1483"/>
                  </a:cubicBezTo>
                  <a:cubicBezTo>
                    <a:pt x="10082" y="1375"/>
                    <a:pt x="10057" y="1226"/>
                    <a:pt x="9950" y="1150"/>
                  </a:cubicBezTo>
                  <a:cubicBezTo>
                    <a:pt x="8876" y="385"/>
                    <a:pt x="7666" y="1"/>
                    <a:pt x="6366"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3" name="Google Shape;1593;p58"/>
          <p:cNvGrpSpPr/>
          <p:nvPr/>
        </p:nvGrpSpPr>
        <p:grpSpPr>
          <a:xfrm>
            <a:off x="6576474" y="1796181"/>
            <a:ext cx="1852425" cy="1852425"/>
            <a:chOff x="2326592" y="2979635"/>
            <a:chExt cx="934200" cy="934200"/>
          </a:xfrm>
        </p:grpSpPr>
        <p:sp>
          <p:nvSpPr>
            <p:cNvPr id="1594" name="Google Shape;1594;p58"/>
            <p:cNvSpPr/>
            <p:nvPr/>
          </p:nvSpPr>
          <p:spPr>
            <a:xfrm>
              <a:off x="2326592" y="2979635"/>
              <a:ext cx="934200" cy="934200"/>
            </a:xfrm>
            <a:custGeom>
              <a:avLst/>
              <a:gdLst/>
              <a:ahLst/>
              <a:cxnLst/>
              <a:rect l="l" t="t" r="r" b="b"/>
              <a:pathLst>
                <a:path w="37368" h="37368" extrusionOk="0">
                  <a:moveTo>
                    <a:pt x="18683" y="0"/>
                  </a:moveTo>
                  <a:cubicBezTo>
                    <a:pt x="8365" y="0"/>
                    <a:pt x="0" y="8365"/>
                    <a:pt x="0" y="18683"/>
                  </a:cubicBezTo>
                  <a:cubicBezTo>
                    <a:pt x="0" y="29002"/>
                    <a:pt x="8365" y="37367"/>
                    <a:pt x="18683" y="37367"/>
                  </a:cubicBezTo>
                  <a:cubicBezTo>
                    <a:pt x="29003" y="37367"/>
                    <a:pt x="37367" y="29003"/>
                    <a:pt x="37367" y="18683"/>
                  </a:cubicBezTo>
                  <a:cubicBezTo>
                    <a:pt x="37367" y="8365"/>
                    <a:pt x="29002" y="0"/>
                    <a:pt x="18683" y="0"/>
                  </a:cubicBezTo>
                  <a:close/>
                </a:path>
              </a:pathLst>
            </a:custGeom>
            <a:solidFill>
              <a:srgbClr val="FFC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58"/>
            <p:cNvSpPr/>
            <p:nvPr/>
          </p:nvSpPr>
          <p:spPr>
            <a:xfrm>
              <a:off x="2474400" y="3156900"/>
              <a:ext cx="372100" cy="496600"/>
            </a:xfrm>
            <a:custGeom>
              <a:avLst/>
              <a:gdLst/>
              <a:ahLst/>
              <a:cxnLst/>
              <a:rect l="l" t="t" r="r" b="b"/>
              <a:pathLst>
                <a:path w="14884" h="19864" extrusionOk="0">
                  <a:moveTo>
                    <a:pt x="435" y="1"/>
                  </a:moveTo>
                  <a:cubicBezTo>
                    <a:pt x="195" y="1"/>
                    <a:pt x="1" y="195"/>
                    <a:pt x="1" y="435"/>
                  </a:cubicBezTo>
                  <a:lnTo>
                    <a:pt x="1" y="19429"/>
                  </a:lnTo>
                  <a:cubicBezTo>
                    <a:pt x="1" y="19669"/>
                    <a:pt x="195" y="19864"/>
                    <a:pt x="435" y="19864"/>
                  </a:cubicBezTo>
                  <a:lnTo>
                    <a:pt x="14449" y="19864"/>
                  </a:lnTo>
                  <a:cubicBezTo>
                    <a:pt x="14688" y="19864"/>
                    <a:pt x="14883" y="19669"/>
                    <a:pt x="14883" y="19429"/>
                  </a:cubicBezTo>
                  <a:lnTo>
                    <a:pt x="14883" y="435"/>
                  </a:lnTo>
                  <a:cubicBezTo>
                    <a:pt x="14883" y="195"/>
                    <a:pt x="14688" y="1"/>
                    <a:pt x="14449" y="1"/>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58"/>
            <p:cNvSpPr/>
            <p:nvPr/>
          </p:nvSpPr>
          <p:spPr>
            <a:xfrm>
              <a:off x="2494650" y="3183700"/>
              <a:ext cx="331575" cy="449525"/>
            </a:xfrm>
            <a:custGeom>
              <a:avLst/>
              <a:gdLst/>
              <a:ahLst/>
              <a:cxnLst/>
              <a:rect l="l" t="t" r="r" b="b"/>
              <a:pathLst>
                <a:path w="13263" h="17981" extrusionOk="0">
                  <a:moveTo>
                    <a:pt x="1" y="1"/>
                  </a:moveTo>
                  <a:lnTo>
                    <a:pt x="1" y="17981"/>
                  </a:lnTo>
                  <a:lnTo>
                    <a:pt x="13263" y="17981"/>
                  </a:lnTo>
                  <a:lnTo>
                    <a:pt x="13263" y="1"/>
                  </a:ln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58"/>
            <p:cNvSpPr/>
            <p:nvPr/>
          </p:nvSpPr>
          <p:spPr>
            <a:xfrm>
              <a:off x="2562700" y="3157900"/>
              <a:ext cx="195475" cy="51625"/>
            </a:xfrm>
            <a:custGeom>
              <a:avLst/>
              <a:gdLst/>
              <a:ahLst/>
              <a:cxnLst/>
              <a:rect l="l" t="t" r="r" b="b"/>
              <a:pathLst>
                <a:path w="7819" h="2065" extrusionOk="0">
                  <a:moveTo>
                    <a:pt x="7515" y="261"/>
                  </a:moveTo>
                  <a:cubicBezTo>
                    <a:pt x="7539" y="261"/>
                    <a:pt x="7558" y="281"/>
                    <a:pt x="7558" y="305"/>
                  </a:cubicBezTo>
                  <a:lnTo>
                    <a:pt x="7558" y="1760"/>
                  </a:lnTo>
                  <a:cubicBezTo>
                    <a:pt x="7558" y="1784"/>
                    <a:pt x="7539" y="1803"/>
                    <a:pt x="7515" y="1803"/>
                  </a:cubicBezTo>
                  <a:lnTo>
                    <a:pt x="305" y="1803"/>
                  </a:lnTo>
                  <a:cubicBezTo>
                    <a:pt x="281" y="1803"/>
                    <a:pt x="262" y="1784"/>
                    <a:pt x="262" y="1760"/>
                  </a:cubicBezTo>
                  <a:lnTo>
                    <a:pt x="262" y="305"/>
                  </a:lnTo>
                  <a:cubicBezTo>
                    <a:pt x="262" y="281"/>
                    <a:pt x="281" y="261"/>
                    <a:pt x="305" y="261"/>
                  </a:cubicBezTo>
                  <a:close/>
                  <a:moveTo>
                    <a:pt x="305" y="0"/>
                  </a:moveTo>
                  <a:cubicBezTo>
                    <a:pt x="137" y="1"/>
                    <a:pt x="1" y="137"/>
                    <a:pt x="1" y="305"/>
                  </a:cubicBezTo>
                  <a:lnTo>
                    <a:pt x="1" y="1760"/>
                  </a:lnTo>
                  <a:cubicBezTo>
                    <a:pt x="1" y="1928"/>
                    <a:pt x="137" y="2063"/>
                    <a:pt x="305" y="2064"/>
                  </a:cubicBezTo>
                  <a:lnTo>
                    <a:pt x="7515" y="2064"/>
                  </a:lnTo>
                  <a:cubicBezTo>
                    <a:pt x="7682" y="2063"/>
                    <a:pt x="7819" y="1928"/>
                    <a:pt x="7819" y="1760"/>
                  </a:cubicBezTo>
                  <a:lnTo>
                    <a:pt x="7819" y="305"/>
                  </a:lnTo>
                  <a:cubicBezTo>
                    <a:pt x="7819" y="137"/>
                    <a:pt x="7682" y="1"/>
                    <a:pt x="7515" y="0"/>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58"/>
            <p:cNvSpPr/>
            <p:nvPr/>
          </p:nvSpPr>
          <p:spPr>
            <a:xfrm>
              <a:off x="2574450" y="3147050"/>
              <a:ext cx="172025" cy="24750"/>
            </a:xfrm>
            <a:custGeom>
              <a:avLst/>
              <a:gdLst/>
              <a:ahLst/>
              <a:cxnLst/>
              <a:rect l="l" t="t" r="r" b="b"/>
              <a:pathLst>
                <a:path w="6881" h="990" extrusionOk="0">
                  <a:moveTo>
                    <a:pt x="0" y="1"/>
                  </a:moveTo>
                  <a:lnTo>
                    <a:pt x="0" y="990"/>
                  </a:lnTo>
                  <a:lnTo>
                    <a:pt x="6880" y="990"/>
                  </a:lnTo>
                  <a:lnTo>
                    <a:pt x="6880" y="1"/>
                  </a:ln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58"/>
            <p:cNvSpPr/>
            <p:nvPr/>
          </p:nvSpPr>
          <p:spPr>
            <a:xfrm>
              <a:off x="2520350" y="3340275"/>
              <a:ext cx="71725" cy="53225"/>
            </a:xfrm>
            <a:custGeom>
              <a:avLst/>
              <a:gdLst/>
              <a:ahLst/>
              <a:cxnLst/>
              <a:rect l="l" t="t" r="r" b="b"/>
              <a:pathLst>
                <a:path w="2869" h="2129" extrusionOk="0">
                  <a:moveTo>
                    <a:pt x="1" y="0"/>
                  </a:moveTo>
                  <a:lnTo>
                    <a:pt x="1" y="2128"/>
                  </a:lnTo>
                  <a:lnTo>
                    <a:pt x="2868" y="2128"/>
                  </a:lnTo>
                  <a:lnTo>
                    <a:pt x="2868" y="0"/>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58"/>
            <p:cNvSpPr/>
            <p:nvPr/>
          </p:nvSpPr>
          <p:spPr>
            <a:xfrm>
              <a:off x="2599625" y="3340275"/>
              <a:ext cx="71700" cy="53225"/>
            </a:xfrm>
            <a:custGeom>
              <a:avLst/>
              <a:gdLst/>
              <a:ahLst/>
              <a:cxnLst/>
              <a:rect l="l" t="t" r="r" b="b"/>
              <a:pathLst>
                <a:path w="2868" h="2129" extrusionOk="0">
                  <a:moveTo>
                    <a:pt x="0" y="0"/>
                  </a:moveTo>
                  <a:lnTo>
                    <a:pt x="0" y="2128"/>
                  </a:lnTo>
                  <a:lnTo>
                    <a:pt x="2868" y="2128"/>
                  </a:lnTo>
                  <a:lnTo>
                    <a:pt x="2868" y="0"/>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58"/>
            <p:cNvSpPr/>
            <p:nvPr/>
          </p:nvSpPr>
          <p:spPr>
            <a:xfrm>
              <a:off x="2678875" y="3340275"/>
              <a:ext cx="71725" cy="53225"/>
            </a:xfrm>
            <a:custGeom>
              <a:avLst/>
              <a:gdLst/>
              <a:ahLst/>
              <a:cxnLst/>
              <a:rect l="l" t="t" r="r" b="b"/>
              <a:pathLst>
                <a:path w="2869" h="2129" extrusionOk="0">
                  <a:moveTo>
                    <a:pt x="1" y="0"/>
                  </a:moveTo>
                  <a:lnTo>
                    <a:pt x="1" y="2128"/>
                  </a:lnTo>
                  <a:lnTo>
                    <a:pt x="2868" y="2128"/>
                  </a:lnTo>
                  <a:lnTo>
                    <a:pt x="2868" y="0"/>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58"/>
            <p:cNvSpPr/>
            <p:nvPr/>
          </p:nvSpPr>
          <p:spPr>
            <a:xfrm>
              <a:off x="2520350" y="3541500"/>
              <a:ext cx="71725" cy="53225"/>
            </a:xfrm>
            <a:custGeom>
              <a:avLst/>
              <a:gdLst/>
              <a:ahLst/>
              <a:cxnLst/>
              <a:rect l="l" t="t" r="r" b="b"/>
              <a:pathLst>
                <a:path w="2869" h="2129" extrusionOk="0">
                  <a:moveTo>
                    <a:pt x="1" y="0"/>
                  </a:moveTo>
                  <a:lnTo>
                    <a:pt x="1" y="2129"/>
                  </a:lnTo>
                  <a:lnTo>
                    <a:pt x="2868" y="2129"/>
                  </a:lnTo>
                  <a:lnTo>
                    <a:pt x="2868" y="0"/>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58"/>
            <p:cNvSpPr/>
            <p:nvPr/>
          </p:nvSpPr>
          <p:spPr>
            <a:xfrm>
              <a:off x="2599625" y="3541500"/>
              <a:ext cx="71700" cy="53225"/>
            </a:xfrm>
            <a:custGeom>
              <a:avLst/>
              <a:gdLst/>
              <a:ahLst/>
              <a:cxnLst/>
              <a:rect l="l" t="t" r="r" b="b"/>
              <a:pathLst>
                <a:path w="2868" h="2129" extrusionOk="0">
                  <a:moveTo>
                    <a:pt x="0" y="0"/>
                  </a:moveTo>
                  <a:lnTo>
                    <a:pt x="0" y="2129"/>
                  </a:lnTo>
                  <a:lnTo>
                    <a:pt x="2868" y="2129"/>
                  </a:lnTo>
                  <a:lnTo>
                    <a:pt x="2868" y="0"/>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58"/>
            <p:cNvSpPr/>
            <p:nvPr/>
          </p:nvSpPr>
          <p:spPr>
            <a:xfrm>
              <a:off x="2678875" y="3541500"/>
              <a:ext cx="71725" cy="53225"/>
            </a:xfrm>
            <a:custGeom>
              <a:avLst/>
              <a:gdLst/>
              <a:ahLst/>
              <a:cxnLst/>
              <a:rect l="l" t="t" r="r" b="b"/>
              <a:pathLst>
                <a:path w="2869" h="2129" extrusionOk="0">
                  <a:moveTo>
                    <a:pt x="1" y="0"/>
                  </a:moveTo>
                  <a:lnTo>
                    <a:pt x="1" y="2129"/>
                  </a:lnTo>
                  <a:lnTo>
                    <a:pt x="2868" y="2129"/>
                  </a:lnTo>
                  <a:lnTo>
                    <a:pt x="2868" y="0"/>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58"/>
            <p:cNvSpPr/>
            <p:nvPr/>
          </p:nvSpPr>
          <p:spPr>
            <a:xfrm>
              <a:off x="2513575" y="3222050"/>
              <a:ext cx="72325" cy="69600"/>
            </a:xfrm>
            <a:custGeom>
              <a:avLst/>
              <a:gdLst/>
              <a:ahLst/>
              <a:cxnLst/>
              <a:rect l="l" t="t" r="r" b="b"/>
              <a:pathLst>
                <a:path w="2893" h="2784" extrusionOk="0">
                  <a:moveTo>
                    <a:pt x="1502" y="0"/>
                  </a:moveTo>
                  <a:cubicBezTo>
                    <a:pt x="939" y="0"/>
                    <a:pt x="431" y="338"/>
                    <a:pt x="215" y="859"/>
                  </a:cubicBezTo>
                  <a:cubicBezTo>
                    <a:pt x="0" y="1379"/>
                    <a:pt x="119" y="1978"/>
                    <a:pt x="517" y="2375"/>
                  </a:cubicBezTo>
                  <a:cubicBezTo>
                    <a:pt x="783" y="2642"/>
                    <a:pt x="1140" y="2783"/>
                    <a:pt x="1502" y="2783"/>
                  </a:cubicBezTo>
                  <a:cubicBezTo>
                    <a:pt x="1681" y="2783"/>
                    <a:pt x="1862" y="2748"/>
                    <a:pt x="2033" y="2677"/>
                  </a:cubicBezTo>
                  <a:cubicBezTo>
                    <a:pt x="2554" y="2461"/>
                    <a:pt x="2892" y="1954"/>
                    <a:pt x="2892" y="1391"/>
                  </a:cubicBezTo>
                  <a:cubicBezTo>
                    <a:pt x="2892" y="622"/>
                    <a:pt x="2269" y="0"/>
                    <a:pt x="1502"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58"/>
            <p:cNvSpPr/>
            <p:nvPr/>
          </p:nvSpPr>
          <p:spPr>
            <a:xfrm>
              <a:off x="2527775" y="3233475"/>
              <a:ext cx="46700" cy="46700"/>
            </a:xfrm>
            <a:custGeom>
              <a:avLst/>
              <a:gdLst/>
              <a:ahLst/>
              <a:cxnLst/>
              <a:rect l="l" t="t" r="r" b="b"/>
              <a:pathLst>
                <a:path w="1868" h="1868" extrusionOk="0">
                  <a:moveTo>
                    <a:pt x="900" y="0"/>
                  </a:moveTo>
                  <a:cubicBezTo>
                    <a:pt x="840" y="0"/>
                    <a:pt x="792" y="48"/>
                    <a:pt x="792" y="108"/>
                  </a:cubicBezTo>
                  <a:lnTo>
                    <a:pt x="792" y="792"/>
                  </a:lnTo>
                  <a:lnTo>
                    <a:pt x="109" y="792"/>
                  </a:lnTo>
                  <a:cubicBezTo>
                    <a:pt x="49" y="792"/>
                    <a:pt x="1" y="840"/>
                    <a:pt x="1" y="900"/>
                  </a:cubicBezTo>
                  <a:lnTo>
                    <a:pt x="1" y="968"/>
                  </a:lnTo>
                  <a:cubicBezTo>
                    <a:pt x="1" y="1027"/>
                    <a:pt x="49" y="1077"/>
                    <a:pt x="109" y="1077"/>
                  </a:cubicBezTo>
                  <a:lnTo>
                    <a:pt x="792" y="1077"/>
                  </a:lnTo>
                  <a:lnTo>
                    <a:pt x="792" y="1760"/>
                  </a:lnTo>
                  <a:cubicBezTo>
                    <a:pt x="791" y="1819"/>
                    <a:pt x="840" y="1868"/>
                    <a:pt x="900" y="1868"/>
                  </a:cubicBezTo>
                  <a:lnTo>
                    <a:pt x="968" y="1868"/>
                  </a:lnTo>
                  <a:cubicBezTo>
                    <a:pt x="1028" y="1868"/>
                    <a:pt x="1076" y="1819"/>
                    <a:pt x="1076" y="1760"/>
                  </a:cubicBezTo>
                  <a:lnTo>
                    <a:pt x="1076" y="1077"/>
                  </a:lnTo>
                  <a:lnTo>
                    <a:pt x="1759" y="1077"/>
                  </a:lnTo>
                  <a:cubicBezTo>
                    <a:pt x="1818" y="1077"/>
                    <a:pt x="1867" y="1027"/>
                    <a:pt x="1867" y="968"/>
                  </a:cubicBezTo>
                  <a:lnTo>
                    <a:pt x="1867" y="900"/>
                  </a:lnTo>
                  <a:cubicBezTo>
                    <a:pt x="1867" y="840"/>
                    <a:pt x="1818" y="792"/>
                    <a:pt x="1759" y="792"/>
                  </a:cubicBezTo>
                  <a:lnTo>
                    <a:pt x="1076" y="792"/>
                  </a:lnTo>
                  <a:lnTo>
                    <a:pt x="1076" y="108"/>
                  </a:lnTo>
                  <a:cubicBezTo>
                    <a:pt x="1076" y="48"/>
                    <a:pt x="1027" y="0"/>
                    <a:pt x="968" y="0"/>
                  </a:cubicBez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58"/>
            <p:cNvSpPr/>
            <p:nvPr/>
          </p:nvSpPr>
          <p:spPr>
            <a:xfrm>
              <a:off x="2629025" y="3254650"/>
              <a:ext cx="167250" cy="4350"/>
            </a:xfrm>
            <a:custGeom>
              <a:avLst/>
              <a:gdLst/>
              <a:ahLst/>
              <a:cxnLst/>
              <a:rect l="l" t="t" r="r" b="b"/>
              <a:pathLst>
                <a:path w="6690" h="174" extrusionOk="0">
                  <a:moveTo>
                    <a:pt x="6602" y="0"/>
                  </a:moveTo>
                  <a:cubicBezTo>
                    <a:pt x="6601" y="0"/>
                    <a:pt x="6600" y="0"/>
                    <a:pt x="6599" y="0"/>
                  </a:cubicBezTo>
                  <a:lnTo>
                    <a:pt x="84" y="0"/>
                  </a:lnTo>
                  <a:cubicBezTo>
                    <a:pt x="38" y="1"/>
                    <a:pt x="1" y="40"/>
                    <a:pt x="1" y="87"/>
                  </a:cubicBezTo>
                  <a:cubicBezTo>
                    <a:pt x="1" y="133"/>
                    <a:pt x="38" y="172"/>
                    <a:pt x="84" y="174"/>
                  </a:cubicBezTo>
                  <a:lnTo>
                    <a:pt x="6599" y="174"/>
                  </a:lnTo>
                  <a:cubicBezTo>
                    <a:pt x="6600" y="174"/>
                    <a:pt x="6601" y="174"/>
                    <a:pt x="6602" y="174"/>
                  </a:cubicBezTo>
                  <a:cubicBezTo>
                    <a:pt x="6650" y="174"/>
                    <a:pt x="6689" y="134"/>
                    <a:pt x="6689" y="87"/>
                  </a:cubicBezTo>
                  <a:cubicBezTo>
                    <a:pt x="6689" y="39"/>
                    <a:pt x="6650" y="0"/>
                    <a:pt x="6602"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58"/>
            <p:cNvSpPr/>
            <p:nvPr/>
          </p:nvSpPr>
          <p:spPr>
            <a:xfrm>
              <a:off x="2597550" y="3274350"/>
              <a:ext cx="198725" cy="4350"/>
            </a:xfrm>
            <a:custGeom>
              <a:avLst/>
              <a:gdLst/>
              <a:ahLst/>
              <a:cxnLst/>
              <a:rect l="l" t="t" r="r" b="b"/>
              <a:pathLst>
                <a:path w="7949" h="174" extrusionOk="0">
                  <a:moveTo>
                    <a:pt x="7861" y="0"/>
                  </a:moveTo>
                  <a:cubicBezTo>
                    <a:pt x="7860" y="0"/>
                    <a:pt x="7859" y="0"/>
                    <a:pt x="7858" y="0"/>
                  </a:cubicBezTo>
                  <a:lnTo>
                    <a:pt x="83" y="0"/>
                  </a:lnTo>
                  <a:cubicBezTo>
                    <a:pt x="38" y="2"/>
                    <a:pt x="0" y="41"/>
                    <a:pt x="0" y="88"/>
                  </a:cubicBezTo>
                  <a:cubicBezTo>
                    <a:pt x="0" y="133"/>
                    <a:pt x="38" y="173"/>
                    <a:pt x="83" y="174"/>
                  </a:cubicBezTo>
                  <a:lnTo>
                    <a:pt x="7858" y="174"/>
                  </a:lnTo>
                  <a:cubicBezTo>
                    <a:pt x="7859" y="174"/>
                    <a:pt x="7860" y="174"/>
                    <a:pt x="7861" y="174"/>
                  </a:cubicBezTo>
                  <a:cubicBezTo>
                    <a:pt x="7909" y="174"/>
                    <a:pt x="7948" y="135"/>
                    <a:pt x="7948" y="88"/>
                  </a:cubicBezTo>
                  <a:cubicBezTo>
                    <a:pt x="7948" y="39"/>
                    <a:pt x="7909" y="0"/>
                    <a:pt x="7861"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58"/>
            <p:cNvSpPr/>
            <p:nvPr/>
          </p:nvSpPr>
          <p:spPr>
            <a:xfrm>
              <a:off x="2597475" y="3294075"/>
              <a:ext cx="198700" cy="4350"/>
            </a:xfrm>
            <a:custGeom>
              <a:avLst/>
              <a:gdLst/>
              <a:ahLst/>
              <a:cxnLst/>
              <a:rect l="l" t="t" r="r" b="b"/>
              <a:pathLst>
                <a:path w="7948" h="174" extrusionOk="0">
                  <a:moveTo>
                    <a:pt x="86" y="0"/>
                  </a:moveTo>
                  <a:cubicBezTo>
                    <a:pt x="38" y="0"/>
                    <a:pt x="0" y="39"/>
                    <a:pt x="0" y="87"/>
                  </a:cubicBezTo>
                  <a:cubicBezTo>
                    <a:pt x="0" y="135"/>
                    <a:pt x="38" y="174"/>
                    <a:pt x="86" y="174"/>
                  </a:cubicBezTo>
                  <a:lnTo>
                    <a:pt x="7861" y="174"/>
                  </a:lnTo>
                  <a:cubicBezTo>
                    <a:pt x="7909" y="174"/>
                    <a:pt x="7948" y="135"/>
                    <a:pt x="7948" y="87"/>
                  </a:cubicBezTo>
                  <a:cubicBezTo>
                    <a:pt x="7948" y="39"/>
                    <a:pt x="7909" y="0"/>
                    <a:pt x="7861"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58"/>
            <p:cNvSpPr/>
            <p:nvPr/>
          </p:nvSpPr>
          <p:spPr>
            <a:xfrm>
              <a:off x="2597550" y="3313775"/>
              <a:ext cx="143175" cy="4350"/>
            </a:xfrm>
            <a:custGeom>
              <a:avLst/>
              <a:gdLst/>
              <a:ahLst/>
              <a:cxnLst/>
              <a:rect l="l" t="t" r="r" b="b"/>
              <a:pathLst>
                <a:path w="5727" h="174" extrusionOk="0">
                  <a:moveTo>
                    <a:pt x="83" y="0"/>
                  </a:moveTo>
                  <a:cubicBezTo>
                    <a:pt x="38" y="2"/>
                    <a:pt x="0" y="41"/>
                    <a:pt x="0" y="87"/>
                  </a:cubicBezTo>
                  <a:cubicBezTo>
                    <a:pt x="0" y="134"/>
                    <a:pt x="38" y="172"/>
                    <a:pt x="83" y="174"/>
                  </a:cubicBezTo>
                  <a:lnTo>
                    <a:pt x="5643" y="174"/>
                  </a:lnTo>
                  <a:cubicBezTo>
                    <a:pt x="5690" y="172"/>
                    <a:pt x="5726" y="134"/>
                    <a:pt x="5726" y="87"/>
                  </a:cubicBezTo>
                  <a:cubicBezTo>
                    <a:pt x="5726" y="41"/>
                    <a:pt x="5690" y="2"/>
                    <a:pt x="5643"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58"/>
            <p:cNvSpPr/>
            <p:nvPr/>
          </p:nvSpPr>
          <p:spPr>
            <a:xfrm>
              <a:off x="2554025" y="3414500"/>
              <a:ext cx="143725" cy="4400"/>
            </a:xfrm>
            <a:custGeom>
              <a:avLst/>
              <a:gdLst/>
              <a:ahLst/>
              <a:cxnLst/>
              <a:rect l="l" t="t" r="r" b="b"/>
              <a:pathLst>
                <a:path w="5749" h="176" extrusionOk="0">
                  <a:moveTo>
                    <a:pt x="87" y="1"/>
                  </a:moveTo>
                  <a:cubicBezTo>
                    <a:pt x="39" y="1"/>
                    <a:pt x="1" y="40"/>
                    <a:pt x="1" y="88"/>
                  </a:cubicBezTo>
                  <a:cubicBezTo>
                    <a:pt x="1" y="136"/>
                    <a:pt x="39" y="174"/>
                    <a:pt x="87" y="176"/>
                  </a:cubicBezTo>
                  <a:lnTo>
                    <a:pt x="5662" y="176"/>
                  </a:lnTo>
                  <a:cubicBezTo>
                    <a:pt x="5709" y="176"/>
                    <a:pt x="5748" y="136"/>
                    <a:pt x="5748" y="88"/>
                  </a:cubicBezTo>
                  <a:cubicBezTo>
                    <a:pt x="5748" y="40"/>
                    <a:pt x="5709" y="1"/>
                    <a:pt x="5662"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58"/>
            <p:cNvSpPr/>
            <p:nvPr/>
          </p:nvSpPr>
          <p:spPr>
            <a:xfrm>
              <a:off x="2522550" y="3434250"/>
              <a:ext cx="175200" cy="4350"/>
            </a:xfrm>
            <a:custGeom>
              <a:avLst/>
              <a:gdLst/>
              <a:ahLst/>
              <a:cxnLst/>
              <a:rect l="l" t="t" r="r" b="b"/>
              <a:pathLst>
                <a:path w="7008" h="174" extrusionOk="0">
                  <a:moveTo>
                    <a:pt x="86" y="0"/>
                  </a:moveTo>
                  <a:cubicBezTo>
                    <a:pt x="38" y="0"/>
                    <a:pt x="0" y="38"/>
                    <a:pt x="0" y="86"/>
                  </a:cubicBezTo>
                  <a:cubicBezTo>
                    <a:pt x="0" y="134"/>
                    <a:pt x="38" y="174"/>
                    <a:pt x="86" y="174"/>
                  </a:cubicBezTo>
                  <a:lnTo>
                    <a:pt x="6921" y="174"/>
                  </a:lnTo>
                  <a:cubicBezTo>
                    <a:pt x="6968" y="174"/>
                    <a:pt x="7007" y="134"/>
                    <a:pt x="7007" y="86"/>
                  </a:cubicBezTo>
                  <a:cubicBezTo>
                    <a:pt x="7007" y="38"/>
                    <a:pt x="6968" y="0"/>
                    <a:pt x="6921"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58"/>
            <p:cNvSpPr/>
            <p:nvPr/>
          </p:nvSpPr>
          <p:spPr>
            <a:xfrm>
              <a:off x="2522625" y="3453950"/>
              <a:ext cx="175025" cy="4350"/>
            </a:xfrm>
            <a:custGeom>
              <a:avLst/>
              <a:gdLst/>
              <a:ahLst/>
              <a:cxnLst/>
              <a:rect l="l" t="t" r="r" b="b"/>
              <a:pathLst>
                <a:path w="7001" h="174" extrusionOk="0">
                  <a:moveTo>
                    <a:pt x="83" y="0"/>
                  </a:moveTo>
                  <a:cubicBezTo>
                    <a:pt x="38" y="2"/>
                    <a:pt x="0" y="40"/>
                    <a:pt x="0" y="87"/>
                  </a:cubicBezTo>
                  <a:cubicBezTo>
                    <a:pt x="0" y="134"/>
                    <a:pt x="38" y="172"/>
                    <a:pt x="83" y="174"/>
                  </a:cubicBezTo>
                  <a:lnTo>
                    <a:pt x="6918" y="174"/>
                  </a:lnTo>
                  <a:cubicBezTo>
                    <a:pt x="6964" y="172"/>
                    <a:pt x="7001" y="134"/>
                    <a:pt x="7001" y="87"/>
                  </a:cubicBezTo>
                  <a:cubicBezTo>
                    <a:pt x="7001" y="40"/>
                    <a:pt x="6964" y="2"/>
                    <a:pt x="6918"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58"/>
            <p:cNvSpPr/>
            <p:nvPr/>
          </p:nvSpPr>
          <p:spPr>
            <a:xfrm>
              <a:off x="2522625" y="3473675"/>
              <a:ext cx="175025" cy="4350"/>
            </a:xfrm>
            <a:custGeom>
              <a:avLst/>
              <a:gdLst/>
              <a:ahLst/>
              <a:cxnLst/>
              <a:rect l="l" t="t" r="r" b="b"/>
              <a:pathLst>
                <a:path w="7001" h="174" extrusionOk="0">
                  <a:moveTo>
                    <a:pt x="83" y="0"/>
                  </a:moveTo>
                  <a:cubicBezTo>
                    <a:pt x="38" y="1"/>
                    <a:pt x="0" y="41"/>
                    <a:pt x="0" y="86"/>
                  </a:cubicBezTo>
                  <a:cubicBezTo>
                    <a:pt x="0" y="133"/>
                    <a:pt x="38" y="171"/>
                    <a:pt x="83" y="174"/>
                  </a:cubicBezTo>
                  <a:lnTo>
                    <a:pt x="6918" y="174"/>
                  </a:lnTo>
                  <a:cubicBezTo>
                    <a:pt x="6964" y="171"/>
                    <a:pt x="7001" y="133"/>
                    <a:pt x="7001" y="86"/>
                  </a:cubicBezTo>
                  <a:cubicBezTo>
                    <a:pt x="7001" y="41"/>
                    <a:pt x="6964" y="1"/>
                    <a:pt x="6918"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58"/>
            <p:cNvSpPr/>
            <p:nvPr/>
          </p:nvSpPr>
          <p:spPr>
            <a:xfrm>
              <a:off x="2522550" y="3493375"/>
              <a:ext cx="63100" cy="4350"/>
            </a:xfrm>
            <a:custGeom>
              <a:avLst/>
              <a:gdLst/>
              <a:ahLst/>
              <a:cxnLst/>
              <a:rect l="l" t="t" r="r" b="b"/>
              <a:pathLst>
                <a:path w="2524" h="174" extrusionOk="0">
                  <a:moveTo>
                    <a:pt x="86" y="0"/>
                  </a:moveTo>
                  <a:cubicBezTo>
                    <a:pt x="38" y="0"/>
                    <a:pt x="0" y="39"/>
                    <a:pt x="0" y="87"/>
                  </a:cubicBezTo>
                  <a:cubicBezTo>
                    <a:pt x="0" y="135"/>
                    <a:pt x="38" y="174"/>
                    <a:pt x="86" y="174"/>
                  </a:cubicBezTo>
                  <a:lnTo>
                    <a:pt x="2437" y="174"/>
                  </a:lnTo>
                  <a:cubicBezTo>
                    <a:pt x="2485" y="174"/>
                    <a:pt x="2524" y="135"/>
                    <a:pt x="2524" y="87"/>
                  </a:cubicBezTo>
                  <a:cubicBezTo>
                    <a:pt x="2524" y="39"/>
                    <a:pt x="2485" y="0"/>
                    <a:pt x="2437"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58"/>
            <p:cNvSpPr/>
            <p:nvPr/>
          </p:nvSpPr>
          <p:spPr>
            <a:xfrm>
              <a:off x="2723350" y="3432675"/>
              <a:ext cx="19075" cy="16350"/>
            </a:xfrm>
            <a:custGeom>
              <a:avLst/>
              <a:gdLst/>
              <a:ahLst/>
              <a:cxnLst/>
              <a:rect l="l" t="t" r="r" b="b"/>
              <a:pathLst>
                <a:path w="763" h="654" extrusionOk="0">
                  <a:moveTo>
                    <a:pt x="436" y="1"/>
                  </a:moveTo>
                  <a:cubicBezTo>
                    <a:pt x="146" y="1"/>
                    <a:pt x="1" y="352"/>
                    <a:pt x="206" y="557"/>
                  </a:cubicBezTo>
                  <a:cubicBezTo>
                    <a:pt x="273" y="624"/>
                    <a:pt x="354" y="654"/>
                    <a:pt x="434" y="654"/>
                  </a:cubicBezTo>
                  <a:cubicBezTo>
                    <a:pt x="602" y="654"/>
                    <a:pt x="763" y="524"/>
                    <a:pt x="763" y="327"/>
                  </a:cubicBezTo>
                  <a:cubicBezTo>
                    <a:pt x="763" y="147"/>
                    <a:pt x="617" y="1"/>
                    <a:pt x="436"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58"/>
            <p:cNvSpPr/>
            <p:nvPr/>
          </p:nvSpPr>
          <p:spPr>
            <a:xfrm>
              <a:off x="2723350" y="3459525"/>
              <a:ext cx="19075" cy="16350"/>
            </a:xfrm>
            <a:custGeom>
              <a:avLst/>
              <a:gdLst/>
              <a:ahLst/>
              <a:cxnLst/>
              <a:rect l="l" t="t" r="r" b="b"/>
              <a:pathLst>
                <a:path w="763" h="654" extrusionOk="0">
                  <a:moveTo>
                    <a:pt x="436" y="1"/>
                  </a:moveTo>
                  <a:cubicBezTo>
                    <a:pt x="146" y="1"/>
                    <a:pt x="1" y="352"/>
                    <a:pt x="206" y="557"/>
                  </a:cubicBezTo>
                  <a:cubicBezTo>
                    <a:pt x="273" y="624"/>
                    <a:pt x="354" y="653"/>
                    <a:pt x="434" y="653"/>
                  </a:cubicBezTo>
                  <a:cubicBezTo>
                    <a:pt x="602" y="653"/>
                    <a:pt x="763" y="524"/>
                    <a:pt x="763" y="327"/>
                  </a:cubicBezTo>
                  <a:cubicBezTo>
                    <a:pt x="763" y="147"/>
                    <a:pt x="617" y="1"/>
                    <a:pt x="436"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58"/>
            <p:cNvSpPr/>
            <p:nvPr/>
          </p:nvSpPr>
          <p:spPr>
            <a:xfrm>
              <a:off x="2723375" y="3486400"/>
              <a:ext cx="19050" cy="16325"/>
            </a:xfrm>
            <a:custGeom>
              <a:avLst/>
              <a:gdLst/>
              <a:ahLst/>
              <a:cxnLst/>
              <a:rect l="l" t="t" r="r" b="b"/>
              <a:pathLst>
                <a:path w="762" h="653" extrusionOk="0">
                  <a:moveTo>
                    <a:pt x="437" y="1"/>
                  </a:moveTo>
                  <a:cubicBezTo>
                    <a:pt x="437" y="1"/>
                    <a:pt x="436" y="1"/>
                    <a:pt x="435" y="1"/>
                  </a:cubicBezTo>
                  <a:cubicBezTo>
                    <a:pt x="435" y="1"/>
                    <a:pt x="435" y="1"/>
                    <a:pt x="434" y="1"/>
                  </a:cubicBezTo>
                  <a:cubicBezTo>
                    <a:pt x="145" y="1"/>
                    <a:pt x="0" y="351"/>
                    <a:pt x="205" y="556"/>
                  </a:cubicBezTo>
                  <a:cubicBezTo>
                    <a:pt x="272" y="623"/>
                    <a:pt x="353" y="652"/>
                    <a:pt x="433" y="652"/>
                  </a:cubicBezTo>
                  <a:cubicBezTo>
                    <a:pt x="601" y="652"/>
                    <a:pt x="762" y="522"/>
                    <a:pt x="762" y="326"/>
                  </a:cubicBezTo>
                  <a:cubicBezTo>
                    <a:pt x="762" y="147"/>
                    <a:pt x="617" y="1"/>
                    <a:pt x="437"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58"/>
            <p:cNvSpPr/>
            <p:nvPr/>
          </p:nvSpPr>
          <p:spPr>
            <a:xfrm>
              <a:off x="2751625" y="3438650"/>
              <a:ext cx="52150" cy="4375"/>
            </a:xfrm>
            <a:custGeom>
              <a:avLst/>
              <a:gdLst/>
              <a:ahLst/>
              <a:cxnLst/>
              <a:rect l="l" t="t" r="r" b="b"/>
              <a:pathLst>
                <a:path w="2086" h="175" extrusionOk="0">
                  <a:moveTo>
                    <a:pt x="88" y="1"/>
                  </a:moveTo>
                  <a:cubicBezTo>
                    <a:pt x="40" y="1"/>
                    <a:pt x="1" y="40"/>
                    <a:pt x="1" y="88"/>
                  </a:cubicBezTo>
                  <a:cubicBezTo>
                    <a:pt x="1" y="136"/>
                    <a:pt x="40" y="174"/>
                    <a:pt x="88" y="174"/>
                  </a:cubicBezTo>
                  <a:lnTo>
                    <a:pt x="1999" y="174"/>
                  </a:lnTo>
                  <a:cubicBezTo>
                    <a:pt x="2047" y="174"/>
                    <a:pt x="2085" y="136"/>
                    <a:pt x="2085" y="88"/>
                  </a:cubicBezTo>
                  <a:cubicBezTo>
                    <a:pt x="2085" y="40"/>
                    <a:pt x="2047" y="1"/>
                    <a:pt x="1999"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58"/>
            <p:cNvSpPr/>
            <p:nvPr/>
          </p:nvSpPr>
          <p:spPr>
            <a:xfrm>
              <a:off x="2751625" y="3465500"/>
              <a:ext cx="52150" cy="4400"/>
            </a:xfrm>
            <a:custGeom>
              <a:avLst/>
              <a:gdLst/>
              <a:ahLst/>
              <a:cxnLst/>
              <a:rect l="l" t="t" r="r" b="b"/>
              <a:pathLst>
                <a:path w="2086" h="176" extrusionOk="0">
                  <a:moveTo>
                    <a:pt x="88" y="1"/>
                  </a:moveTo>
                  <a:cubicBezTo>
                    <a:pt x="40" y="1"/>
                    <a:pt x="1" y="40"/>
                    <a:pt x="1" y="88"/>
                  </a:cubicBezTo>
                  <a:cubicBezTo>
                    <a:pt x="1" y="136"/>
                    <a:pt x="40" y="175"/>
                    <a:pt x="88" y="175"/>
                  </a:cubicBezTo>
                  <a:lnTo>
                    <a:pt x="1999" y="175"/>
                  </a:lnTo>
                  <a:cubicBezTo>
                    <a:pt x="2047" y="175"/>
                    <a:pt x="2085" y="136"/>
                    <a:pt x="2085" y="88"/>
                  </a:cubicBezTo>
                  <a:cubicBezTo>
                    <a:pt x="2085" y="40"/>
                    <a:pt x="2047" y="1"/>
                    <a:pt x="1999"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58"/>
            <p:cNvSpPr/>
            <p:nvPr/>
          </p:nvSpPr>
          <p:spPr>
            <a:xfrm>
              <a:off x="2751700" y="3492350"/>
              <a:ext cx="52175" cy="4400"/>
            </a:xfrm>
            <a:custGeom>
              <a:avLst/>
              <a:gdLst/>
              <a:ahLst/>
              <a:cxnLst/>
              <a:rect l="l" t="t" r="r" b="b"/>
              <a:pathLst>
                <a:path w="2087" h="176" extrusionOk="0">
                  <a:moveTo>
                    <a:pt x="1998" y="1"/>
                  </a:moveTo>
                  <a:cubicBezTo>
                    <a:pt x="1997" y="1"/>
                    <a:pt x="1997" y="1"/>
                    <a:pt x="1996" y="1"/>
                  </a:cubicBezTo>
                  <a:lnTo>
                    <a:pt x="85" y="1"/>
                  </a:lnTo>
                  <a:cubicBezTo>
                    <a:pt x="38" y="3"/>
                    <a:pt x="1" y="41"/>
                    <a:pt x="1" y="88"/>
                  </a:cubicBezTo>
                  <a:cubicBezTo>
                    <a:pt x="1" y="135"/>
                    <a:pt x="38" y="173"/>
                    <a:pt x="85" y="175"/>
                  </a:cubicBezTo>
                  <a:lnTo>
                    <a:pt x="1996" y="175"/>
                  </a:lnTo>
                  <a:cubicBezTo>
                    <a:pt x="1997" y="175"/>
                    <a:pt x="1997" y="175"/>
                    <a:pt x="1998" y="175"/>
                  </a:cubicBezTo>
                  <a:cubicBezTo>
                    <a:pt x="2046" y="175"/>
                    <a:pt x="2087" y="137"/>
                    <a:pt x="2087" y="88"/>
                  </a:cubicBezTo>
                  <a:cubicBezTo>
                    <a:pt x="2087" y="40"/>
                    <a:pt x="2046" y="1"/>
                    <a:pt x="1998"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58"/>
            <p:cNvSpPr/>
            <p:nvPr/>
          </p:nvSpPr>
          <p:spPr>
            <a:xfrm>
              <a:off x="2933275" y="3196475"/>
              <a:ext cx="63125" cy="74900"/>
            </a:xfrm>
            <a:custGeom>
              <a:avLst/>
              <a:gdLst/>
              <a:ahLst/>
              <a:cxnLst/>
              <a:rect l="l" t="t" r="r" b="b"/>
              <a:pathLst>
                <a:path w="2525" h="2996" extrusionOk="0">
                  <a:moveTo>
                    <a:pt x="1263" y="0"/>
                  </a:moveTo>
                  <a:cubicBezTo>
                    <a:pt x="566" y="0"/>
                    <a:pt x="0" y="566"/>
                    <a:pt x="0" y="1262"/>
                  </a:cubicBezTo>
                  <a:lnTo>
                    <a:pt x="0" y="2995"/>
                  </a:lnTo>
                  <a:lnTo>
                    <a:pt x="2525" y="2995"/>
                  </a:lnTo>
                  <a:lnTo>
                    <a:pt x="2525" y="1262"/>
                  </a:lnTo>
                  <a:cubicBezTo>
                    <a:pt x="2525" y="565"/>
                    <a:pt x="1959" y="0"/>
                    <a:pt x="1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58"/>
            <p:cNvSpPr/>
            <p:nvPr/>
          </p:nvSpPr>
          <p:spPr>
            <a:xfrm>
              <a:off x="2933275" y="3266700"/>
              <a:ext cx="63150" cy="70300"/>
            </a:xfrm>
            <a:custGeom>
              <a:avLst/>
              <a:gdLst/>
              <a:ahLst/>
              <a:cxnLst/>
              <a:rect l="l" t="t" r="r" b="b"/>
              <a:pathLst>
                <a:path w="2526" h="2812" extrusionOk="0">
                  <a:moveTo>
                    <a:pt x="0" y="1"/>
                  </a:moveTo>
                  <a:lnTo>
                    <a:pt x="0" y="1548"/>
                  </a:lnTo>
                  <a:cubicBezTo>
                    <a:pt x="0" y="2246"/>
                    <a:pt x="566" y="2811"/>
                    <a:pt x="1263" y="2811"/>
                  </a:cubicBezTo>
                  <a:cubicBezTo>
                    <a:pt x="1959" y="2811"/>
                    <a:pt x="2526" y="2246"/>
                    <a:pt x="2525" y="1548"/>
                  </a:cubicBezTo>
                  <a:lnTo>
                    <a:pt x="2525" y="1"/>
                  </a:ln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58"/>
            <p:cNvSpPr/>
            <p:nvPr/>
          </p:nvSpPr>
          <p:spPr>
            <a:xfrm>
              <a:off x="2939050" y="3208150"/>
              <a:ext cx="16500" cy="39800"/>
            </a:xfrm>
            <a:custGeom>
              <a:avLst/>
              <a:gdLst/>
              <a:ahLst/>
              <a:cxnLst/>
              <a:rect l="l" t="t" r="r" b="b"/>
              <a:pathLst>
                <a:path w="660" h="1592" extrusionOk="0">
                  <a:moveTo>
                    <a:pt x="660" y="1"/>
                  </a:moveTo>
                  <a:cubicBezTo>
                    <a:pt x="394" y="140"/>
                    <a:pt x="233" y="439"/>
                    <a:pt x="127" y="708"/>
                  </a:cubicBezTo>
                  <a:cubicBezTo>
                    <a:pt x="41" y="1000"/>
                    <a:pt x="1" y="1287"/>
                    <a:pt x="50" y="1592"/>
                  </a:cubicBezTo>
                  <a:cubicBezTo>
                    <a:pt x="116" y="1302"/>
                    <a:pt x="156" y="1010"/>
                    <a:pt x="258" y="730"/>
                  </a:cubicBezTo>
                  <a:cubicBezTo>
                    <a:pt x="353" y="471"/>
                    <a:pt x="480" y="212"/>
                    <a:pt x="660" y="1"/>
                  </a:cubicBez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58"/>
            <p:cNvSpPr/>
            <p:nvPr/>
          </p:nvSpPr>
          <p:spPr>
            <a:xfrm>
              <a:off x="3101950" y="3588675"/>
              <a:ext cx="4825" cy="142725"/>
            </a:xfrm>
            <a:custGeom>
              <a:avLst/>
              <a:gdLst/>
              <a:ahLst/>
              <a:cxnLst/>
              <a:rect l="l" t="t" r="r" b="b"/>
              <a:pathLst>
                <a:path w="193" h="5709" extrusionOk="0">
                  <a:moveTo>
                    <a:pt x="0" y="0"/>
                  </a:moveTo>
                  <a:lnTo>
                    <a:pt x="0" y="5515"/>
                  </a:lnTo>
                  <a:lnTo>
                    <a:pt x="192" y="5709"/>
                  </a:lnTo>
                  <a:lnTo>
                    <a:pt x="192" y="0"/>
                  </a:ln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58"/>
            <p:cNvSpPr/>
            <p:nvPr/>
          </p:nvSpPr>
          <p:spPr>
            <a:xfrm>
              <a:off x="3068675" y="3518550"/>
              <a:ext cx="71350" cy="76500"/>
            </a:xfrm>
            <a:custGeom>
              <a:avLst/>
              <a:gdLst/>
              <a:ahLst/>
              <a:cxnLst/>
              <a:rect l="l" t="t" r="r" b="b"/>
              <a:pathLst>
                <a:path w="2854" h="3060" extrusionOk="0">
                  <a:moveTo>
                    <a:pt x="1363" y="1"/>
                  </a:moveTo>
                  <a:lnTo>
                    <a:pt x="1" y="209"/>
                  </a:lnTo>
                  <a:cubicBezTo>
                    <a:pt x="241" y="610"/>
                    <a:pt x="850" y="1257"/>
                    <a:pt x="850" y="1257"/>
                  </a:cubicBezTo>
                  <a:lnTo>
                    <a:pt x="1139" y="3060"/>
                  </a:lnTo>
                  <a:lnTo>
                    <a:pt x="1716" y="3060"/>
                  </a:lnTo>
                  <a:lnTo>
                    <a:pt x="2005" y="1257"/>
                  </a:lnTo>
                  <a:cubicBezTo>
                    <a:pt x="2005" y="1257"/>
                    <a:pt x="2614" y="610"/>
                    <a:pt x="2854" y="209"/>
                  </a:cubicBezTo>
                  <a:lnTo>
                    <a:pt x="13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58"/>
            <p:cNvSpPr/>
            <p:nvPr/>
          </p:nvSpPr>
          <p:spPr>
            <a:xfrm>
              <a:off x="3054250" y="3251200"/>
              <a:ext cx="100225" cy="272575"/>
            </a:xfrm>
            <a:custGeom>
              <a:avLst/>
              <a:gdLst/>
              <a:ahLst/>
              <a:cxnLst/>
              <a:rect l="l" t="t" r="r" b="b"/>
              <a:pathLst>
                <a:path w="4009" h="10903" extrusionOk="0">
                  <a:moveTo>
                    <a:pt x="97" y="1"/>
                  </a:moveTo>
                  <a:cubicBezTo>
                    <a:pt x="43" y="1"/>
                    <a:pt x="1" y="43"/>
                    <a:pt x="1" y="97"/>
                  </a:cubicBezTo>
                  <a:lnTo>
                    <a:pt x="1" y="449"/>
                  </a:lnTo>
                  <a:cubicBezTo>
                    <a:pt x="1" y="501"/>
                    <a:pt x="42" y="544"/>
                    <a:pt x="95" y="544"/>
                  </a:cubicBezTo>
                  <a:cubicBezTo>
                    <a:pt x="95" y="544"/>
                    <a:pt x="96" y="544"/>
                    <a:pt x="97" y="544"/>
                  </a:cubicBezTo>
                  <a:lnTo>
                    <a:pt x="578" y="544"/>
                  </a:lnTo>
                  <a:lnTo>
                    <a:pt x="578" y="10903"/>
                  </a:lnTo>
                  <a:lnTo>
                    <a:pt x="3431" y="10903"/>
                  </a:lnTo>
                  <a:lnTo>
                    <a:pt x="3431" y="546"/>
                  </a:lnTo>
                  <a:lnTo>
                    <a:pt x="3912" y="546"/>
                  </a:lnTo>
                  <a:cubicBezTo>
                    <a:pt x="3965" y="546"/>
                    <a:pt x="4008" y="504"/>
                    <a:pt x="4008" y="450"/>
                  </a:cubicBezTo>
                  <a:lnTo>
                    <a:pt x="4008" y="98"/>
                  </a:lnTo>
                  <a:cubicBezTo>
                    <a:pt x="4008" y="44"/>
                    <a:pt x="3966" y="1"/>
                    <a:pt x="3912" y="1"/>
                  </a:cubicBez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58"/>
            <p:cNvSpPr/>
            <p:nvPr/>
          </p:nvSpPr>
          <p:spPr>
            <a:xfrm>
              <a:off x="3068675" y="3390800"/>
              <a:ext cx="71350" cy="133475"/>
            </a:xfrm>
            <a:custGeom>
              <a:avLst/>
              <a:gdLst/>
              <a:ahLst/>
              <a:cxnLst/>
              <a:rect l="l" t="t" r="r" b="b"/>
              <a:pathLst>
                <a:path w="2854" h="5339" extrusionOk="0">
                  <a:moveTo>
                    <a:pt x="1" y="0"/>
                  </a:moveTo>
                  <a:lnTo>
                    <a:pt x="1" y="5339"/>
                  </a:lnTo>
                  <a:lnTo>
                    <a:pt x="2854" y="5339"/>
                  </a:lnTo>
                  <a:lnTo>
                    <a:pt x="2854" y="0"/>
                  </a:ln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58"/>
            <p:cNvSpPr/>
            <p:nvPr/>
          </p:nvSpPr>
          <p:spPr>
            <a:xfrm>
              <a:off x="3125200" y="3402350"/>
              <a:ext cx="7250" cy="113825"/>
            </a:xfrm>
            <a:custGeom>
              <a:avLst/>
              <a:gdLst/>
              <a:ahLst/>
              <a:cxnLst/>
              <a:rect l="l" t="t" r="r" b="b"/>
              <a:pathLst>
                <a:path w="290" h="4553" extrusionOk="0">
                  <a:moveTo>
                    <a:pt x="144" y="0"/>
                  </a:moveTo>
                  <a:cubicBezTo>
                    <a:pt x="65" y="0"/>
                    <a:pt x="0" y="65"/>
                    <a:pt x="0" y="144"/>
                  </a:cubicBezTo>
                  <a:lnTo>
                    <a:pt x="0" y="4407"/>
                  </a:lnTo>
                  <a:cubicBezTo>
                    <a:pt x="0" y="4487"/>
                    <a:pt x="65" y="4552"/>
                    <a:pt x="144" y="4552"/>
                  </a:cubicBezTo>
                  <a:cubicBezTo>
                    <a:pt x="224" y="4552"/>
                    <a:pt x="290" y="4487"/>
                    <a:pt x="288" y="4407"/>
                  </a:cubicBezTo>
                  <a:lnTo>
                    <a:pt x="288" y="144"/>
                  </a:lnTo>
                  <a:cubicBezTo>
                    <a:pt x="288" y="65"/>
                    <a:pt x="224" y="0"/>
                    <a:pt x="144" y="0"/>
                  </a:cubicBez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58"/>
            <p:cNvSpPr/>
            <p:nvPr/>
          </p:nvSpPr>
          <p:spPr>
            <a:xfrm>
              <a:off x="3068675" y="3448800"/>
              <a:ext cx="60150" cy="75500"/>
            </a:xfrm>
            <a:custGeom>
              <a:avLst/>
              <a:gdLst/>
              <a:ahLst/>
              <a:cxnLst/>
              <a:rect l="l" t="t" r="r" b="b"/>
              <a:pathLst>
                <a:path w="2406" h="3020" extrusionOk="0">
                  <a:moveTo>
                    <a:pt x="1" y="1"/>
                  </a:moveTo>
                  <a:lnTo>
                    <a:pt x="1" y="3020"/>
                  </a:lnTo>
                  <a:lnTo>
                    <a:pt x="2405" y="2999"/>
                  </a:lnTo>
                  <a:cubicBezTo>
                    <a:pt x="474" y="2494"/>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58"/>
            <p:cNvSpPr/>
            <p:nvPr/>
          </p:nvSpPr>
          <p:spPr>
            <a:xfrm>
              <a:off x="3085875" y="3186625"/>
              <a:ext cx="36950" cy="206425"/>
            </a:xfrm>
            <a:custGeom>
              <a:avLst/>
              <a:gdLst/>
              <a:ahLst/>
              <a:cxnLst/>
              <a:rect l="l" t="t" r="r" b="b"/>
              <a:pathLst>
                <a:path w="1478" h="8257" extrusionOk="0">
                  <a:moveTo>
                    <a:pt x="1" y="0"/>
                  </a:moveTo>
                  <a:lnTo>
                    <a:pt x="1" y="8257"/>
                  </a:lnTo>
                  <a:lnTo>
                    <a:pt x="1477" y="8257"/>
                  </a:lnTo>
                  <a:lnTo>
                    <a:pt x="1477" y="0"/>
                  </a:ln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58"/>
            <p:cNvSpPr/>
            <p:nvPr/>
          </p:nvSpPr>
          <p:spPr>
            <a:xfrm>
              <a:off x="3093725" y="3186625"/>
              <a:ext cx="7250" cy="206425"/>
            </a:xfrm>
            <a:custGeom>
              <a:avLst/>
              <a:gdLst/>
              <a:ahLst/>
              <a:cxnLst/>
              <a:rect l="l" t="t" r="r" b="b"/>
              <a:pathLst>
                <a:path w="290" h="8257" extrusionOk="0">
                  <a:moveTo>
                    <a:pt x="1" y="0"/>
                  </a:moveTo>
                  <a:lnTo>
                    <a:pt x="1" y="8257"/>
                  </a:lnTo>
                  <a:lnTo>
                    <a:pt x="289" y="8257"/>
                  </a:lnTo>
                  <a:lnTo>
                    <a:pt x="289" y="0"/>
                  </a:ln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58"/>
            <p:cNvSpPr/>
            <p:nvPr/>
          </p:nvSpPr>
          <p:spPr>
            <a:xfrm>
              <a:off x="3107750" y="3186625"/>
              <a:ext cx="7250" cy="206425"/>
            </a:xfrm>
            <a:custGeom>
              <a:avLst/>
              <a:gdLst/>
              <a:ahLst/>
              <a:cxnLst/>
              <a:rect l="l" t="t" r="r" b="b"/>
              <a:pathLst>
                <a:path w="290" h="8257" extrusionOk="0">
                  <a:moveTo>
                    <a:pt x="1" y="0"/>
                  </a:moveTo>
                  <a:lnTo>
                    <a:pt x="1" y="8257"/>
                  </a:lnTo>
                  <a:lnTo>
                    <a:pt x="289" y="8257"/>
                  </a:lnTo>
                  <a:lnTo>
                    <a:pt x="289" y="0"/>
                  </a:ln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58"/>
            <p:cNvSpPr/>
            <p:nvPr/>
          </p:nvSpPr>
          <p:spPr>
            <a:xfrm>
              <a:off x="3068675" y="3386500"/>
              <a:ext cx="71350" cy="8400"/>
            </a:xfrm>
            <a:custGeom>
              <a:avLst/>
              <a:gdLst/>
              <a:ahLst/>
              <a:cxnLst/>
              <a:rect l="l" t="t" r="r" b="b"/>
              <a:pathLst>
                <a:path w="2854" h="336" extrusionOk="0">
                  <a:moveTo>
                    <a:pt x="1" y="0"/>
                  </a:moveTo>
                  <a:lnTo>
                    <a:pt x="1" y="335"/>
                  </a:lnTo>
                  <a:lnTo>
                    <a:pt x="2854" y="335"/>
                  </a:lnTo>
                  <a:lnTo>
                    <a:pt x="2854" y="0"/>
                  </a:ln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58"/>
            <p:cNvSpPr/>
            <p:nvPr/>
          </p:nvSpPr>
          <p:spPr>
            <a:xfrm>
              <a:off x="3065475" y="3183075"/>
              <a:ext cx="77775" cy="8050"/>
            </a:xfrm>
            <a:custGeom>
              <a:avLst/>
              <a:gdLst/>
              <a:ahLst/>
              <a:cxnLst/>
              <a:rect l="l" t="t" r="r" b="b"/>
              <a:pathLst>
                <a:path w="3111" h="322" extrusionOk="0">
                  <a:moveTo>
                    <a:pt x="96" y="1"/>
                  </a:moveTo>
                  <a:cubicBezTo>
                    <a:pt x="43" y="1"/>
                    <a:pt x="0" y="44"/>
                    <a:pt x="0" y="97"/>
                  </a:cubicBezTo>
                  <a:lnTo>
                    <a:pt x="0" y="225"/>
                  </a:lnTo>
                  <a:cubicBezTo>
                    <a:pt x="0" y="279"/>
                    <a:pt x="43" y="321"/>
                    <a:pt x="96" y="321"/>
                  </a:cubicBezTo>
                  <a:lnTo>
                    <a:pt x="3015" y="321"/>
                  </a:lnTo>
                  <a:cubicBezTo>
                    <a:pt x="3067" y="321"/>
                    <a:pt x="3111" y="279"/>
                    <a:pt x="3111" y="225"/>
                  </a:cubicBezTo>
                  <a:lnTo>
                    <a:pt x="3111" y="97"/>
                  </a:lnTo>
                  <a:cubicBezTo>
                    <a:pt x="3111" y="44"/>
                    <a:pt x="3067" y="1"/>
                    <a:pt x="3015" y="1"/>
                  </a:cubicBezTo>
                  <a:close/>
                </a:path>
              </a:pathLst>
            </a:custGeom>
            <a:solidFill>
              <a:srgbClr val="513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58"/>
            <p:cNvSpPr/>
            <p:nvPr/>
          </p:nvSpPr>
          <p:spPr>
            <a:xfrm>
              <a:off x="2751400" y="3380350"/>
              <a:ext cx="231700" cy="76875"/>
            </a:xfrm>
            <a:custGeom>
              <a:avLst/>
              <a:gdLst/>
              <a:ahLst/>
              <a:cxnLst/>
              <a:rect l="l" t="t" r="r" b="b"/>
              <a:pathLst>
                <a:path w="9268" h="3075" extrusionOk="0">
                  <a:moveTo>
                    <a:pt x="1" y="0"/>
                  </a:moveTo>
                  <a:lnTo>
                    <a:pt x="1" y="2930"/>
                  </a:lnTo>
                  <a:cubicBezTo>
                    <a:pt x="1" y="3011"/>
                    <a:pt x="65" y="3075"/>
                    <a:pt x="146" y="3075"/>
                  </a:cubicBezTo>
                  <a:cubicBezTo>
                    <a:pt x="226" y="3075"/>
                    <a:pt x="291" y="3011"/>
                    <a:pt x="291" y="2930"/>
                  </a:cubicBezTo>
                  <a:lnTo>
                    <a:pt x="291" y="291"/>
                  </a:lnTo>
                  <a:lnTo>
                    <a:pt x="8977" y="291"/>
                  </a:lnTo>
                  <a:lnTo>
                    <a:pt x="8977" y="2930"/>
                  </a:lnTo>
                  <a:cubicBezTo>
                    <a:pt x="8977" y="3011"/>
                    <a:pt x="9042" y="3075"/>
                    <a:pt x="9122" y="3075"/>
                  </a:cubicBezTo>
                  <a:cubicBezTo>
                    <a:pt x="9203" y="3075"/>
                    <a:pt x="9267" y="3011"/>
                    <a:pt x="9267" y="2930"/>
                  </a:cubicBezTo>
                  <a:lnTo>
                    <a:pt x="9267" y="0"/>
                  </a:ln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58"/>
            <p:cNvSpPr/>
            <p:nvPr/>
          </p:nvSpPr>
          <p:spPr>
            <a:xfrm>
              <a:off x="2748575" y="3371025"/>
              <a:ext cx="238175" cy="29275"/>
            </a:xfrm>
            <a:custGeom>
              <a:avLst/>
              <a:gdLst/>
              <a:ahLst/>
              <a:cxnLst/>
              <a:rect l="l" t="t" r="r" b="b"/>
              <a:pathLst>
                <a:path w="9527" h="1171" extrusionOk="0">
                  <a:moveTo>
                    <a:pt x="585" y="0"/>
                  </a:moveTo>
                  <a:cubicBezTo>
                    <a:pt x="262" y="0"/>
                    <a:pt x="2" y="262"/>
                    <a:pt x="2" y="585"/>
                  </a:cubicBezTo>
                  <a:cubicBezTo>
                    <a:pt x="0" y="908"/>
                    <a:pt x="262" y="1170"/>
                    <a:pt x="585" y="1170"/>
                  </a:cubicBezTo>
                  <a:lnTo>
                    <a:pt x="8941" y="1170"/>
                  </a:lnTo>
                  <a:cubicBezTo>
                    <a:pt x="9264" y="1170"/>
                    <a:pt x="9526" y="908"/>
                    <a:pt x="9526" y="585"/>
                  </a:cubicBezTo>
                  <a:cubicBezTo>
                    <a:pt x="9526" y="262"/>
                    <a:pt x="9264" y="0"/>
                    <a:pt x="8941" y="0"/>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58"/>
            <p:cNvSpPr/>
            <p:nvPr/>
          </p:nvSpPr>
          <p:spPr>
            <a:xfrm>
              <a:off x="2662600" y="3441275"/>
              <a:ext cx="391125" cy="289000"/>
            </a:xfrm>
            <a:custGeom>
              <a:avLst/>
              <a:gdLst/>
              <a:ahLst/>
              <a:cxnLst/>
              <a:rect l="l" t="t" r="r" b="b"/>
              <a:pathLst>
                <a:path w="15645" h="11560" extrusionOk="0">
                  <a:moveTo>
                    <a:pt x="1551" y="1"/>
                  </a:moveTo>
                  <a:cubicBezTo>
                    <a:pt x="695" y="1"/>
                    <a:pt x="0" y="695"/>
                    <a:pt x="2" y="1550"/>
                  </a:cubicBezTo>
                  <a:lnTo>
                    <a:pt x="2" y="10010"/>
                  </a:lnTo>
                  <a:cubicBezTo>
                    <a:pt x="0" y="10866"/>
                    <a:pt x="695" y="11560"/>
                    <a:pt x="1551" y="11560"/>
                  </a:cubicBezTo>
                  <a:lnTo>
                    <a:pt x="14095" y="11560"/>
                  </a:lnTo>
                  <a:cubicBezTo>
                    <a:pt x="14951" y="11560"/>
                    <a:pt x="15645" y="10866"/>
                    <a:pt x="15645" y="10010"/>
                  </a:cubicBezTo>
                  <a:lnTo>
                    <a:pt x="15645" y="1550"/>
                  </a:lnTo>
                  <a:cubicBezTo>
                    <a:pt x="15645" y="695"/>
                    <a:pt x="14951" y="1"/>
                    <a:pt x="14095"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58"/>
            <p:cNvSpPr/>
            <p:nvPr/>
          </p:nvSpPr>
          <p:spPr>
            <a:xfrm>
              <a:off x="2798825" y="3526425"/>
              <a:ext cx="118700" cy="118700"/>
            </a:xfrm>
            <a:custGeom>
              <a:avLst/>
              <a:gdLst/>
              <a:ahLst/>
              <a:cxnLst/>
              <a:rect l="l" t="t" r="r" b="b"/>
              <a:pathLst>
                <a:path w="4748" h="4748" extrusionOk="0">
                  <a:moveTo>
                    <a:pt x="1938" y="1"/>
                  </a:moveTo>
                  <a:lnTo>
                    <a:pt x="1938" y="1938"/>
                  </a:lnTo>
                  <a:lnTo>
                    <a:pt x="1" y="1938"/>
                  </a:lnTo>
                  <a:lnTo>
                    <a:pt x="1" y="2810"/>
                  </a:lnTo>
                  <a:lnTo>
                    <a:pt x="1938" y="2810"/>
                  </a:lnTo>
                  <a:lnTo>
                    <a:pt x="1938" y="4747"/>
                  </a:lnTo>
                  <a:lnTo>
                    <a:pt x="2810" y="4747"/>
                  </a:lnTo>
                  <a:lnTo>
                    <a:pt x="2810" y="2810"/>
                  </a:lnTo>
                  <a:lnTo>
                    <a:pt x="4747" y="2810"/>
                  </a:lnTo>
                  <a:lnTo>
                    <a:pt x="4747" y="1938"/>
                  </a:lnTo>
                  <a:lnTo>
                    <a:pt x="2810" y="1938"/>
                  </a:lnTo>
                  <a:lnTo>
                    <a:pt x="2810" y="1"/>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58"/>
            <p:cNvSpPr/>
            <p:nvPr/>
          </p:nvSpPr>
          <p:spPr>
            <a:xfrm>
              <a:off x="3020425" y="3471350"/>
              <a:ext cx="7275" cy="228875"/>
            </a:xfrm>
            <a:custGeom>
              <a:avLst/>
              <a:gdLst/>
              <a:ahLst/>
              <a:cxnLst/>
              <a:rect l="l" t="t" r="r" b="b"/>
              <a:pathLst>
                <a:path w="291" h="9155" extrusionOk="0">
                  <a:moveTo>
                    <a:pt x="145" y="0"/>
                  </a:moveTo>
                  <a:cubicBezTo>
                    <a:pt x="65" y="0"/>
                    <a:pt x="0" y="66"/>
                    <a:pt x="0" y="146"/>
                  </a:cubicBezTo>
                  <a:lnTo>
                    <a:pt x="0" y="9009"/>
                  </a:lnTo>
                  <a:cubicBezTo>
                    <a:pt x="0" y="9089"/>
                    <a:pt x="65" y="9154"/>
                    <a:pt x="145" y="9154"/>
                  </a:cubicBezTo>
                  <a:cubicBezTo>
                    <a:pt x="225" y="9154"/>
                    <a:pt x="291" y="9089"/>
                    <a:pt x="291" y="9009"/>
                  </a:cubicBezTo>
                  <a:lnTo>
                    <a:pt x="291" y="146"/>
                  </a:lnTo>
                  <a:cubicBezTo>
                    <a:pt x="291" y="66"/>
                    <a:pt x="225" y="0"/>
                    <a:pt x="145" y="0"/>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58"/>
            <p:cNvSpPr/>
            <p:nvPr/>
          </p:nvSpPr>
          <p:spPr>
            <a:xfrm>
              <a:off x="2688650" y="3471350"/>
              <a:ext cx="7300" cy="228875"/>
            </a:xfrm>
            <a:custGeom>
              <a:avLst/>
              <a:gdLst/>
              <a:ahLst/>
              <a:cxnLst/>
              <a:rect l="l" t="t" r="r" b="b"/>
              <a:pathLst>
                <a:path w="292" h="9155" extrusionOk="0">
                  <a:moveTo>
                    <a:pt x="146" y="0"/>
                  </a:moveTo>
                  <a:cubicBezTo>
                    <a:pt x="65" y="0"/>
                    <a:pt x="1" y="66"/>
                    <a:pt x="1" y="146"/>
                  </a:cubicBezTo>
                  <a:lnTo>
                    <a:pt x="1" y="9009"/>
                  </a:lnTo>
                  <a:cubicBezTo>
                    <a:pt x="1" y="9089"/>
                    <a:pt x="65" y="9154"/>
                    <a:pt x="146" y="9154"/>
                  </a:cubicBezTo>
                  <a:cubicBezTo>
                    <a:pt x="226" y="9154"/>
                    <a:pt x="291" y="9089"/>
                    <a:pt x="291" y="9009"/>
                  </a:cubicBezTo>
                  <a:lnTo>
                    <a:pt x="291" y="146"/>
                  </a:lnTo>
                  <a:cubicBezTo>
                    <a:pt x="291" y="66"/>
                    <a:pt x="226" y="0"/>
                    <a:pt x="146" y="0"/>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58"/>
            <p:cNvSpPr/>
            <p:nvPr/>
          </p:nvSpPr>
          <p:spPr>
            <a:xfrm>
              <a:off x="2758550" y="3541275"/>
              <a:ext cx="295175" cy="189000"/>
            </a:xfrm>
            <a:custGeom>
              <a:avLst/>
              <a:gdLst/>
              <a:ahLst/>
              <a:cxnLst/>
              <a:rect l="l" t="t" r="r" b="b"/>
              <a:pathLst>
                <a:path w="11807" h="7560" extrusionOk="0">
                  <a:moveTo>
                    <a:pt x="11807" y="1"/>
                  </a:moveTo>
                  <a:cubicBezTo>
                    <a:pt x="9518" y="5102"/>
                    <a:pt x="3361" y="6930"/>
                    <a:pt x="1" y="7560"/>
                  </a:cubicBezTo>
                  <a:lnTo>
                    <a:pt x="10257" y="7560"/>
                  </a:lnTo>
                  <a:cubicBezTo>
                    <a:pt x="11113" y="7560"/>
                    <a:pt x="11807" y="6866"/>
                    <a:pt x="11807" y="6010"/>
                  </a:cubicBezTo>
                  <a:lnTo>
                    <a:pt x="118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58"/>
            <p:cNvSpPr/>
            <p:nvPr/>
          </p:nvSpPr>
          <p:spPr>
            <a:xfrm>
              <a:off x="2539075" y="3543975"/>
              <a:ext cx="105925" cy="186400"/>
            </a:xfrm>
            <a:custGeom>
              <a:avLst/>
              <a:gdLst/>
              <a:ahLst/>
              <a:cxnLst/>
              <a:rect l="l" t="t" r="r" b="b"/>
              <a:pathLst>
                <a:path w="4237" h="7456" extrusionOk="0">
                  <a:moveTo>
                    <a:pt x="674" y="1"/>
                  </a:moveTo>
                  <a:cubicBezTo>
                    <a:pt x="302" y="1"/>
                    <a:pt x="1" y="302"/>
                    <a:pt x="1" y="674"/>
                  </a:cubicBezTo>
                  <a:lnTo>
                    <a:pt x="1" y="6782"/>
                  </a:lnTo>
                  <a:cubicBezTo>
                    <a:pt x="1" y="7154"/>
                    <a:pt x="302" y="7455"/>
                    <a:pt x="674" y="7455"/>
                  </a:cubicBezTo>
                  <a:lnTo>
                    <a:pt x="3564" y="7455"/>
                  </a:lnTo>
                  <a:cubicBezTo>
                    <a:pt x="3935" y="7455"/>
                    <a:pt x="4236" y="7154"/>
                    <a:pt x="4236" y="6782"/>
                  </a:cubicBezTo>
                  <a:lnTo>
                    <a:pt x="4236" y="674"/>
                  </a:lnTo>
                  <a:cubicBezTo>
                    <a:pt x="4236" y="302"/>
                    <a:pt x="3935" y="1"/>
                    <a:pt x="3563"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58"/>
            <p:cNvSpPr/>
            <p:nvPr/>
          </p:nvSpPr>
          <p:spPr>
            <a:xfrm>
              <a:off x="2539075" y="3606425"/>
              <a:ext cx="105925" cy="89250"/>
            </a:xfrm>
            <a:custGeom>
              <a:avLst/>
              <a:gdLst/>
              <a:ahLst/>
              <a:cxnLst/>
              <a:rect l="l" t="t" r="r" b="b"/>
              <a:pathLst>
                <a:path w="4237" h="3570" extrusionOk="0">
                  <a:moveTo>
                    <a:pt x="1" y="1"/>
                  </a:moveTo>
                  <a:lnTo>
                    <a:pt x="1" y="3570"/>
                  </a:lnTo>
                  <a:lnTo>
                    <a:pt x="4236" y="3570"/>
                  </a:lnTo>
                  <a:lnTo>
                    <a:pt x="4236" y="1"/>
                  </a:ln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58"/>
            <p:cNvSpPr/>
            <p:nvPr/>
          </p:nvSpPr>
          <p:spPr>
            <a:xfrm>
              <a:off x="2562600" y="3621575"/>
              <a:ext cx="58900" cy="58950"/>
            </a:xfrm>
            <a:custGeom>
              <a:avLst/>
              <a:gdLst/>
              <a:ahLst/>
              <a:cxnLst/>
              <a:rect l="l" t="t" r="r" b="b"/>
              <a:pathLst>
                <a:path w="2356" h="2358" extrusionOk="0">
                  <a:moveTo>
                    <a:pt x="1135" y="1"/>
                  </a:moveTo>
                  <a:cubicBezTo>
                    <a:pt x="1060" y="1"/>
                    <a:pt x="999" y="62"/>
                    <a:pt x="999" y="137"/>
                  </a:cubicBezTo>
                  <a:lnTo>
                    <a:pt x="999" y="999"/>
                  </a:lnTo>
                  <a:lnTo>
                    <a:pt x="137" y="999"/>
                  </a:lnTo>
                  <a:cubicBezTo>
                    <a:pt x="60" y="999"/>
                    <a:pt x="0" y="1060"/>
                    <a:pt x="0" y="1136"/>
                  </a:cubicBezTo>
                  <a:lnTo>
                    <a:pt x="0" y="1222"/>
                  </a:lnTo>
                  <a:cubicBezTo>
                    <a:pt x="0" y="1297"/>
                    <a:pt x="60" y="1358"/>
                    <a:pt x="137" y="1358"/>
                  </a:cubicBezTo>
                  <a:lnTo>
                    <a:pt x="999" y="1358"/>
                  </a:lnTo>
                  <a:lnTo>
                    <a:pt x="999" y="2221"/>
                  </a:lnTo>
                  <a:cubicBezTo>
                    <a:pt x="999" y="2296"/>
                    <a:pt x="1060" y="2357"/>
                    <a:pt x="1135" y="2357"/>
                  </a:cubicBezTo>
                  <a:lnTo>
                    <a:pt x="1221" y="2357"/>
                  </a:lnTo>
                  <a:cubicBezTo>
                    <a:pt x="1296" y="2357"/>
                    <a:pt x="1357" y="2296"/>
                    <a:pt x="1357" y="2221"/>
                  </a:cubicBezTo>
                  <a:lnTo>
                    <a:pt x="1357" y="1358"/>
                  </a:lnTo>
                  <a:lnTo>
                    <a:pt x="2219" y="1358"/>
                  </a:lnTo>
                  <a:cubicBezTo>
                    <a:pt x="2295" y="1358"/>
                    <a:pt x="2356" y="1297"/>
                    <a:pt x="2356" y="1222"/>
                  </a:cubicBezTo>
                  <a:lnTo>
                    <a:pt x="2356" y="1136"/>
                  </a:lnTo>
                  <a:cubicBezTo>
                    <a:pt x="2356" y="1060"/>
                    <a:pt x="2295" y="1000"/>
                    <a:pt x="2219" y="999"/>
                  </a:cubicBezTo>
                  <a:lnTo>
                    <a:pt x="1357" y="999"/>
                  </a:lnTo>
                  <a:lnTo>
                    <a:pt x="1357" y="137"/>
                  </a:lnTo>
                  <a:cubicBezTo>
                    <a:pt x="1357" y="62"/>
                    <a:pt x="1296" y="1"/>
                    <a:pt x="1221" y="1"/>
                  </a:cubicBez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58"/>
            <p:cNvSpPr/>
            <p:nvPr/>
          </p:nvSpPr>
          <p:spPr>
            <a:xfrm>
              <a:off x="2627975" y="3564250"/>
              <a:ext cx="4925" cy="67450"/>
            </a:xfrm>
            <a:custGeom>
              <a:avLst/>
              <a:gdLst/>
              <a:ahLst/>
              <a:cxnLst/>
              <a:rect l="l" t="t" r="r" b="b"/>
              <a:pathLst>
                <a:path w="197" h="2698" extrusionOk="0">
                  <a:moveTo>
                    <a:pt x="99" y="1"/>
                  </a:moveTo>
                  <a:cubicBezTo>
                    <a:pt x="44" y="1"/>
                    <a:pt x="0" y="45"/>
                    <a:pt x="3" y="100"/>
                  </a:cubicBezTo>
                  <a:lnTo>
                    <a:pt x="3" y="2601"/>
                  </a:lnTo>
                  <a:cubicBezTo>
                    <a:pt x="3" y="2655"/>
                    <a:pt x="45" y="2698"/>
                    <a:pt x="99" y="2698"/>
                  </a:cubicBezTo>
                  <a:cubicBezTo>
                    <a:pt x="152" y="2698"/>
                    <a:pt x="195" y="2655"/>
                    <a:pt x="195" y="2601"/>
                  </a:cubicBezTo>
                  <a:lnTo>
                    <a:pt x="195" y="100"/>
                  </a:lnTo>
                  <a:cubicBezTo>
                    <a:pt x="197" y="45"/>
                    <a:pt x="153" y="1"/>
                    <a:pt x="99" y="1"/>
                  </a:cubicBez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58"/>
            <p:cNvSpPr/>
            <p:nvPr/>
          </p:nvSpPr>
          <p:spPr>
            <a:xfrm>
              <a:off x="2552300" y="3518125"/>
              <a:ext cx="80575" cy="26550"/>
            </a:xfrm>
            <a:custGeom>
              <a:avLst/>
              <a:gdLst/>
              <a:ahLst/>
              <a:cxnLst/>
              <a:rect l="l" t="t" r="r" b="b"/>
              <a:pathLst>
                <a:path w="3223" h="1062" extrusionOk="0">
                  <a:moveTo>
                    <a:pt x="289" y="0"/>
                  </a:moveTo>
                  <a:cubicBezTo>
                    <a:pt x="130" y="0"/>
                    <a:pt x="1" y="130"/>
                    <a:pt x="1" y="289"/>
                  </a:cubicBezTo>
                  <a:lnTo>
                    <a:pt x="1" y="774"/>
                  </a:lnTo>
                  <a:cubicBezTo>
                    <a:pt x="1" y="932"/>
                    <a:pt x="130" y="1062"/>
                    <a:pt x="289" y="1062"/>
                  </a:cubicBezTo>
                  <a:lnTo>
                    <a:pt x="2935" y="1062"/>
                  </a:lnTo>
                  <a:cubicBezTo>
                    <a:pt x="3093" y="1062"/>
                    <a:pt x="3223" y="932"/>
                    <a:pt x="3223" y="774"/>
                  </a:cubicBezTo>
                  <a:lnTo>
                    <a:pt x="3223" y="289"/>
                  </a:lnTo>
                  <a:cubicBezTo>
                    <a:pt x="3223" y="130"/>
                    <a:pt x="3094" y="0"/>
                    <a:pt x="2935" y="0"/>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58"/>
            <p:cNvSpPr/>
            <p:nvPr/>
          </p:nvSpPr>
          <p:spPr>
            <a:xfrm>
              <a:off x="2558225" y="3522250"/>
              <a:ext cx="3900" cy="18325"/>
            </a:xfrm>
            <a:custGeom>
              <a:avLst/>
              <a:gdLst/>
              <a:ahLst/>
              <a:cxnLst/>
              <a:rect l="l" t="t" r="r" b="b"/>
              <a:pathLst>
                <a:path w="156" h="733" extrusionOk="0">
                  <a:moveTo>
                    <a:pt x="78" y="1"/>
                  </a:moveTo>
                  <a:cubicBezTo>
                    <a:pt x="36" y="1"/>
                    <a:pt x="1" y="35"/>
                    <a:pt x="1" y="77"/>
                  </a:cubicBezTo>
                  <a:lnTo>
                    <a:pt x="1" y="655"/>
                  </a:lnTo>
                  <a:cubicBezTo>
                    <a:pt x="1" y="697"/>
                    <a:pt x="36" y="732"/>
                    <a:pt x="78" y="732"/>
                  </a:cubicBezTo>
                  <a:cubicBezTo>
                    <a:pt x="121" y="732"/>
                    <a:pt x="156" y="697"/>
                    <a:pt x="155" y="655"/>
                  </a:cubicBezTo>
                  <a:lnTo>
                    <a:pt x="155" y="77"/>
                  </a:lnTo>
                  <a:cubicBezTo>
                    <a:pt x="156" y="35"/>
                    <a:pt x="121" y="1"/>
                    <a:pt x="78"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58"/>
            <p:cNvSpPr/>
            <p:nvPr/>
          </p:nvSpPr>
          <p:spPr>
            <a:xfrm>
              <a:off x="2571375" y="3522250"/>
              <a:ext cx="3875" cy="18325"/>
            </a:xfrm>
            <a:custGeom>
              <a:avLst/>
              <a:gdLst/>
              <a:ahLst/>
              <a:cxnLst/>
              <a:rect l="l" t="t" r="r" b="b"/>
              <a:pathLst>
                <a:path w="155" h="733" extrusionOk="0">
                  <a:moveTo>
                    <a:pt x="78" y="1"/>
                  </a:moveTo>
                  <a:cubicBezTo>
                    <a:pt x="36" y="1"/>
                    <a:pt x="1" y="35"/>
                    <a:pt x="1" y="77"/>
                  </a:cubicBezTo>
                  <a:lnTo>
                    <a:pt x="1" y="655"/>
                  </a:lnTo>
                  <a:cubicBezTo>
                    <a:pt x="1" y="697"/>
                    <a:pt x="36" y="731"/>
                    <a:pt x="78" y="732"/>
                  </a:cubicBezTo>
                  <a:cubicBezTo>
                    <a:pt x="121" y="732"/>
                    <a:pt x="155" y="697"/>
                    <a:pt x="155" y="655"/>
                  </a:cubicBezTo>
                  <a:lnTo>
                    <a:pt x="155" y="77"/>
                  </a:lnTo>
                  <a:cubicBezTo>
                    <a:pt x="155" y="35"/>
                    <a:pt x="121" y="1"/>
                    <a:pt x="78"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58"/>
            <p:cNvSpPr/>
            <p:nvPr/>
          </p:nvSpPr>
          <p:spPr>
            <a:xfrm>
              <a:off x="2584475" y="3522175"/>
              <a:ext cx="3975" cy="18400"/>
            </a:xfrm>
            <a:custGeom>
              <a:avLst/>
              <a:gdLst/>
              <a:ahLst/>
              <a:cxnLst/>
              <a:rect l="l" t="t" r="r" b="b"/>
              <a:pathLst>
                <a:path w="159" h="736" extrusionOk="0">
                  <a:moveTo>
                    <a:pt x="80" y="1"/>
                  </a:moveTo>
                  <a:cubicBezTo>
                    <a:pt x="36" y="1"/>
                    <a:pt x="1" y="37"/>
                    <a:pt x="3" y="80"/>
                  </a:cubicBezTo>
                  <a:lnTo>
                    <a:pt x="3" y="658"/>
                  </a:lnTo>
                  <a:cubicBezTo>
                    <a:pt x="3" y="700"/>
                    <a:pt x="38" y="735"/>
                    <a:pt x="80" y="735"/>
                  </a:cubicBezTo>
                  <a:cubicBezTo>
                    <a:pt x="123" y="734"/>
                    <a:pt x="157" y="700"/>
                    <a:pt x="157" y="658"/>
                  </a:cubicBezTo>
                  <a:lnTo>
                    <a:pt x="157" y="80"/>
                  </a:lnTo>
                  <a:cubicBezTo>
                    <a:pt x="159" y="37"/>
                    <a:pt x="124" y="1"/>
                    <a:pt x="80"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8"/>
            <p:cNvSpPr/>
            <p:nvPr/>
          </p:nvSpPr>
          <p:spPr>
            <a:xfrm>
              <a:off x="2597625" y="3522175"/>
              <a:ext cx="3975" cy="18400"/>
            </a:xfrm>
            <a:custGeom>
              <a:avLst/>
              <a:gdLst/>
              <a:ahLst/>
              <a:cxnLst/>
              <a:rect l="l" t="t" r="r" b="b"/>
              <a:pathLst>
                <a:path w="159" h="736" extrusionOk="0">
                  <a:moveTo>
                    <a:pt x="79" y="1"/>
                  </a:moveTo>
                  <a:cubicBezTo>
                    <a:pt x="36" y="1"/>
                    <a:pt x="1" y="37"/>
                    <a:pt x="3" y="80"/>
                  </a:cubicBezTo>
                  <a:lnTo>
                    <a:pt x="3" y="658"/>
                  </a:lnTo>
                  <a:cubicBezTo>
                    <a:pt x="3" y="700"/>
                    <a:pt x="37" y="735"/>
                    <a:pt x="79" y="735"/>
                  </a:cubicBezTo>
                  <a:cubicBezTo>
                    <a:pt x="122" y="734"/>
                    <a:pt x="157" y="700"/>
                    <a:pt x="157" y="658"/>
                  </a:cubicBezTo>
                  <a:lnTo>
                    <a:pt x="157" y="80"/>
                  </a:lnTo>
                  <a:cubicBezTo>
                    <a:pt x="159" y="37"/>
                    <a:pt x="123" y="1"/>
                    <a:pt x="79"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58"/>
            <p:cNvSpPr/>
            <p:nvPr/>
          </p:nvSpPr>
          <p:spPr>
            <a:xfrm>
              <a:off x="2610800" y="3522250"/>
              <a:ext cx="3900" cy="18325"/>
            </a:xfrm>
            <a:custGeom>
              <a:avLst/>
              <a:gdLst/>
              <a:ahLst/>
              <a:cxnLst/>
              <a:rect l="l" t="t" r="r" b="b"/>
              <a:pathLst>
                <a:path w="156" h="733" extrusionOk="0">
                  <a:moveTo>
                    <a:pt x="78" y="1"/>
                  </a:moveTo>
                  <a:cubicBezTo>
                    <a:pt x="36" y="1"/>
                    <a:pt x="1" y="35"/>
                    <a:pt x="1" y="77"/>
                  </a:cubicBezTo>
                  <a:lnTo>
                    <a:pt x="1" y="655"/>
                  </a:lnTo>
                  <a:cubicBezTo>
                    <a:pt x="1" y="697"/>
                    <a:pt x="36" y="731"/>
                    <a:pt x="78" y="732"/>
                  </a:cubicBezTo>
                  <a:cubicBezTo>
                    <a:pt x="121" y="732"/>
                    <a:pt x="156" y="697"/>
                    <a:pt x="155" y="655"/>
                  </a:cubicBezTo>
                  <a:lnTo>
                    <a:pt x="155" y="77"/>
                  </a:lnTo>
                  <a:cubicBezTo>
                    <a:pt x="156" y="35"/>
                    <a:pt x="121" y="1"/>
                    <a:pt x="78"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58"/>
            <p:cNvSpPr/>
            <p:nvPr/>
          </p:nvSpPr>
          <p:spPr>
            <a:xfrm>
              <a:off x="2623925" y="3522175"/>
              <a:ext cx="3975" cy="18400"/>
            </a:xfrm>
            <a:custGeom>
              <a:avLst/>
              <a:gdLst/>
              <a:ahLst/>
              <a:cxnLst/>
              <a:rect l="l" t="t" r="r" b="b"/>
              <a:pathLst>
                <a:path w="159" h="736" extrusionOk="0">
                  <a:moveTo>
                    <a:pt x="79" y="1"/>
                  </a:moveTo>
                  <a:cubicBezTo>
                    <a:pt x="36" y="1"/>
                    <a:pt x="1" y="37"/>
                    <a:pt x="3" y="80"/>
                  </a:cubicBezTo>
                  <a:lnTo>
                    <a:pt x="3" y="658"/>
                  </a:lnTo>
                  <a:cubicBezTo>
                    <a:pt x="2" y="700"/>
                    <a:pt x="37" y="734"/>
                    <a:pt x="79" y="735"/>
                  </a:cubicBezTo>
                  <a:cubicBezTo>
                    <a:pt x="122" y="735"/>
                    <a:pt x="156" y="700"/>
                    <a:pt x="156" y="658"/>
                  </a:cubicBezTo>
                  <a:lnTo>
                    <a:pt x="156" y="80"/>
                  </a:lnTo>
                  <a:cubicBezTo>
                    <a:pt x="158" y="37"/>
                    <a:pt x="123" y="1"/>
                    <a:pt x="79" y="1"/>
                  </a:cubicBez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58"/>
            <p:cNvSpPr/>
            <p:nvPr/>
          </p:nvSpPr>
          <p:spPr>
            <a:xfrm>
              <a:off x="2793250" y="3095400"/>
              <a:ext cx="65625" cy="65650"/>
            </a:xfrm>
            <a:custGeom>
              <a:avLst/>
              <a:gdLst/>
              <a:ahLst/>
              <a:cxnLst/>
              <a:rect l="l" t="t" r="r" b="b"/>
              <a:pathLst>
                <a:path w="2625" h="2626" extrusionOk="0">
                  <a:moveTo>
                    <a:pt x="1313" y="1"/>
                  </a:moveTo>
                  <a:cubicBezTo>
                    <a:pt x="1196" y="1"/>
                    <a:pt x="1102" y="95"/>
                    <a:pt x="1102" y="211"/>
                  </a:cubicBezTo>
                  <a:lnTo>
                    <a:pt x="1102" y="1101"/>
                  </a:lnTo>
                  <a:lnTo>
                    <a:pt x="212" y="1101"/>
                  </a:lnTo>
                  <a:cubicBezTo>
                    <a:pt x="95" y="1101"/>
                    <a:pt x="0" y="1196"/>
                    <a:pt x="0" y="1313"/>
                  </a:cubicBezTo>
                  <a:cubicBezTo>
                    <a:pt x="0" y="1429"/>
                    <a:pt x="95" y="1524"/>
                    <a:pt x="212" y="1524"/>
                  </a:cubicBezTo>
                  <a:lnTo>
                    <a:pt x="1102" y="1524"/>
                  </a:lnTo>
                  <a:lnTo>
                    <a:pt x="1102" y="2414"/>
                  </a:lnTo>
                  <a:cubicBezTo>
                    <a:pt x="1102" y="2531"/>
                    <a:pt x="1196" y="2626"/>
                    <a:pt x="1313" y="2626"/>
                  </a:cubicBezTo>
                  <a:cubicBezTo>
                    <a:pt x="1430" y="2626"/>
                    <a:pt x="1524" y="2531"/>
                    <a:pt x="1524" y="2414"/>
                  </a:cubicBezTo>
                  <a:lnTo>
                    <a:pt x="1524" y="1524"/>
                  </a:lnTo>
                  <a:lnTo>
                    <a:pt x="2414" y="1524"/>
                  </a:lnTo>
                  <a:cubicBezTo>
                    <a:pt x="2531" y="1524"/>
                    <a:pt x="2625" y="1429"/>
                    <a:pt x="2625" y="1313"/>
                  </a:cubicBezTo>
                  <a:cubicBezTo>
                    <a:pt x="2625" y="1196"/>
                    <a:pt x="2531" y="1101"/>
                    <a:pt x="2414" y="1101"/>
                  </a:cubicBezTo>
                  <a:lnTo>
                    <a:pt x="1524" y="1101"/>
                  </a:lnTo>
                  <a:lnTo>
                    <a:pt x="1524" y="211"/>
                  </a:lnTo>
                  <a:cubicBezTo>
                    <a:pt x="1524" y="95"/>
                    <a:pt x="1430" y="1"/>
                    <a:pt x="1313" y="1"/>
                  </a:cubicBezTo>
                  <a:close/>
                </a:path>
              </a:pathLst>
            </a:custGeom>
            <a:solidFill>
              <a:srgbClr val="FFC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58"/>
            <p:cNvSpPr/>
            <p:nvPr/>
          </p:nvSpPr>
          <p:spPr>
            <a:xfrm>
              <a:off x="3129800" y="3672575"/>
              <a:ext cx="55800" cy="56050"/>
            </a:xfrm>
            <a:custGeom>
              <a:avLst/>
              <a:gdLst/>
              <a:ahLst/>
              <a:cxnLst/>
              <a:rect l="l" t="t" r="r" b="b"/>
              <a:pathLst>
                <a:path w="2232" h="2242" extrusionOk="0">
                  <a:moveTo>
                    <a:pt x="1115" y="1"/>
                  </a:moveTo>
                  <a:cubicBezTo>
                    <a:pt x="1015" y="1"/>
                    <a:pt x="934" y="84"/>
                    <a:pt x="936" y="185"/>
                  </a:cubicBezTo>
                  <a:lnTo>
                    <a:pt x="936" y="941"/>
                  </a:lnTo>
                  <a:lnTo>
                    <a:pt x="180" y="941"/>
                  </a:lnTo>
                  <a:cubicBezTo>
                    <a:pt x="80" y="941"/>
                    <a:pt x="1" y="1022"/>
                    <a:pt x="1" y="1120"/>
                  </a:cubicBezTo>
                  <a:cubicBezTo>
                    <a:pt x="1" y="1220"/>
                    <a:pt x="80" y="1300"/>
                    <a:pt x="180" y="1300"/>
                  </a:cubicBezTo>
                  <a:lnTo>
                    <a:pt x="937" y="1300"/>
                  </a:lnTo>
                  <a:lnTo>
                    <a:pt x="937" y="2057"/>
                  </a:lnTo>
                  <a:cubicBezTo>
                    <a:pt x="934" y="2157"/>
                    <a:pt x="1015" y="2241"/>
                    <a:pt x="1116" y="2241"/>
                  </a:cubicBezTo>
                  <a:cubicBezTo>
                    <a:pt x="1217" y="2241"/>
                    <a:pt x="1298" y="2157"/>
                    <a:pt x="1295" y="2057"/>
                  </a:cubicBezTo>
                  <a:lnTo>
                    <a:pt x="1295" y="1300"/>
                  </a:lnTo>
                  <a:lnTo>
                    <a:pt x="2052" y="1300"/>
                  </a:lnTo>
                  <a:cubicBezTo>
                    <a:pt x="2151" y="1300"/>
                    <a:pt x="2232" y="1220"/>
                    <a:pt x="2232" y="1120"/>
                  </a:cubicBezTo>
                  <a:cubicBezTo>
                    <a:pt x="2232" y="1021"/>
                    <a:pt x="2151" y="941"/>
                    <a:pt x="2052" y="941"/>
                  </a:cubicBezTo>
                  <a:lnTo>
                    <a:pt x="1295" y="941"/>
                  </a:lnTo>
                  <a:lnTo>
                    <a:pt x="1295" y="185"/>
                  </a:lnTo>
                  <a:cubicBezTo>
                    <a:pt x="1297" y="84"/>
                    <a:pt x="1217" y="1"/>
                    <a:pt x="1115" y="1"/>
                  </a:cubicBezTo>
                  <a:close/>
                </a:path>
              </a:pathLst>
            </a:custGeom>
            <a:solidFill>
              <a:srgbClr val="FFC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58"/>
            <p:cNvSpPr/>
            <p:nvPr/>
          </p:nvSpPr>
          <p:spPr>
            <a:xfrm>
              <a:off x="2893400" y="3760600"/>
              <a:ext cx="55550" cy="55800"/>
            </a:xfrm>
            <a:custGeom>
              <a:avLst/>
              <a:gdLst/>
              <a:ahLst/>
              <a:cxnLst/>
              <a:rect l="l" t="t" r="r" b="b"/>
              <a:pathLst>
                <a:path w="2222" h="2232" extrusionOk="0">
                  <a:moveTo>
                    <a:pt x="1112" y="0"/>
                  </a:moveTo>
                  <a:cubicBezTo>
                    <a:pt x="1012" y="0"/>
                    <a:pt x="933" y="81"/>
                    <a:pt x="933" y="181"/>
                  </a:cubicBezTo>
                  <a:lnTo>
                    <a:pt x="933" y="937"/>
                  </a:lnTo>
                  <a:lnTo>
                    <a:pt x="175" y="937"/>
                  </a:lnTo>
                  <a:cubicBezTo>
                    <a:pt x="78" y="939"/>
                    <a:pt x="1" y="1019"/>
                    <a:pt x="1" y="1116"/>
                  </a:cubicBezTo>
                  <a:cubicBezTo>
                    <a:pt x="1" y="1213"/>
                    <a:pt x="78" y="1293"/>
                    <a:pt x="175" y="1296"/>
                  </a:cubicBezTo>
                  <a:lnTo>
                    <a:pt x="932" y="1296"/>
                  </a:lnTo>
                  <a:lnTo>
                    <a:pt x="932" y="2052"/>
                  </a:lnTo>
                  <a:cubicBezTo>
                    <a:pt x="932" y="2152"/>
                    <a:pt x="1012" y="2231"/>
                    <a:pt x="1111" y="2231"/>
                  </a:cubicBezTo>
                  <a:cubicBezTo>
                    <a:pt x="1210" y="2231"/>
                    <a:pt x="1291" y="2152"/>
                    <a:pt x="1291" y="2052"/>
                  </a:cubicBezTo>
                  <a:lnTo>
                    <a:pt x="1291" y="1296"/>
                  </a:lnTo>
                  <a:lnTo>
                    <a:pt x="2047" y="1296"/>
                  </a:lnTo>
                  <a:cubicBezTo>
                    <a:pt x="2144" y="1293"/>
                    <a:pt x="2222" y="1213"/>
                    <a:pt x="2222" y="1116"/>
                  </a:cubicBezTo>
                  <a:cubicBezTo>
                    <a:pt x="2222" y="1019"/>
                    <a:pt x="2144" y="939"/>
                    <a:pt x="2047" y="937"/>
                  </a:cubicBezTo>
                  <a:lnTo>
                    <a:pt x="1291" y="937"/>
                  </a:lnTo>
                  <a:lnTo>
                    <a:pt x="1291" y="181"/>
                  </a:lnTo>
                  <a:cubicBezTo>
                    <a:pt x="1291" y="81"/>
                    <a:pt x="1211" y="0"/>
                    <a:pt x="1112" y="0"/>
                  </a:cubicBezTo>
                  <a:close/>
                </a:path>
              </a:pathLst>
            </a:custGeom>
            <a:solidFill>
              <a:srgbClr val="FFC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57" name="Google Shape;1657;p58"/>
          <p:cNvSpPr/>
          <p:nvPr/>
        </p:nvSpPr>
        <p:spPr>
          <a:xfrm>
            <a:off x="5004850" y="39850"/>
            <a:ext cx="4418537" cy="2095700"/>
          </a:xfrm>
          <a:custGeom>
            <a:avLst/>
            <a:gdLst/>
            <a:ahLst/>
            <a:cxnLst/>
            <a:rect l="l" t="t" r="r" b="b"/>
            <a:pathLst>
              <a:path w="218902" h="83828" extrusionOk="0">
                <a:moveTo>
                  <a:pt x="0" y="0"/>
                </a:moveTo>
                <a:cubicBezTo>
                  <a:pt x="7677" y="4086"/>
                  <a:pt x="22746" y="19580"/>
                  <a:pt x="46062" y="24515"/>
                </a:cubicBezTo>
                <a:cubicBezTo>
                  <a:pt x="69378" y="29450"/>
                  <a:pt x="111089" y="19727"/>
                  <a:pt x="139896" y="29612"/>
                </a:cubicBezTo>
                <a:cubicBezTo>
                  <a:pt x="168703" y="39498"/>
                  <a:pt x="205734" y="74792"/>
                  <a:pt x="218902" y="83828"/>
                </a:cubicBezTo>
              </a:path>
            </a:pathLst>
          </a:custGeom>
          <a:noFill/>
          <a:ln w="9525" cap="flat" cmpd="sng">
            <a:solidFill>
              <a:schemeClr val="accent6"/>
            </a:solidFill>
            <a:prstDash val="solid"/>
            <a:round/>
            <a:headEnd type="none" w="med" len="med"/>
            <a:tailEnd type="none" w="med" len="med"/>
          </a:ln>
        </p:spPr>
        <p:txBody>
          <a:bodyPr/>
          <a:lstStyle/>
          <a:p>
            <a:endParaRPr lang="en-IN"/>
          </a:p>
        </p:txBody>
      </p:sp>
      <p:sp>
        <p:nvSpPr>
          <p:cNvPr id="1658" name="Google Shape;1658;p58"/>
          <p:cNvSpPr/>
          <p:nvPr/>
        </p:nvSpPr>
        <p:spPr>
          <a:xfrm>
            <a:off x="5800" y="4055940"/>
            <a:ext cx="2589125" cy="960125"/>
          </a:xfrm>
          <a:custGeom>
            <a:avLst/>
            <a:gdLst/>
            <a:ahLst/>
            <a:cxnLst/>
            <a:rect l="l" t="t" r="r" b="b"/>
            <a:pathLst>
              <a:path w="103565" h="38405" extrusionOk="0">
                <a:moveTo>
                  <a:pt x="0" y="3188"/>
                </a:moveTo>
                <a:cubicBezTo>
                  <a:pt x="8766" y="3072"/>
                  <a:pt x="35332" y="-3376"/>
                  <a:pt x="52593" y="2493"/>
                </a:cubicBezTo>
                <a:cubicBezTo>
                  <a:pt x="69854" y="8363"/>
                  <a:pt x="95070" y="32420"/>
                  <a:pt x="103565" y="38405"/>
                </a:cubicBezTo>
              </a:path>
            </a:pathLst>
          </a:custGeom>
          <a:noFill/>
          <a:ln w="9525" cap="flat" cmpd="sng">
            <a:solidFill>
              <a:schemeClr val="accent6"/>
            </a:solidFill>
            <a:prstDash val="solid"/>
            <a:round/>
            <a:headEnd type="none" w="med" len="med"/>
            <a:tailEnd type="none" w="med" len="med"/>
          </a:ln>
        </p:spPr>
        <p:txBody>
          <a:bodyPr/>
          <a:lstStyle/>
          <a:p>
            <a:endParaRPr lang="en-IN"/>
          </a:p>
        </p:txBody>
      </p:sp>
      <p:sp>
        <p:nvSpPr>
          <p:cNvPr id="4" name="Rectangles 3"/>
          <p:cNvSpPr/>
          <p:nvPr/>
        </p:nvSpPr>
        <p:spPr>
          <a:xfrm>
            <a:off x="2700020" y="3580130"/>
            <a:ext cx="3744595" cy="1296035"/>
          </a:xfrm>
          <a:prstGeom prst="rect">
            <a:avLst/>
          </a:prstGeom>
          <a:solidFill>
            <a:srgbClr val="FFF3E5"/>
          </a:solidFill>
          <a:ln>
            <a:solidFill>
              <a:srgbClr val="FFF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3"/>
          <p:cNvSpPr txBox="1">
            <a:spLocks noGrp="1"/>
          </p:cNvSpPr>
          <p:nvPr>
            <p:ph type="subTitle" idx="9"/>
          </p:nvPr>
        </p:nvSpPr>
        <p:spPr>
          <a:xfrm>
            <a:off x="827405" y="1402715"/>
            <a:ext cx="3373120" cy="4660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Problem Specification</a:t>
            </a:r>
            <a:endParaRPr lang="en-US"/>
          </a:p>
        </p:txBody>
      </p:sp>
      <p:sp>
        <p:nvSpPr>
          <p:cNvPr id="538" name="Google Shape;538;p33"/>
          <p:cNvSpPr txBox="1">
            <a:spLocks noGrp="1"/>
          </p:cNvSpPr>
          <p:nvPr>
            <p:ph type="subTitle" idx="13"/>
          </p:nvPr>
        </p:nvSpPr>
        <p:spPr>
          <a:xfrm>
            <a:off x="827405" y="2355215"/>
            <a:ext cx="2800350" cy="4660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Abstract</a:t>
            </a:r>
            <a:endParaRPr lang="en-US"/>
          </a:p>
        </p:txBody>
      </p:sp>
      <p:sp>
        <p:nvSpPr>
          <p:cNvPr id="539" name="Google Shape;539;p33"/>
          <p:cNvSpPr txBox="1">
            <a:spLocks noGrp="1"/>
          </p:cNvSpPr>
          <p:nvPr>
            <p:ph type="subTitle" idx="14"/>
          </p:nvPr>
        </p:nvSpPr>
        <p:spPr>
          <a:xfrm>
            <a:off x="827310" y="3389143"/>
            <a:ext cx="25980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Introduction</a:t>
            </a:r>
            <a:endParaRPr lang="en-US"/>
          </a:p>
        </p:txBody>
      </p:sp>
      <p:sp>
        <p:nvSpPr>
          <p:cNvPr id="541" name="Google Shape;541;p33"/>
          <p:cNvSpPr txBox="1">
            <a:spLocks noGrp="1"/>
          </p:cNvSpPr>
          <p:nvPr>
            <p:ph type="title" idx="2"/>
          </p:nvPr>
        </p:nvSpPr>
        <p:spPr>
          <a:xfrm>
            <a:off x="378365" y="1275163"/>
            <a:ext cx="7374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1.</a:t>
            </a:r>
            <a:endParaRPr lang="en-US"/>
          </a:p>
        </p:txBody>
      </p:sp>
      <p:sp>
        <p:nvSpPr>
          <p:cNvPr id="542" name="Google Shape;542;p33"/>
          <p:cNvSpPr txBox="1">
            <a:spLocks noGrp="1"/>
          </p:cNvSpPr>
          <p:nvPr>
            <p:ph type="title" idx="3"/>
          </p:nvPr>
        </p:nvSpPr>
        <p:spPr>
          <a:xfrm>
            <a:off x="378460" y="2237740"/>
            <a:ext cx="829310" cy="5930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2.</a:t>
            </a:r>
            <a:endParaRPr lang="en-US"/>
          </a:p>
        </p:txBody>
      </p:sp>
      <p:sp>
        <p:nvSpPr>
          <p:cNvPr id="544" name="Google Shape;544;p33"/>
          <p:cNvSpPr txBox="1">
            <a:spLocks noGrp="1"/>
          </p:cNvSpPr>
          <p:nvPr>
            <p:ph type="title" idx="5"/>
          </p:nvPr>
        </p:nvSpPr>
        <p:spPr>
          <a:xfrm>
            <a:off x="378460" y="3245485"/>
            <a:ext cx="901700" cy="5930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3.</a:t>
            </a:r>
            <a:endParaRPr lang="en-US"/>
          </a:p>
        </p:txBody>
      </p:sp>
      <p:sp>
        <p:nvSpPr>
          <p:cNvPr id="545" name="Google Shape;545;p33"/>
          <p:cNvSpPr txBox="1">
            <a:spLocks noGrp="1"/>
          </p:cNvSpPr>
          <p:nvPr>
            <p:ph type="subTitle" idx="6"/>
          </p:nvPr>
        </p:nvSpPr>
        <p:spPr>
          <a:xfrm>
            <a:off x="4500245" y="2234565"/>
            <a:ext cx="3689350" cy="4845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DM Sans" charset="0"/>
                <a:cs typeface="DM Sans" charset="0"/>
              </a:rPr>
              <a:t>Proposed Solution with block diagram</a:t>
            </a:r>
            <a:endParaRPr lang="en-US" sz="2400" b="1" dirty="0">
              <a:latin typeface="DM Sans" charset="0"/>
              <a:cs typeface="DM Sans" charset="0"/>
            </a:endParaRPr>
          </a:p>
          <a:p>
            <a:pPr marL="0" lvl="0" indent="0" algn="l" rtl="0">
              <a:spcBef>
                <a:spcPts val="0"/>
              </a:spcBef>
              <a:spcAft>
                <a:spcPts val="0"/>
              </a:spcAft>
              <a:buNone/>
            </a:pPr>
            <a:endParaRPr lang="en-US" sz="2400" b="1" dirty="0">
              <a:latin typeface="DM Sans" charset="0"/>
              <a:cs typeface="DM Sans" charset="0"/>
            </a:endParaRPr>
          </a:p>
        </p:txBody>
      </p:sp>
      <p:sp>
        <p:nvSpPr>
          <p:cNvPr id="546" name="Google Shape;546;p33"/>
          <p:cNvSpPr txBox="1">
            <a:spLocks noGrp="1"/>
          </p:cNvSpPr>
          <p:nvPr>
            <p:ph type="title" idx="7"/>
          </p:nvPr>
        </p:nvSpPr>
        <p:spPr>
          <a:xfrm>
            <a:off x="4068445" y="1275715"/>
            <a:ext cx="768985" cy="5930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4.</a:t>
            </a:r>
            <a:endParaRPr lang="en-US"/>
          </a:p>
        </p:txBody>
      </p:sp>
      <p:sp>
        <p:nvSpPr>
          <p:cNvPr id="547" name="Google Shape;547;p33"/>
          <p:cNvSpPr txBox="1">
            <a:spLocks noGrp="1"/>
          </p:cNvSpPr>
          <p:nvPr>
            <p:ph type="subTitle" idx="8"/>
          </p:nvPr>
        </p:nvSpPr>
        <p:spPr>
          <a:xfrm>
            <a:off x="4500344" y="3218223"/>
            <a:ext cx="25980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DM Sans" charset="0"/>
                <a:cs typeface="DM Sans" charset="0"/>
              </a:rPr>
              <a:t>Results and Discussion</a:t>
            </a:r>
            <a:endParaRPr lang="en-US" sz="2400" b="1">
              <a:latin typeface="DM Sans" charset="0"/>
              <a:cs typeface="DM Sans" charset="0"/>
            </a:endParaRPr>
          </a:p>
        </p:txBody>
      </p:sp>
      <p:sp>
        <p:nvSpPr>
          <p:cNvPr id="548" name="Google Shape;54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tx2"/>
                </a:solidFill>
              </a:rPr>
              <a:t>OUTLINES</a:t>
            </a:r>
            <a:endParaRPr lang="en-US">
              <a:solidFill>
                <a:schemeClr val="tx2"/>
              </a:solidFill>
            </a:endParaRPr>
          </a:p>
        </p:txBody>
      </p:sp>
      <p:grpSp>
        <p:nvGrpSpPr>
          <p:cNvPr id="550" name="Google Shape;550;p33"/>
          <p:cNvGrpSpPr/>
          <p:nvPr/>
        </p:nvGrpSpPr>
        <p:grpSpPr>
          <a:xfrm>
            <a:off x="8174166" y="2074945"/>
            <a:ext cx="1437236" cy="1956067"/>
            <a:chOff x="4041025" y="1335175"/>
            <a:chExt cx="372100" cy="506425"/>
          </a:xfrm>
        </p:grpSpPr>
        <p:sp>
          <p:nvSpPr>
            <p:cNvPr id="551" name="Google Shape;551;p33"/>
            <p:cNvSpPr/>
            <p:nvPr/>
          </p:nvSpPr>
          <p:spPr>
            <a:xfrm>
              <a:off x="4041025" y="1345025"/>
              <a:ext cx="372100" cy="496575"/>
            </a:xfrm>
            <a:custGeom>
              <a:avLst/>
              <a:gdLst/>
              <a:ahLst/>
              <a:cxnLst/>
              <a:rect l="l" t="t" r="r" b="b"/>
              <a:pathLst>
                <a:path w="14884" h="19863" extrusionOk="0">
                  <a:moveTo>
                    <a:pt x="433" y="0"/>
                  </a:moveTo>
                  <a:cubicBezTo>
                    <a:pt x="194" y="0"/>
                    <a:pt x="1" y="195"/>
                    <a:pt x="1" y="435"/>
                  </a:cubicBezTo>
                  <a:lnTo>
                    <a:pt x="1" y="19427"/>
                  </a:lnTo>
                  <a:cubicBezTo>
                    <a:pt x="1" y="19668"/>
                    <a:pt x="195" y="19863"/>
                    <a:pt x="435" y="19863"/>
                  </a:cubicBezTo>
                  <a:lnTo>
                    <a:pt x="14449" y="19863"/>
                  </a:lnTo>
                  <a:cubicBezTo>
                    <a:pt x="14689" y="19863"/>
                    <a:pt x="14883" y="19668"/>
                    <a:pt x="14883" y="19427"/>
                  </a:cubicBezTo>
                  <a:lnTo>
                    <a:pt x="14883" y="435"/>
                  </a:lnTo>
                  <a:cubicBezTo>
                    <a:pt x="14883" y="195"/>
                    <a:pt x="14690" y="0"/>
                    <a:pt x="14451" y="0"/>
                  </a:cubicBezTo>
                  <a:cubicBezTo>
                    <a:pt x="14450" y="0"/>
                    <a:pt x="14450" y="0"/>
                    <a:pt x="14449" y="0"/>
                  </a:cubicBezTo>
                  <a:lnTo>
                    <a:pt x="435" y="0"/>
                  </a:lnTo>
                  <a:cubicBezTo>
                    <a:pt x="434" y="0"/>
                    <a:pt x="434" y="0"/>
                    <a:pt x="433" y="0"/>
                  </a:cubicBezTo>
                  <a:close/>
                </a:path>
              </a:pathLst>
            </a:custGeom>
            <a:solidFill>
              <a:srgbClr val="424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33"/>
            <p:cNvSpPr/>
            <p:nvPr/>
          </p:nvSpPr>
          <p:spPr>
            <a:xfrm>
              <a:off x="4061300" y="1371775"/>
              <a:ext cx="331550" cy="449575"/>
            </a:xfrm>
            <a:custGeom>
              <a:avLst/>
              <a:gdLst/>
              <a:ahLst/>
              <a:cxnLst/>
              <a:rect l="l" t="t" r="r" b="b"/>
              <a:pathLst>
                <a:path w="13262" h="17983" extrusionOk="0">
                  <a:moveTo>
                    <a:pt x="1" y="1"/>
                  </a:moveTo>
                  <a:lnTo>
                    <a:pt x="1" y="17982"/>
                  </a:lnTo>
                  <a:lnTo>
                    <a:pt x="13261" y="17982"/>
                  </a:lnTo>
                  <a:lnTo>
                    <a:pt x="13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33"/>
            <p:cNvSpPr/>
            <p:nvPr/>
          </p:nvSpPr>
          <p:spPr>
            <a:xfrm>
              <a:off x="4129350" y="1346000"/>
              <a:ext cx="195475" cy="51600"/>
            </a:xfrm>
            <a:custGeom>
              <a:avLst/>
              <a:gdLst/>
              <a:ahLst/>
              <a:cxnLst/>
              <a:rect l="l" t="t" r="r" b="b"/>
              <a:pathLst>
                <a:path w="7819" h="2064" extrusionOk="0">
                  <a:moveTo>
                    <a:pt x="7514" y="261"/>
                  </a:moveTo>
                  <a:cubicBezTo>
                    <a:pt x="7538" y="261"/>
                    <a:pt x="7558" y="281"/>
                    <a:pt x="7558" y="305"/>
                  </a:cubicBezTo>
                  <a:lnTo>
                    <a:pt x="7558" y="1760"/>
                  </a:lnTo>
                  <a:cubicBezTo>
                    <a:pt x="7558" y="1784"/>
                    <a:pt x="7538" y="1804"/>
                    <a:pt x="7514" y="1804"/>
                  </a:cubicBezTo>
                  <a:lnTo>
                    <a:pt x="304" y="1804"/>
                  </a:lnTo>
                  <a:cubicBezTo>
                    <a:pt x="280" y="1804"/>
                    <a:pt x="261" y="1784"/>
                    <a:pt x="261" y="1760"/>
                  </a:cubicBezTo>
                  <a:lnTo>
                    <a:pt x="261" y="305"/>
                  </a:lnTo>
                  <a:cubicBezTo>
                    <a:pt x="261" y="281"/>
                    <a:pt x="280" y="261"/>
                    <a:pt x="304" y="261"/>
                  </a:cubicBezTo>
                  <a:close/>
                  <a:moveTo>
                    <a:pt x="304" y="1"/>
                  </a:moveTo>
                  <a:cubicBezTo>
                    <a:pt x="136" y="1"/>
                    <a:pt x="1" y="137"/>
                    <a:pt x="1" y="305"/>
                  </a:cubicBezTo>
                  <a:lnTo>
                    <a:pt x="1" y="1760"/>
                  </a:lnTo>
                  <a:cubicBezTo>
                    <a:pt x="1" y="1928"/>
                    <a:pt x="137" y="2063"/>
                    <a:pt x="304" y="2063"/>
                  </a:cubicBezTo>
                  <a:lnTo>
                    <a:pt x="7514" y="2063"/>
                  </a:lnTo>
                  <a:cubicBezTo>
                    <a:pt x="7682" y="2063"/>
                    <a:pt x="7817" y="1928"/>
                    <a:pt x="7818" y="1760"/>
                  </a:cubicBezTo>
                  <a:lnTo>
                    <a:pt x="7818" y="305"/>
                  </a:lnTo>
                  <a:cubicBezTo>
                    <a:pt x="7817" y="137"/>
                    <a:pt x="7682" y="1"/>
                    <a:pt x="7514" y="1"/>
                  </a:cubicBezTo>
                  <a:close/>
                </a:path>
              </a:pathLst>
            </a:custGeom>
            <a:solidFill>
              <a:srgbClr val="81A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33"/>
            <p:cNvSpPr/>
            <p:nvPr/>
          </p:nvSpPr>
          <p:spPr>
            <a:xfrm>
              <a:off x="4141075" y="1335175"/>
              <a:ext cx="172025" cy="24750"/>
            </a:xfrm>
            <a:custGeom>
              <a:avLst/>
              <a:gdLst/>
              <a:ahLst/>
              <a:cxnLst/>
              <a:rect l="l" t="t" r="r" b="b"/>
              <a:pathLst>
                <a:path w="6881" h="990" extrusionOk="0">
                  <a:moveTo>
                    <a:pt x="1" y="0"/>
                  </a:moveTo>
                  <a:lnTo>
                    <a:pt x="1" y="989"/>
                  </a:lnTo>
                  <a:lnTo>
                    <a:pt x="6880" y="989"/>
                  </a:lnTo>
                  <a:lnTo>
                    <a:pt x="6880" y="0"/>
                  </a:lnTo>
                  <a:close/>
                </a:path>
              </a:pathLst>
            </a:custGeom>
            <a:solidFill>
              <a:srgbClr val="5B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3"/>
            <p:cNvSpPr/>
            <p:nvPr/>
          </p:nvSpPr>
          <p:spPr>
            <a:xfrm>
              <a:off x="4087000" y="1528375"/>
              <a:ext cx="71675" cy="53225"/>
            </a:xfrm>
            <a:custGeom>
              <a:avLst/>
              <a:gdLst/>
              <a:ahLst/>
              <a:cxnLst/>
              <a:rect l="l" t="t" r="r" b="b"/>
              <a:pathLst>
                <a:path w="2867" h="2129" extrusionOk="0">
                  <a:moveTo>
                    <a:pt x="1" y="1"/>
                  </a:moveTo>
                  <a:lnTo>
                    <a:pt x="1" y="2129"/>
                  </a:lnTo>
                  <a:lnTo>
                    <a:pt x="2867" y="2129"/>
                  </a:lnTo>
                  <a:lnTo>
                    <a:pt x="2867" y="1"/>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3"/>
            <p:cNvSpPr/>
            <p:nvPr/>
          </p:nvSpPr>
          <p:spPr>
            <a:xfrm>
              <a:off x="4166275" y="1528375"/>
              <a:ext cx="71675" cy="53225"/>
            </a:xfrm>
            <a:custGeom>
              <a:avLst/>
              <a:gdLst/>
              <a:ahLst/>
              <a:cxnLst/>
              <a:rect l="l" t="t" r="r" b="b"/>
              <a:pathLst>
                <a:path w="2867" h="2129" extrusionOk="0">
                  <a:moveTo>
                    <a:pt x="0" y="1"/>
                  </a:moveTo>
                  <a:lnTo>
                    <a:pt x="0" y="2129"/>
                  </a:lnTo>
                  <a:lnTo>
                    <a:pt x="2866" y="2129"/>
                  </a:lnTo>
                  <a:lnTo>
                    <a:pt x="2866" y="1"/>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3"/>
            <p:cNvSpPr/>
            <p:nvPr/>
          </p:nvSpPr>
          <p:spPr>
            <a:xfrm>
              <a:off x="4245525" y="1528375"/>
              <a:ext cx="71675" cy="53225"/>
            </a:xfrm>
            <a:custGeom>
              <a:avLst/>
              <a:gdLst/>
              <a:ahLst/>
              <a:cxnLst/>
              <a:rect l="l" t="t" r="r" b="b"/>
              <a:pathLst>
                <a:path w="2867" h="2129" extrusionOk="0">
                  <a:moveTo>
                    <a:pt x="1" y="1"/>
                  </a:moveTo>
                  <a:lnTo>
                    <a:pt x="1" y="2129"/>
                  </a:lnTo>
                  <a:lnTo>
                    <a:pt x="2867" y="2129"/>
                  </a:lnTo>
                  <a:lnTo>
                    <a:pt x="2867" y="1"/>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33"/>
            <p:cNvSpPr/>
            <p:nvPr/>
          </p:nvSpPr>
          <p:spPr>
            <a:xfrm>
              <a:off x="4087000" y="1729600"/>
              <a:ext cx="71675" cy="53250"/>
            </a:xfrm>
            <a:custGeom>
              <a:avLst/>
              <a:gdLst/>
              <a:ahLst/>
              <a:cxnLst/>
              <a:rect l="l" t="t" r="r" b="b"/>
              <a:pathLst>
                <a:path w="2867" h="2130" extrusionOk="0">
                  <a:moveTo>
                    <a:pt x="1" y="1"/>
                  </a:moveTo>
                  <a:lnTo>
                    <a:pt x="1" y="2129"/>
                  </a:lnTo>
                  <a:lnTo>
                    <a:pt x="2867" y="2129"/>
                  </a:lnTo>
                  <a:lnTo>
                    <a:pt x="2867" y="1"/>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3"/>
            <p:cNvSpPr/>
            <p:nvPr/>
          </p:nvSpPr>
          <p:spPr>
            <a:xfrm>
              <a:off x="4166275" y="1729600"/>
              <a:ext cx="71675" cy="53250"/>
            </a:xfrm>
            <a:custGeom>
              <a:avLst/>
              <a:gdLst/>
              <a:ahLst/>
              <a:cxnLst/>
              <a:rect l="l" t="t" r="r" b="b"/>
              <a:pathLst>
                <a:path w="2867" h="2130" extrusionOk="0">
                  <a:moveTo>
                    <a:pt x="0" y="1"/>
                  </a:moveTo>
                  <a:lnTo>
                    <a:pt x="0" y="2129"/>
                  </a:lnTo>
                  <a:lnTo>
                    <a:pt x="2866" y="2129"/>
                  </a:lnTo>
                  <a:lnTo>
                    <a:pt x="2866" y="1"/>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33"/>
            <p:cNvSpPr/>
            <p:nvPr/>
          </p:nvSpPr>
          <p:spPr>
            <a:xfrm>
              <a:off x="4245525" y="1729600"/>
              <a:ext cx="71675" cy="53250"/>
            </a:xfrm>
            <a:custGeom>
              <a:avLst/>
              <a:gdLst/>
              <a:ahLst/>
              <a:cxnLst/>
              <a:rect l="l" t="t" r="r" b="b"/>
              <a:pathLst>
                <a:path w="2867" h="2130" extrusionOk="0">
                  <a:moveTo>
                    <a:pt x="1" y="1"/>
                  </a:moveTo>
                  <a:lnTo>
                    <a:pt x="1" y="2129"/>
                  </a:lnTo>
                  <a:lnTo>
                    <a:pt x="2867" y="2129"/>
                  </a:lnTo>
                  <a:lnTo>
                    <a:pt x="2867" y="1"/>
                  </a:lnTo>
                  <a:close/>
                </a:path>
              </a:pathLst>
            </a:custGeom>
            <a:solidFill>
              <a:srgbClr val="FFC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33"/>
            <p:cNvSpPr/>
            <p:nvPr/>
          </p:nvSpPr>
          <p:spPr>
            <a:xfrm>
              <a:off x="4080175" y="1410150"/>
              <a:ext cx="72375" cy="69600"/>
            </a:xfrm>
            <a:custGeom>
              <a:avLst/>
              <a:gdLst/>
              <a:ahLst/>
              <a:cxnLst/>
              <a:rect l="l" t="t" r="r" b="b"/>
              <a:pathLst>
                <a:path w="2895" h="2784" extrusionOk="0">
                  <a:moveTo>
                    <a:pt x="1503" y="0"/>
                  </a:moveTo>
                  <a:cubicBezTo>
                    <a:pt x="940" y="0"/>
                    <a:pt x="432" y="339"/>
                    <a:pt x="217" y="859"/>
                  </a:cubicBezTo>
                  <a:cubicBezTo>
                    <a:pt x="1" y="1380"/>
                    <a:pt x="121" y="1978"/>
                    <a:pt x="519" y="2376"/>
                  </a:cubicBezTo>
                  <a:cubicBezTo>
                    <a:pt x="785" y="2642"/>
                    <a:pt x="1140" y="2783"/>
                    <a:pt x="1502" y="2783"/>
                  </a:cubicBezTo>
                  <a:cubicBezTo>
                    <a:pt x="1682" y="2783"/>
                    <a:pt x="1863" y="2748"/>
                    <a:pt x="2035" y="2677"/>
                  </a:cubicBezTo>
                  <a:cubicBezTo>
                    <a:pt x="2556" y="2462"/>
                    <a:pt x="2894" y="1954"/>
                    <a:pt x="2894" y="1391"/>
                  </a:cubicBezTo>
                  <a:cubicBezTo>
                    <a:pt x="2893" y="623"/>
                    <a:pt x="2271" y="0"/>
                    <a:pt x="1503" y="0"/>
                  </a:cubicBezTo>
                  <a:close/>
                </a:path>
              </a:pathLst>
            </a:custGeom>
            <a:solidFill>
              <a:srgbClr val="FC40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33"/>
            <p:cNvSpPr/>
            <p:nvPr/>
          </p:nvSpPr>
          <p:spPr>
            <a:xfrm>
              <a:off x="4094400" y="1421575"/>
              <a:ext cx="46700" cy="46725"/>
            </a:xfrm>
            <a:custGeom>
              <a:avLst/>
              <a:gdLst/>
              <a:ahLst/>
              <a:cxnLst/>
              <a:rect l="l" t="t" r="r" b="b"/>
              <a:pathLst>
                <a:path w="1868" h="1869" extrusionOk="0">
                  <a:moveTo>
                    <a:pt x="900" y="1"/>
                  </a:moveTo>
                  <a:cubicBezTo>
                    <a:pt x="840" y="1"/>
                    <a:pt x="791" y="49"/>
                    <a:pt x="792" y="109"/>
                  </a:cubicBezTo>
                  <a:lnTo>
                    <a:pt x="792" y="792"/>
                  </a:lnTo>
                  <a:lnTo>
                    <a:pt x="110" y="792"/>
                  </a:lnTo>
                  <a:cubicBezTo>
                    <a:pt x="50" y="792"/>
                    <a:pt x="2" y="840"/>
                    <a:pt x="1" y="900"/>
                  </a:cubicBezTo>
                  <a:lnTo>
                    <a:pt x="1" y="969"/>
                  </a:lnTo>
                  <a:cubicBezTo>
                    <a:pt x="1" y="1028"/>
                    <a:pt x="50" y="1077"/>
                    <a:pt x="110" y="1077"/>
                  </a:cubicBezTo>
                  <a:lnTo>
                    <a:pt x="792" y="1077"/>
                  </a:lnTo>
                  <a:lnTo>
                    <a:pt x="792" y="1760"/>
                  </a:lnTo>
                  <a:cubicBezTo>
                    <a:pt x="791" y="1819"/>
                    <a:pt x="840" y="1868"/>
                    <a:pt x="900" y="1868"/>
                  </a:cubicBezTo>
                  <a:lnTo>
                    <a:pt x="968" y="1868"/>
                  </a:lnTo>
                  <a:cubicBezTo>
                    <a:pt x="1028" y="1868"/>
                    <a:pt x="1077" y="1819"/>
                    <a:pt x="1077" y="1760"/>
                  </a:cubicBezTo>
                  <a:lnTo>
                    <a:pt x="1077" y="1077"/>
                  </a:lnTo>
                  <a:lnTo>
                    <a:pt x="1759" y="1077"/>
                  </a:lnTo>
                  <a:cubicBezTo>
                    <a:pt x="1819" y="1077"/>
                    <a:pt x="1868" y="1028"/>
                    <a:pt x="1868" y="969"/>
                  </a:cubicBezTo>
                  <a:lnTo>
                    <a:pt x="1868" y="900"/>
                  </a:lnTo>
                  <a:cubicBezTo>
                    <a:pt x="1867" y="840"/>
                    <a:pt x="1819" y="792"/>
                    <a:pt x="1759" y="792"/>
                  </a:cubicBezTo>
                  <a:lnTo>
                    <a:pt x="1076" y="792"/>
                  </a:lnTo>
                  <a:lnTo>
                    <a:pt x="1076" y="109"/>
                  </a:lnTo>
                  <a:cubicBezTo>
                    <a:pt x="1076" y="49"/>
                    <a:pt x="1028" y="1"/>
                    <a:pt x="968" y="1"/>
                  </a:cubicBezTo>
                  <a:close/>
                </a:path>
              </a:pathLst>
            </a:custGeom>
            <a:solidFill>
              <a:srgbClr val="FF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33"/>
            <p:cNvSpPr/>
            <p:nvPr/>
          </p:nvSpPr>
          <p:spPr>
            <a:xfrm>
              <a:off x="4195575" y="1442750"/>
              <a:ext cx="167225" cy="4375"/>
            </a:xfrm>
            <a:custGeom>
              <a:avLst/>
              <a:gdLst/>
              <a:ahLst/>
              <a:cxnLst/>
              <a:rect l="l" t="t" r="r" b="b"/>
              <a:pathLst>
                <a:path w="6689" h="175" extrusionOk="0">
                  <a:moveTo>
                    <a:pt x="86" y="1"/>
                  </a:moveTo>
                  <a:cubicBezTo>
                    <a:pt x="39" y="1"/>
                    <a:pt x="0" y="40"/>
                    <a:pt x="0" y="87"/>
                  </a:cubicBezTo>
                  <a:cubicBezTo>
                    <a:pt x="0" y="135"/>
                    <a:pt x="40" y="174"/>
                    <a:pt x="88" y="174"/>
                  </a:cubicBezTo>
                  <a:lnTo>
                    <a:pt x="6602" y="174"/>
                  </a:lnTo>
                  <a:cubicBezTo>
                    <a:pt x="6650" y="174"/>
                    <a:pt x="6689" y="135"/>
                    <a:pt x="6689" y="87"/>
                  </a:cubicBezTo>
                  <a:cubicBezTo>
                    <a:pt x="6689" y="40"/>
                    <a:pt x="6652" y="1"/>
                    <a:pt x="6604" y="1"/>
                  </a:cubicBezTo>
                  <a:cubicBezTo>
                    <a:pt x="6604" y="1"/>
                    <a:pt x="6603" y="1"/>
                    <a:pt x="6602" y="1"/>
                  </a:cubicBezTo>
                  <a:lnTo>
                    <a:pt x="88" y="1"/>
                  </a:lnTo>
                  <a:cubicBezTo>
                    <a:pt x="87" y="1"/>
                    <a:pt x="87" y="1"/>
                    <a:pt x="86"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33"/>
            <p:cNvSpPr/>
            <p:nvPr/>
          </p:nvSpPr>
          <p:spPr>
            <a:xfrm>
              <a:off x="4164075" y="1462450"/>
              <a:ext cx="198725" cy="4375"/>
            </a:xfrm>
            <a:custGeom>
              <a:avLst/>
              <a:gdLst/>
              <a:ahLst/>
              <a:cxnLst/>
              <a:rect l="l" t="t" r="r" b="b"/>
              <a:pathLst>
                <a:path w="7949" h="175" extrusionOk="0">
                  <a:moveTo>
                    <a:pt x="88" y="1"/>
                  </a:moveTo>
                  <a:cubicBezTo>
                    <a:pt x="40" y="1"/>
                    <a:pt x="1" y="39"/>
                    <a:pt x="1" y="87"/>
                  </a:cubicBezTo>
                  <a:cubicBezTo>
                    <a:pt x="1" y="135"/>
                    <a:pt x="40" y="174"/>
                    <a:pt x="88" y="174"/>
                  </a:cubicBezTo>
                  <a:lnTo>
                    <a:pt x="7862" y="174"/>
                  </a:lnTo>
                  <a:cubicBezTo>
                    <a:pt x="7910" y="174"/>
                    <a:pt x="7949" y="135"/>
                    <a:pt x="7949" y="87"/>
                  </a:cubicBezTo>
                  <a:cubicBezTo>
                    <a:pt x="7949" y="39"/>
                    <a:pt x="7910" y="1"/>
                    <a:pt x="7862"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33"/>
            <p:cNvSpPr/>
            <p:nvPr/>
          </p:nvSpPr>
          <p:spPr>
            <a:xfrm>
              <a:off x="4164075" y="1482175"/>
              <a:ext cx="198725" cy="4375"/>
            </a:xfrm>
            <a:custGeom>
              <a:avLst/>
              <a:gdLst/>
              <a:ahLst/>
              <a:cxnLst/>
              <a:rect l="l" t="t" r="r" b="b"/>
              <a:pathLst>
                <a:path w="7949" h="175" extrusionOk="0">
                  <a:moveTo>
                    <a:pt x="88" y="1"/>
                  </a:moveTo>
                  <a:cubicBezTo>
                    <a:pt x="40" y="1"/>
                    <a:pt x="1" y="39"/>
                    <a:pt x="1" y="87"/>
                  </a:cubicBezTo>
                  <a:cubicBezTo>
                    <a:pt x="1" y="135"/>
                    <a:pt x="40" y="174"/>
                    <a:pt x="88" y="174"/>
                  </a:cubicBezTo>
                  <a:lnTo>
                    <a:pt x="7862" y="174"/>
                  </a:lnTo>
                  <a:cubicBezTo>
                    <a:pt x="7910" y="174"/>
                    <a:pt x="7949" y="135"/>
                    <a:pt x="7949" y="87"/>
                  </a:cubicBezTo>
                  <a:cubicBezTo>
                    <a:pt x="7949" y="39"/>
                    <a:pt x="7910" y="1"/>
                    <a:pt x="7862"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33"/>
            <p:cNvSpPr/>
            <p:nvPr/>
          </p:nvSpPr>
          <p:spPr>
            <a:xfrm>
              <a:off x="4164075" y="1501875"/>
              <a:ext cx="143375" cy="4375"/>
            </a:xfrm>
            <a:custGeom>
              <a:avLst/>
              <a:gdLst/>
              <a:ahLst/>
              <a:cxnLst/>
              <a:rect l="l" t="t" r="r" b="b"/>
              <a:pathLst>
                <a:path w="5735" h="175" extrusionOk="0">
                  <a:moveTo>
                    <a:pt x="88" y="1"/>
                  </a:moveTo>
                  <a:cubicBezTo>
                    <a:pt x="40" y="1"/>
                    <a:pt x="1" y="40"/>
                    <a:pt x="1" y="88"/>
                  </a:cubicBezTo>
                  <a:cubicBezTo>
                    <a:pt x="1" y="136"/>
                    <a:pt x="40" y="174"/>
                    <a:pt x="88" y="174"/>
                  </a:cubicBezTo>
                  <a:lnTo>
                    <a:pt x="5647" y="174"/>
                  </a:lnTo>
                  <a:cubicBezTo>
                    <a:pt x="5695" y="174"/>
                    <a:pt x="5734" y="136"/>
                    <a:pt x="5734" y="88"/>
                  </a:cubicBezTo>
                  <a:cubicBezTo>
                    <a:pt x="5734" y="40"/>
                    <a:pt x="5695" y="1"/>
                    <a:pt x="5647"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33"/>
            <p:cNvSpPr/>
            <p:nvPr/>
          </p:nvSpPr>
          <p:spPr>
            <a:xfrm>
              <a:off x="4120650" y="1602625"/>
              <a:ext cx="143725" cy="4350"/>
            </a:xfrm>
            <a:custGeom>
              <a:avLst/>
              <a:gdLst/>
              <a:ahLst/>
              <a:cxnLst/>
              <a:rect l="l" t="t" r="r" b="b"/>
              <a:pathLst>
                <a:path w="5749" h="174" extrusionOk="0">
                  <a:moveTo>
                    <a:pt x="88" y="0"/>
                  </a:moveTo>
                  <a:cubicBezTo>
                    <a:pt x="40" y="0"/>
                    <a:pt x="0" y="40"/>
                    <a:pt x="0" y="88"/>
                  </a:cubicBezTo>
                  <a:cubicBezTo>
                    <a:pt x="0" y="136"/>
                    <a:pt x="40" y="174"/>
                    <a:pt x="88" y="174"/>
                  </a:cubicBezTo>
                  <a:lnTo>
                    <a:pt x="5663" y="174"/>
                  </a:lnTo>
                  <a:cubicBezTo>
                    <a:pt x="5711" y="174"/>
                    <a:pt x="5749" y="136"/>
                    <a:pt x="5749" y="88"/>
                  </a:cubicBezTo>
                  <a:cubicBezTo>
                    <a:pt x="5749" y="40"/>
                    <a:pt x="5711" y="0"/>
                    <a:pt x="5663"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33"/>
            <p:cNvSpPr/>
            <p:nvPr/>
          </p:nvSpPr>
          <p:spPr>
            <a:xfrm>
              <a:off x="4089150" y="1622350"/>
              <a:ext cx="175225" cy="4350"/>
            </a:xfrm>
            <a:custGeom>
              <a:avLst/>
              <a:gdLst/>
              <a:ahLst/>
              <a:cxnLst/>
              <a:rect l="l" t="t" r="r" b="b"/>
              <a:pathLst>
                <a:path w="7009" h="174" extrusionOk="0">
                  <a:moveTo>
                    <a:pt x="88" y="0"/>
                  </a:moveTo>
                  <a:cubicBezTo>
                    <a:pt x="40" y="0"/>
                    <a:pt x="1" y="39"/>
                    <a:pt x="1" y="87"/>
                  </a:cubicBezTo>
                  <a:cubicBezTo>
                    <a:pt x="1" y="135"/>
                    <a:pt x="40" y="174"/>
                    <a:pt x="88" y="174"/>
                  </a:cubicBezTo>
                  <a:lnTo>
                    <a:pt x="6923" y="174"/>
                  </a:lnTo>
                  <a:cubicBezTo>
                    <a:pt x="6971" y="174"/>
                    <a:pt x="7009" y="135"/>
                    <a:pt x="7009" y="87"/>
                  </a:cubicBezTo>
                  <a:cubicBezTo>
                    <a:pt x="7009" y="39"/>
                    <a:pt x="6971" y="0"/>
                    <a:pt x="6923"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33"/>
            <p:cNvSpPr/>
            <p:nvPr/>
          </p:nvSpPr>
          <p:spPr>
            <a:xfrm>
              <a:off x="4089150" y="1642050"/>
              <a:ext cx="175225" cy="4350"/>
            </a:xfrm>
            <a:custGeom>
              <a:avLst/>
              <a:gdLst/>
              <a:ahLst/>
              <a:cxnLst/>
              <a:rect l="l" t="t" r="r" b="b"/>
              <a:pathLst>
                <a:path w="7009" h="174" extrusionOk="0">
                  <a:moveTo>
                    <a:pt x="88" y="0"/>
                  </a:moveTo>
                  <a:cubicBezTo>
                    <a:pt x="40" y="0"/>
                    <a:pt x="1" y="40"/>
                    <a:pt x="1" y="88"/>
                  </a:cubicBezTo>
                  <a:cubicBezTo>
                    <a:pt x="1" y="136"/>
                    <a:pt x="40" y="174"/>
                    <a:pt x="88" y="174"/>
                  </a:cubicBezTo>
                  <a:lnTo>
                    <a:pt x="6923" y="174"/>
                  </a:lnTo>
                  <a:cubicBezTo>
                    <a:pt x="6971" y="174"/>
                    <a:pt x="7009" y="136"/>
                    <a:pt x="7009" y="88"/>
                  </a:cubicBezTo>
                  <a:cubicBezTo>
                    <a:pt x="7009" y="40"/>
                    <a:pt x="6971" y="0"/>
                    <a:pt x="6923"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33"/>
            <p:cNvSpPr/>
            <p:nvPr/>
          </p:nvSpPr>
          <p:spPr>
            <a:xfrm>
              <a:off x="4089250" y="1661775"/>
              <a:ext cx="175050" cy="4375"/>
            </a:xfrm>
            <a:custGeom>
              <a:avLst/>
              <a:gdLst/>
              <a:ahLst/>
              <a:cxnLst/>
              <a:rect l="l" t="t" r="r" b="b"/>
              <a:pathLst>
                <a:path w="7002" h="175" extrusionOk="0">
                  <a:moveTo>
                    <a:pt x="84" y="1"/>
                  </a:moveTo>
                  <a:cubicBezTo>
                    <a:pt x="37" y="2"/>
                    <a:pt x="0" y="40"/>
                    <a:pt x="0" y="87"/>
                  </a:cubicBezTo>
                  <a:cubicBezTo>
                    <a:pt x="0" y="134"/>
                    <a:pt x="37" y="172"/>
                    <a:pt x="84" y="174"/>
                  </a:cubicBezTo>
                  <a:lnTo>
                    <a:pt x="6919" y="174"/>
                  </a:lnTo>
                  <a:cubicBezTo>
                    <a:pt x="6965" y="172"/>
                    <a:pt x="7002" y="134"/>
                    <a:pt x="7002" y="87"/>
                  </a:cubicBezTo>
                  <a:cubicBezTo>
                    <a:pt x="7002" y="40"/>
                    <a:pt x="6965" y="2"/>
                    <a:pt x="6919"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33"/>
            <p:cNvSpPr/>
            <p:nvPr/>
          </p:nvSpPr>
          <p:spPr>
            <a:xfrm>
              <a:off x="4089150" y="1681475"/>
              <a:ext cx="63125" cy="4375"/>
            </a:xfrm>
            <a:custGeom>
              <a:avLst/>
              <a:gdLst/>
              <a:ahLst/>
              <a:cxnLst/>
              <a:rect l="l" t="t" r="r" b="b"/>
              <a:pathLst>
                <a:path w="2525" h="175" extrusionOk="0">
                  <a:moveTo>
                    <a:pt x="88" y="1"/>
                  </a:moveTo>
                  <a:cubicBezTo>
                    <a:pt x="40" y="1"/>
                    <a:pt x="1" y="40"/>
                    <a:pt x="1" y="88"/>
                  </a:cubicBezTo>
                  <a:cubicBezTo>
                    <a:pt x="1" y="136"/>
                    <a:pt x="40" y="174"/>
                    <a:pt x="88" y="174"/>
                  </a:cubicBezTo>
                  <a:lnTo>
                    <a:pt x="2438" y="174"/>
                  </a:lnTo>
                  <a:cubicBezTo>
                    <a:pt x="2486" y="174"/>
                    <a:pt x="2524" y="136"/>
                    <a:pt x="2524" y="88"/>
                  </a:cubicBezTo>
                  <a:cubicBezTo>
                    <a:pt x="2524" y="40"/>
                    <a:pt x="2486" y="1"/>
                    <a:pt x="2438" y="1"/>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33"/>
            <p:cNvSpPr/>
            <p:nvPr/>
          </p:nvSpPr>
          <p:spPr>
            <a:xfrm>
              <a:off x="4290000" y="1620800"/>
              <a:ext cx="19075" cy="16325"/>
            </a:xfrm>
            <a:custGeom>
              <a:avLst/>
              <a:gdLst/>
              <a:ahLst/>
              <a:cxnLst/>
              <a:rect l="l" t="t" r="r" b="b"/>
              <a:pathLst>
                <a:path w="763" h="653" extrusionOk="0">
                  <a:moveTo>
                    <a:pt x="436" y="0"/>
                  </a:moveTo>
                  <a:cubicBezTo>
                    <a:pt x="146" y="0"/>
                    <a:pt x="1" y="352"/>
                    <a:pt x="206" y="557"/>
                  </a:cubicBezTo>
                  <a:cubicBezTo>
                    <a:pt x="272" y="623"/>
                    <a:pt x="354" y="653"/>
                    <a:pt x="434" y="653"/>
                  </a:cubicBezTo>
                  <a:cubicBezTo>
                    <a:pt x="602" y="653"/>
                    <a:pt x="763" y="522"/>
                    <a:pt x="763" y="327"/>
                  </a:cubicBezTo>
                  <a:cubicBezTo>
                    <a:pt x="762" y="146"/>
                    <a:pt x="616" y="0"/>
                    <a:pt x="436"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33"/>
            <p:cNvSpPr/>
            <p:nvPr/>
          </p:nvSpPr>
          <p:spPr>
            <a:xfrm>
              <a:off x="4290000" y="1647650"/>
              <a:ext cx="19075" cy="16325"/>
            </a:xfrm>
            <a:custGeom>
              <a:avLst/>
              <a:gdLst/>
              <a:ahLst/>
              <a:cxnLst/>
              <a:rect l="l" t="t" r="r" b="b"/>
              <a:pathLst>
                <a:path w="763" h="653" extrusionOk="0">
                  <a:moveTo>
                    <a:pt x="436" y="0"/>
                  </a:moveTo>
                  <a:cubicBezTo>
                    <a:pt x="146" y="0"/>
                    <a:pt x="1" y="352"/>
                    <a:pt x="206" y="557"/>
                  </a:cubicBezTo>
                  <a:cubicBezTo>
                    <a:pt x="272" y="623"/>
                    <a:pt x="354" y="653"/>
                    <a:pt x="434" y="653"/>
                  </a:cubicBezTo>
                  <a:cubicBezTo>
                    <a:pt x="601" y="653"/>
                    <a:pt x="762" y="523"/>
                    <a:pt x="763" y="327"/>
                  </a:cubicBezTo>
                  <a:cubicBezTo>
                    <a:pt x="763" y="146"/>
                    <a:pt x="616" y="0"/>
                    <a:pt x="436"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33"/>
            <p:cNvSpPr/>
            <p:nvPr/>
          </p:nvSpPr>
          <p:spPr>
            <a:xfrm>
              <a:off x="4290025" y="1674525"/>
              <a:ext cx="19050" cy="16300"/>
            </a:xfrm>
            <a:custGeom>
              <a:avLst/>
              <a:gdLst/>
              <a:ahLst/>
              <a:cxnLst/>
              <a:rect l="l" t="t" r="r" b="b"/>
              <a:pathLst>
                <a:path w="762" h="652" extrusionOk="0">
                  <a:moveTo>
                    <a:pt x="434" y="0"/>
                  </a:moveTo>
                  <a:cubicBezTo>
                    <a:pt x="145" y="0"/>
                    <a:pt x="0" y="351"/>
                    <a:pt x="205" y="556"/>
                  </a:cubicBezTo>
                  <a:cubicBezTo>
                    <a:pt x="271" y="622"/>
                    <a:pt x="353" y="652"/>
                    <a:pt x="433" y="652"/>
                  </a:cubicBezTo>
                  <a:cubicBezTo>
                    <a:pt x="600" y="652"/>
                    <a:pt x="761" y="522"/>
                    <a:pt x="762" y="325"/>
                  </a:cubicBezTo>
                  <a:cubicBezTo>
                    <a:pt x="762" y="145"/>
                    <a:pt x="615" y="0"/>
                    <a:pt x="435" y="0"/>
                  </a:cubicBezTo>
                  <a:cubicBezTo>
                    <a:pt x="435" y="0"/>
                    <a:pt x="434" y="0"/>
                    <a:pt x="434"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33"/>
            <p:cNvSpPr/>
            <p:nvPr/>
          </p:nvSpPr>
          <p:spPr>
            <a:xfrm>
              <a:off x="4318275" y="1626775"/>
              <a:ext cx="52150" cy="4350"/>
            </a:xfrm>
            <a:custGeom>
              <a:avLst/>
              <a:gdLst/>
              <a:ahLst/>
              <a:cxnLst/>
              <a:rect l="l" t="t" r="r" b="b"/>
              <a:pathLst>
                <a:path w="2086" h="174" extrusionOk="0">
                  <a:moveTo>
                    <a:pt x="87" y="0"/>
                  </a:moveTo>
                  <a:cubicBezTo>
                    <a:pt x="39" y="0"/>
                    <a:pt x="1" y="40"/>
                    <a:pt x="1" y="88"/>
                  </a:cubicBezTo>
                  <a:cubicBezTo>
                    <a:pt x="1" y="136"/>
                    <a:pt x="39" y="174"/>
                    <a:pt x="87" y="174"/>
                  </a:cubicBezTo>
                  <a:lnTo>
                    <a:pt x="1998" y="174"/>
                  </a:lnTo>
                  <a:cubicBezTo>
                    <a:pt x="2046" y="174"/>
                    <a:pt x="2085" y="136"/>
                    <a:pt x="2085" y="88"/>
                  </a:cubicBezTo>
                  <a:cubicBezTo>
                    <a:pt x="2085" y="40"/>
                    <a:pt x="2046" y="0"/>
                    <a:pt x="1998"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33"/>
            <p:cNvSpPr/>
            <p:nvPr/>
          </p:nvSpPr>
          <p:spPr>
            <a:xfrm>
              <a:off x="4318275" y="1653625"/>
              <a:ext cx="52150" cy="4350"/>
            </a:xfrm>
            <a:custGeom>
              <a:avLst/>
              <a:gdLst/>
              <a:ahLst/>
              <a:cxnLst/>
              <a:rect l="l" t="t" r="r" b="b"/>
              <a:pathLst>
                <a:path w="2086" h="174" extrusionOk="0">
                  <a:moveTo>
                    <a:pt x="87" y="0"/>
                  </a:moveTo>
                  <a:cubicBezTo>
                    <a:pt x="39" y="0"/>
                    <a:pt x="1" y="39"/>
                    <a:pt x="1" y="88"/>
                  </a:cubicBezTo>
                  <a:cubicBezTo>
                    <a:pt x="1" y="136"/>
                    <a:pt x="39" y="174"/>
                    <a:pt x="87" y="174"/>
                  </a:cubicBezTo>
                  <a:lnTo>
                    <a:pt x="1998" y="174"/>
                  </a:lnTo>
                  <a:cubicBezTo>
                    <a:pt x="2046" y="174"/>
                    <a:pt x="2085" y="136"/>
                    <a:pt x="2085" y="88"/>
                  </a:cubicBezTo>
                  <a:cubicBezTo>
                    <a:pt x="2085" y="39"/>
                    <a:pt x="2046" y="0"/>
                    <a:pt x="1998"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33"/>
            <p:cNvSpPr/>
            <p:nvPr/>
          </p:nvSpPr>
          <p:spPr>
            <a:xfrm>
              <a:off x="4318350" y="1680475"/>
              <a:ext cx="52150" cy="4350"/>
            </a:xfrm>
            <a:custGeom>
              <a:avLst/>
              <a:gdLst/>
              <a:ahLst/>
              <a:cxnLst/>
              <a:rect l="l" t="t" r="r" b="b"/>
              <a:pathLst>
                <a:path w="2086" h="174" extrusionOk="0">
                  <a:moveTo>
                    <a:pt x="1999" y="0"/>
                  </a:moveTo>
                  <a:cubicBezTo>
                    <a:pt x="1997" y="0"/>
                    <a:pt x="1996" y="0"/>
                    <a:pt x="1995" y="0"/>
                  </a:cubicBezTo>
                  <a:lnTo>
                    <a:pt x="84" y="0"/>
                  </a:lnTo>
                  <a:cubicBezTo>
                    <a:pt x="38" y="2"/>
                    <a:pt x="1" y="41"/>
                    <a:pt x="1" y="87"/>
                  </a:cubicBezTo>
                  <a:cubicBezTo>
                    <a:pt x="1" y="134"/>
                    <a:pt x="38" y="173"/>
                    <a:pt x="84" y="174"/>
                  </a:cubicBezTo>
                  <a:lnTo>
                    <a:pt x="1995" y="174"/>
                  </a:lnTo>
                  <a:cubicBezTo>
                    <a:pt x="1996" y="174"/>
                    <a:pt x="1998" y="174"/>
                    <a:pt x="1999" y="174"/>
                  </a:cubicBezTo>
                  <a:cubicBezTo>
                    <a:pt x="2047" y="174"/>
                    <a:pt x="2085" y="135"/>
                    <a:pt x="2085" y="87"/>
                  </a:cubicBezTo>
                  <a:cubicBezTo>
                    <a:pt x="2085" y="40"/>
                    <a:pt x="2047" y="0"/>
                    <a:pt x="1999" y="0"/>
                  </a:cubicBezTo>
                  <a:close/>
                </a:path>
              </a:pathLst>
            </a:custGeom>
            <a:solidFill>
              <a:srgbClr val="BC9A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Google Shape;544;p33"/>
          <p:cNvSpPr txBox="1"/>
          <p:nvPr/>
        </p:nvSpPr>
        <p:spPr>
          <a:xfrm>
            <a:off x="4028440" y="2345690"/>
            <a:ext cx="901700" cy="59309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1pPr>
            <a:lvl2pPr marR="0" lvl="1"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2pPr>
            <a:lvl3pPr marR="0" lvl="2"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3pPr>
            <a:lvl4pPr marR="0" lvl="3"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4pPr>
            <a:lvl5pPr marR="0" lvl="4"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5pPr>
            <a:lvl6pPr marR="0" lvl="5"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6pPr>
            <a:lvl7pPr marR="0" lvl="6"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7pPr>
            <a:lvl8pPr marR="0" lvl="7"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8pPr>
            <a:lvl9pPr marR="0" lvl="8"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9pPr>
          </a:lstStyle>
          <a:p>
            <a:pPr marL="0" lvl="0" indent="0" algn="l" rtl="0">
              <a:spcBef>
                <a:spcPts val="0"/>
              </a:spcBef>
              <a:spcAft>
                <a:spcPts val="0"/>
              </a:spcAft>
              <a:buNone/>
            </a:pPr>
            <a:r>
              <a:rPr lang="en-US"/>
              <a:t>5.</a:t>
            </a:r>
            <a:endParaRPr lang="en-US"/>
          </a:p>
        </p:txBody>
      </p:sp>
      <p:sp>
        <p:nvSpPr>
          <p:cNvPr id="3" name="Text Box 2"/>
          <p:cNvSpPr txBox="1"/>
          <p:nvPr/>
        </p:nvSpPr>
        <p:spPr>
          <a:xfrm>
            <a:off x="4518025" y="1341755"/>
            <a:ext cx="3141980" cy="460375"/>
          </a:xfrm>
          <a:prstGeom prst="rect">
            <a:avLst/>
          </a:prstGeom>
          <a:noFill/>
        </p:spPr>
        <p:txBody>
          <a:bodyPr wrap="square" rtlCol="0">
            <a:spAutoFit/>
          </a:bodyPr>
          <a:lstStyle/>
          <a:p>
            <a:pPr marL="0" lvl="0" indent="0" algn="l" rtl="0">
              <a:spcBef>
                <a:spcPts val="0"/>
              </a:spcBef>
              <a:spcAft>
                <a:spcPts val="0"/>
              </a:spcAft>
              <a:buNone/>
            </a:pPr>
            <a:r>
              <a:rPr lang="en-US" sz="2400" b="1">
                <a:solidFill>
                  <a:schemeClr val="accent3"/>
                </a:solidFill>
                <a:latin typeface="DM Sans" charset="0"/>
                <a:cs typeface="DM Sans" charset="0"/>
              </a:rPr>
              <a:t>Literature Survey</a:t>
            </a:r>
            <a:endParaRPr lang="en-US" sz="2400" b="1">
              <a:solidFill>
                <a:schemeClr val="accent3"/>
              </a:solidFill>
              <a:latin typeface="DM Sans" charset="0"/>
              <a:cs typeface="DM Sans" charset="0"/>
            </a:endParaRPr>
          </a:p>
        </p:txBody>
      </p:sp>
      <p:sp>
        <p:nvSpPr>
          <p:cNvPr id="4" name="Google Shape;544;p33"/>
          <p:cNvSpPr txBox="1"/>
          <p:nvPr/>
        </p:nvSpPr>
        <p:spPr>
          <a:xfrm>
            <a:off x="4068445" y="3327400"/>
            <a:ext cx="901700" cy="59309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1pPr>
            <a:lvl2pPr marR="0" lvl="1"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2pPr>
            <a:lvl3pPr marR="0" lvl="2"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3pPr>
            <a:lvl4pPr marR="0" lvl="3"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4pPr>
            <a:lvl5pPr marR="0" lvl="4"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5pPr>
            <a:lvl6pPr marR="0" lvl="5"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6pPr>
            <a:lvl7pPr marR="0" lvl="6"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7pPr>
            <a:lvl8pPr marR="0" lvl="7"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8pPr>
            <a:lvl9pPr marR="0" lvl="8" algn="l" rtl="0">
              <a:lnSpc>
                <a:spcPct val="100000"/>
              </a:lnSpc>
              <a:spcBef>
                <a:spcPts val="0"/>
              </a:spcBef>
              <a:spcAft>
                <a:spcPts val="0"/>
              </a:spcAft>
              <a:buClr>
                <a:schemeClr val="accent3"/>
              </a:buClr>
              <a:buSzPts val="3500"/>
              <a:buFont typeface="DM Sans"/>
              <a:buNone/>
              <a:defRPr sz="3500" b="1" i="0" u="none" strike="noStrike" cap="none">
                <a:solidFill>
                  <a:schemeClr val="accent3"/>
                </a:solidFill>
                <a:latin typeface="DM Sans"/>
                <a:ea typeface="DM Sans"/>
                <a:cs typeface="DM Sans"/>
                <a:sym typeface="DM Sans"/>
              </a:defRPr>
            </a:lvl9pPr>
          </a:lstStyle>
          <a:p>
            <a:pPr marL="0" lvl="0" indent="0" algn="l" rtl="0">
              <a:spcBef>
                <a:spcPts val="0"/>
              </a:spcBef>
              <a:spcAft>
                <a:spcPts val="0"/>
              </a:spcAft>
              <a:buNone/>
            </a:pPr>
            <a:r>
              <a:rPr lang="en-US"/>
              <a:t>6.</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xEl>
                                              <p:pRg st="0" end="0"/>
                                            </p:txEl>
                                          </p:spTgt>
                                        </p:tgtEl>
                                        <p:attrNameLst>
                                          <p:attrName>style.visibility</p:attrName>
                                        </p:attrNameLst>
                                      </p:cBhvr>
                                      <p:to>
                                        <p:strVal val="visible"/>
                                      </p:to>
                                    </p:set>
                                    <p:animEffect transition="in" filter="fade">
                                      <p:cBhvr>
                                        <p:cTn id="7" dur="1000"/>
                                        <p:tgtEl>
                                          <p:spTgt spid="537">
                                            <p:txEl>
                                              <p:pRg st="0" end="0"/>
                                            </p:txEl>
                                          </p:spTgt>
                                        </p:tgtEl>
                                      </p:cBhvr>
                                    </p:animEffect>
                                    <p:anim calcmode="lin" valueType="num">
                                      <p:cBhvr>
                                        <p:cTn id="8" dur="1000" fill="hold"/>
                                        <p:tgtEl>
                                          <p:spTgt spid="5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38">
                                            <p:txEl>
                                              <p:pRg st="0" end="0"/>
                                            </p:txEl>
                                          </p:spTgt>
                                        </p:tgtEl>
                                        <p:attrNameLst>
                                          <p:attrName>style.visibility</p:attrName>
                                        </p:attrNameLst>
                                      </p:cBhvr>
                                      <p:to>
                                        <p:strVal val="visible"/>
                                      </p:to>
                                    </p:set>
                                    <p:animEffect transition="in" filter="fade">
                                      <p:cBhvr>
                                        <p:cTn id="12" dur="1000"/>
                                        <p:tgtEl>
                                          <p:spTgt spid="538">
                                            <p:txEl>
                                              <p:pRg st="0" end="0"/>
                                            </p:txEl>
                                          </p:spTgt>
                                        </p:tgtEl>
                                      </p:cBhvr>
                                    </p:animEffect>
                                    <p:anim calcmode="lin" valueType="num">
                                      <p:cBhvr>
                                        <p:cTn id="13" dur="1000" fill="hold"/>
                                        <p:tgtEl>
                                          <p:spTgt spid="53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38">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39">
                                            <p:txEl>
                                              <p:pRg st="0" end="0"/>
                                            </p:txEl>
                                          </p:spTgt>
                                        </p:tgtEl>
                                        <p:attrNameLst>
                                          <p:attrName>style.visibility</p:attrName>
                                        </p:attrNameLst>
                                      </p:cBhvr>
                                      <p:to>
                                        <p:strVal val="visible"/>
                                      </p:to>
                                    </p:set>
                                    <p:animEffect transition="in" filter="fade">
                                      <p:cBhvr>
                                        <p:cTn id="17" dur="1000"/>
                                        <p:tgtEl>
                                          <p:spTgt spid="539">
                                            <p:txEl>
                                              <p:pRg st="0" end="0"/>
                                            </p:txEl>
                                          </p:spTgt>
                                        </p:tgtEl>
                                      </p:cBhvr>
                                    </p:animEffect>
                                    <p:anim calcmode="lin" valueType="num">
                                      <p:cBhvr>
                                        <p:cTn id="18" dur="1000" fill="hold"/>
                                        <p:tgtEl>
                                          <p:spTgt spid="53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39">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41"/>
                                        </p:tgtEl>
                                        <p:attrNameLst>
                                          <p:attrName>style.visibility</p:attrName>
                                        </p:attrNameLst>
                                      </p:cBhvr>
                                      <p:to>
                                        <p:strVal val="visible"/>
                                      </p:to>
                                    </p:set>
                                    <p:animEffect transition="in" filter="fade">
                                      <p:cBhvr>
                                        <p:cTn id="22" dur="1000"/>
                                        <p:tgtEl>
                                          <p:spTgt spid="541"/>
                                        </p:tgtEl>
                                      </p:cBhvr>
                                    </p:animEffect>
                                    <p:anim calcmode="lin" valueType="num">
                                      <p:cBhvr>
                                        <p:cTn id="23" dur="1000" fill="hold"/>
                                        <p:tgtEl>
                                          <p:spTgt spid="541"/>
                                        </p:tgtEl>
                                        <p:attrNameLst>
                                          <p:attrName>ppt_x</p:attrName>
                                        </p:attrNameLst>
                                      </p:cBhvr>
                                      <p:tavLst>
                                        <p:tav tm="0">
                                          <p:val>
                                            <p:strVal val="#ppt_x"/>
                                          </p:val>
                                        </p:tav>
                                        <p:tav tm="100000">
                                          <p:val>
                                            <p:strVal val="#ppt_x"/>
                                          </p:val>
                                        </p:tav>
                                      </p:tavLst>
                                    </p:anim>
                                    <p:anim calcmode="lin" valueType="num">
                                      <p:cBhvr>
                                        <p:cTn id="24" dur="1000" fill="hold"/>
                                        <p:tgtEl>
                                          <p:spTgt spid="5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42"/>
                                        </p:tgtEl>
                                        <p:attrNameLst>
                                          <p:attrName>style.visibility</p:attrName>
                                        </p:attrNameLst>
                                      </p:cBhvr>
                                      <p:to>
                                        <p:strVal val="visible"/>
                                      </p:to>
                                    </p:set>
                                    <p:animEffect transition="in" filter="fade">
                                      <p:cBhvr>
                                        <p:cTn id="27" dur="1000"/>
                                        <p:tgtEl>
                                          <p:spTgt spid="542"/>
                                        </p:tgtEl>
                                      </p:cBhvr>
                                    </p:animEffect>
                                    <p:anim calcmode="lin" valueType="num">
                                      <p:cBhvr>
                                        <p:cTn id="28" dur="1000" fill="hold"/>
                                        <p:tgtEl>
                                          <p:spTgt spid="542"/>
                                        </p:tgtEl>
                                        <p:attrNameLst>
                                          <p:attrName>ppt_x</p:attrName>
                                        </p:attrNameLst>
                                      </p:cBhvr>
                                      <p:tavLst>
                                        <p:tav tm="0">
                                          <p:val>
                                            <p:strVal val="#ppt_x"/>
                                          </p:val>
                                        </p:tav>
                                        <p:tav tm="100000">
                                          <p:val>
                                            <p:strVal val="#ppt_x"/>
                                          </p:val>
                                        </p:tav>
                                      </p:tavLst>
                                    </p:anim>
                                    <p:anim calcmode="lin" valueType="num">
                                      <p:cBhvr>
                                        <p:cTn id="29" dur="1000" fill="hold"/>
                                        <p:tgtEl>
                                          <p:spTgt spid="54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44"/>
                                        </p:tgtEl>
                                        <p:attrNameLst>
                                          <p:attrName>style.visibility</p:attrName>
                                        </p:attrNameLst>
                                      </p:cBhvr>
                                      <p:to>
                                        <p:strVal val="visible"/>
                                      </p:to>
                                    </p:set>
                                    <p:animEffect transition="in" filter="fade">
                                      <p:cBhvr>
                                        <p:cTn id="32" dur="1000"/>
                                        <p:tgtEl>
                                          <p:spTgt spid="544"/>
                                        </p:tgtEl>
                                      </p:cBhvr>
                                    </p:animEffect>
                                    <p:anim calcmode="lin" valueType="num">
                                      <p:cBhvr>
                                        <p:cTn id="33" dur="1000" fill="hold"/>
                                        <p:tgtEl>
                                          <p:spTgt spid="544"/>
                                        </p:tgtEl>
                                        <p:attrNameLst>
                                          <p:attrName>ppt_x</p:attrName>
                                        </p:attrNameLst>
                                      </p:cBhvr>
                                      <p:tavLst>
                                        <p:tav tm="0">
                                          <p:val>
                                            <p:strVal val="#ppt_x"/>
                                          </p:val>
                                        </p:tav>
                                        <p:tav tm="100000">
                                          <p:val>
                                            <p:strVal val="#ppt_x"/>
                                          </p:val>
                                        </p:tav>
                                      </p:tavLst>
                                    </p:anim>
                                    <p:anim calcmode="lin" valueType="num">
                                      <p:cBhvr>
                                        <p:cTn id="34" dur="1000" fill="hold"/>
                                        <p:tgtEl>
                                          <p:spTgt spid="54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45">
                                            <p:txEl>
                                              <p:pRg st="0" end="0"/>
                                            </p:txEl>
                                          </p:spTgt>
                                        </p:tgtEl>
                                        <p:attrNameLst>
                                          <p:attrName>style.visibility</p:attrName>
                                        </p:attrNameLst>
                                      </p:cBhvr>
                                      <p:to>
                                        <p:strVal val="visible"/>
                                      </p:to>
                                    </p:set>
                                    <p:animEffect transition="in" filter="fade">
                                      <p:cBhvr>
                                        <p:cTn id="37" dur="1000"/>
                                        <p:tgtEl>
                                          <p:spTgt spid="545">
                                            <p:txEl>
                                              <p:pRg st="0" end="0"/>
                                            </p:txEl>
                                          </p:spTgt>
                                        </p:tgtEl>
                                      </p:cBhvr>
                                    </p:animEffect>
                                    <p:anim calcmode="lin" valueType="num">
                                      <p:cBhvr>
                                        <p:cTn id="38" dur="1000" fill="hold"/>
                                        <p:tgtEl>
                                          <p:spTgt spid="545">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545">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46"/>
                                        </p:tgtEl>
                                        <p:attrNameLst>
                                          <p:attrName>style.visibility</p:attrName>
                                        </p:attrNameLst>
                                      </p:cBhvr>
                                      <p:to>
                                        <p:strVal val="visible"/>
                                      </p:to>
                                    </p:set>
                                    <p:animEffect transition="in" filter="fade">
                                      <p:cBhvr>
                                        <p:cTn id="42" dur="1000"/>
                                        <p:tgtEl>
                                          <p:spTgt spid="546"/>
                                        </p:tgtEl>
                                      </p:cBhvr>
                                    </p:animEffect>
                                    <p:anim calcmode="lin" valueType="num">
                                      <p:cBhvr>
                                        <p:cTn id="43" dur="1000" fill="hold"/>
                                        <p:tgtEl>
                                          <p:spTgt spid="546"/>
                                        </p:tgtEl>
                                        <p:attrNameLst>
                                          <p:attrName>ppt_x</p:attrName>
                                        </p:attrNameLst>
                                      </p:cBhvr>
                                      <p:tavLst>
                                        <p:tav tm="0">
                                          <p:val>
                                            <p:strVal val="#ppt_x"/>
                                          </p:val>
                                        </p:tav>
                                        <p:tav tm="100000">
                                          <p:val>
                                            <p:strVal val="#ppt_x"/>
                                          </p:val>
                                        </p:tav>
                                      </p:tavLst>
                                    </p:anim>
                                    <p:anim calcmode="lin" valueType="num">
                                      <p:cBhvr>
                                        <p:cTn id="44" dur="1000" fill="hold"/>
                                        <p:tgtEl>
                                          <p:spTgt spid="54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47">
                                            <p:txEl>
                                              <p:pRg st="0" end="0"/>
                                            </p:txEl>
                                          </p:spTgt>
                                        </p:tgtEl>
                                        <p:attrNameLst>
                                          <p:attrName>style.visibility</p:attrName>
                                        </p:attrNameLst>
                                      </p:cBhvr>
                                      <p:to>
                                        <p:strVal val="visible"/>
                                      </p:to>
                                    </p:set>
                                    <p:animEffect transition="in" filter="fade">
                                      <p:cBhvr>
                                        <p:cTn id="47" dur="1000"/>
                                        <p:tgtEl>
                                          <p:spTgt spid="547">
                                            <p:txEl>
                                              <p:pRg st="0" end="0"/>
                                            </p:txEl>
                                          </p:spTgt>
                                        </p:tgtEl>
                                      </p:cBhvr>
                                    </p:animEffect>
                                    <p:anim calcmode="lin" valueType="num">
                                      <p:cBhvr>
                                        <p:cTn id="48" dur="1000" fill="hold"/>
                                        <p:tgtEl>
                                          <p:spTgt spid="547">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547">
                                            <p:txEl>
                                              <p:pRg st="0" end="0"/>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48"/>
                                        </p:tgtEl>
                                        <p:attrNameLst>
                                          <p:attrName>style.visibility</p:attrName>
                                        </p:attrNameLst>
                                      </p:cBhvr>
                                      <p:to>
                                        <p:strVal val="visible"/>
                                      </p:to>
                                    </p:set>
                                    <p:animEffect transition="in" filter="fade">
                                      <p:cBhvr>
                                        <p:cTn id="52" dur="1000"/>
                                        <p:tgtEl>
                                          <p:spTgt spid="548"/>
                                        </p:tgtEl>
                                      </p:cBhvr>
                                    </p:animEffect>
                                    <p:anim calcmode="lin" valueType="num">
                                      <p:cBhvr>
                                        <p:cTn id="53" dur="1000" fill="hold"/>
                                        <p:tgtEl>
                                          <p:spTgt spid="548"/>
                                        </p:tgtEl>
                                        <p:attrNameLst>
                                          <p:attrName>ppt_x</p:attrName>
                                        </p:attrNameLst>
                                      </p:cBhvr>
                                      <p:tavLst>
                                        <p:tav tm="0">
                                          <p:val>
                                            <p:strVal val="#ppt_x"/>
                                          </p:val>
                                        </p:tav>
                                        <p:tav tm="100000">
                                          <p:val>
                                            <p:strVal val="#ppt_x"/>
                                          </p:val>
                                        </p:tav>
                                      </p:tavLst>
                                    </p:anim>
                                    <p:anim calcmode="lin" valueType="num">
                                      <p:cBhvr>
                                        <p:cTn id="54" dur="1000" fill="hold"/>
                                        <p:tgtEl>
                                          <p:spTgt spid="54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50"/>
                                        </p:tgtEl>
                                        <p:attrNameLst>
                                          <p:attrName>style.visibility</p:attrName>
                                        </p:attrNameLst>
                                      </p:cBhvr>
                                      <p:to>
                                        <p:strVal val="visible"/>
                                      </p:to>
                                    </p:set>
                                    <p:animEffect transition="in" filter="fade">
                                      <p:cBhvr>
                                        <p:cTn id="57" dur="1000"/>
                                        <p:tgtEl>
                                          <p:spTgt spid="550"/>
                                        </p:tgtEl>
                                      </p:cBhvr>
                                    </p:animEffect>
                                    <p:anim calcmode="lin" valueType="num">
                                      <p:cBhvr>
                                        <p:cTn id="58" dur="1000" fill="hold"/>
                                        <p:tgtEl>
                                          <p:spTgt spid="550"/>
                                        </p:tgtEl>
                                        <p:attrNameLst>
                                          <p:attrName>ppt_x</p:attrName>
                                        </p:attrNameLst>
                                      </p:cBhvr>
                                      <p:tavLst>
                                        <p:tav tm="0">
                                          <p:val>
                                            <p:strVal val="#ppt_x"/>
                                          </p:val>
                                        </p:tav>
                                        <p:tav tm="100000">
                                          <p:val>
                                            <p:strVal val="#ppt_x"/>
                                          </p:val>
                                        </p:tav>
                                      </p:tavLst>
                                    </p:anim>
                                    <p:anim calcmode="lin" valueType="num">
                                      <p:cBhvr>
                                        <p:cTn id="59" dur="1000" fill="hold"/>
                                        <p:tgtEl>
                                          <p:spTgt spid="55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1000"/>
                                        <p:tgtEl>
                                          <p:spTgt spid="3"/>
                                        </p:tgtEl>
                                      </p:cBhvr>
                                    </p:animEffect>
                                    <p:anim calcmode="lin" valueType="num">
                                      <p:cBhvr>
                                        <p:cTn id="68" dur="1000" fill="hold"/>
                                        <p:tgtEl>
                                          <p:spTgt spid="3"/>
                                        </p:tgtEl>
                                        <p:attrNameLst>
                                          <p:attrName>ppt_x</p:attrName>
                                        </p:attrNameLst>
                                      </p:cBhvr>
                                      <p:tavLst>
                                        <p:tav tm="0">
                                          <p:val>
                                            <p:strVal val="#ppt_x"/>
                                          </p:val>
                                        </p:tav>
                                        <p:tav tm="100000">
                                          <p:val>
                                            <p:strVal val="#ppt_x"/>
                                          </p:val>
                                        </p:tav>
                                      </p:tavLst>
                                    </p:anim>
                                    <p:anim calcmode="lin" valueType="num">
                                      <p:cBhvr>
                                        <p:cTn id="69" dur="1000" fill="hold"/>
                                        <p:tgtEl>
                                          <p:spTgt spid="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1000"/>
                                        <p:tgtEl>
                                          <p:spTgt spid="4"/>
                                        </p:tgtEl>
                                      </p:cBhvr>
                                    </p:animEffect>
                                    <p:anim calcmode="lin" valueType="num">
                                      <p:cBhvr>
                                        <p:cTn id="73" dur="1000" fill="hold"/>
                                        <p:tgtEl>
                                          <p:spTgt spid="4"/>
                                        </p:tgtEl>
                                        <p:attrNameLst>
                                          <p:attrName>ppt_x</p:attrName>
                                        </p:attrNameLst>
                                      </p:cBhvr>
                                      <p:tavLst>
                                        <p:tav tm="0">
                                          <p:val>
                                            <p:strVal val="#ppt_x"/>
                                          </p:val>
                                        </p:tav>
                                        <p:tav tm="100000">
                                          <p:val>
                                            <p:strVal val="#ppt_x"/>
                                          </p:val>
                                        </p:tav>
                                      </p:tavLst>
                                    </p:anim>
                                    <p:anim calcmode="lin" valueType="num">
                                      <p:cBhvr>
                                        <p:cTn id="7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build="p"/>
      <p:bldP spid="538" grpId="0" build="p"/>
      <p:bldP spid="539" grpId="0" build="p"/>
      <p:bldP spid="541" grpId="0"/>
      <p:bldP spid="542" grpId="0"/>
      <p:bldP spid="544" grpId="0"/>
      <p:bldP spid="545" grpId="0" build="p"/>
      <p:bldP spid="546" grpId="0"/>
      <p:bldP spid="547" grpId="0" build="p"/>
      <p:bldP spid="548" grpId="0"/>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a:t>Problem Specification</a:t>
            </a:r>
            <a:endParaRPr lang="en-US" u="sng" dirty="0"/>
          </a:p>
        </p:txBody>
      </p:sp>
      <p:sp>
        <p:nvSpPr>
          <p:cNvPr id="5" name="Text Placeholder 4"/>
          <p:cNvSpPr>
            <a:spLocks noGrp="1"/>
          </p:cNvSpPr>
          <p:nvPr>
            <p:ph type="body" idx="1"/>
          </p:nvPr>
        </p:nvSpPr>
        <p:spPr>
          <a:xfrm>
            <a:off x="720090" y="1707515"/>
            <a:ext cx="7703820" cy="2781935"/>
          </a:xfrm>
        </p:spPr>
        <p:txBody>
          <a:bodyPr/>
          <a:lstStyle/>
          <a:p>
            <a:pPr algn="just">
              <a:buFont typeface="Wingdings" panose="05000000000000000000" charset="0"/>
              <a:buChar char="Ø"/>
            </a:pPr>
            <a:r>
              <a:rPr lang="en-US" sz="1400" dirty="0">
                <a:solidFill>
                  <a:schemeClr val="tx1"/>
                </a:solidFill>
                <a:latin typeface="Times New Roman" panose="02020603050405020304" charset="0"/>
                <a:cs typeface="Times New Roman" panose="02020603050405020304" charset="0"/>
              </a:rPr>
              <a:t>The development of an efficient deep learning based model for the early detection of Acute Lymphoblastic Leukemia (ALL) which can significantly impact patient care by enabling quicker and more precise diagnosis. </a:t>
            </a:r>
            <a:endParaRPr lang="en-US" sz="1400" dirty="0">
              <a:solidFill>
                <a:schemeClr val="tx1"/>
              </a:solidFill>
              <a:latin typeface="Times New Roman" panose="02020603050405020304" charset="0"/>
              <a:cs typeface="Times New Roman" panose="02020603050405020304" charset="0"/>
            </a:endParaRPr>
          </a:p>
          <a:p>
            <a:pPr marL="139700" indent="0" algn="just">
              <a:buFont typeface="Wingdings" panose="05000000000000000000" charset="0"/>
              <a:buNone/>
            </a:pPr>
            <a:endParaRPr lang="en-US" sz="14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sz="1400" dirty="0">
                <a:solidFill>
                  <a:schemeClr val="tx1"/>
                </a:solidFill>
                <a:latin typeface="Times New Roman" panose="02020603050405020304" charset="0"/>
                <a:cs typeface="Times New Roman" panose="02020603050405020304" charset="0"/>
              </a:rPr>
              <a:t>It can assist healthcare professionals in making informed decisions and ultimately improve the prognosis and survival rates of </a:t>
            </a:r>
            <a:r>
              <a:rPr lang="en-US" sz="1400" dirty="0">
                <a:solidFill>
                  <a:schemeClr val="tx1"/>
                </a:solidFill>
                <a:latin typeface="Times New Roman" panose="02020603050405020304" charset="0"/>
                <a:cs typeface="Times New Roman" panose="02020603050405020304" charset="0"/>
                <a:sym typeface="+mn-ea"/>
              </a:rPr>
              <a:t>Acute Lymphoblastic Leukemia</a:t>
            </a:r>
            <a:r>
              <a:rPr lang="en-US" sz="1400" dirty="0">
                <a:solidFill>
                  <a:schemeClr val="tx1"/>
                </a:solidFill>
                <a:latin typeface="Times New Roman" panose="02020603050405020304" charset="0"/>
                <a:cs typeface="Times New Roman" panose="02020603050405020304" charset="0"/>
              </a:rPr>
              <a:t> (ALL) patients. However, it is essential to approach this problem with the utmost care, adhering to medical ethics and regulations, and continuously validating and improving the model's performance in clinical settings.</a:t>
            </a:r>
            <a:endParaRPr lang="en-US" sz="1400" dirty="0">
              <a:solidFill>
                <a:schemeClr val="tx1"/>
              </a:solidFill>
              <a:latin typeface="Times New Roman" panose="02020603050405020304" charset="0"/>
              <a:cs typeface="Times New Roman" panose="02020603050405020304" charset="0"/>
            </a:endParaRPr>
          </a:p>
          <a:p>
            <a:pPr marL="139700" indent="0" algn="just">
              <a:buNone/>
            </a:pPr>
            <a:endParaRPr lang="en-US" sz="1400" dirty="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sz="1400" dirty="0">
                <a:solidFill>
                  <a:schemeClr val="tx1"/>
                </a:solidFill>
                <a:latin typeface="Times New Roman" panose="02020603050405020304" charset="0"/>
                <a:cs typeface="Times New Roman" panose="02020603050405020304" charset="0"/>
              </a:rPr>
              <a:t>Approaching the detection of Acute Lymphoblastic Leukemia (ALL) using deep learning involves several key steps: gather a diverse dataset, preprocess it, choose a CNN architecture, train the model, validate, and evaluate.</a:t>
            </a:r>
            <a:endParaRPr lang="en-US" sz="1400" dirty="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37"/>
          <p:cNvSpPr txBox="1">
            <a:spLocks noGrp="1"/>
          </p:cNvSpPr>
          <p:nvPr>
            <p:ph type="subTitle" idx="1"/>
          </p:nvPr>
        </p:nvSpPr>
        <p:spPr>
          <a:xfrm>
            <a:off x="-252095" y="915035"/>
            <a:ext cx="5121275" cy="7423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u="sng">
                <a:solidFill>
                  <a:schemeClr val="tx2"/>
                </a:solidFill>
              </a:rPr>
              <a:t>Abstract</a:t>
            </a:r>
            <a:endParaRPr lang="en-US" sz="3200" u="sng">
              <a:solidFill>
                <a:schemeClr val="tx2"/>
              </a:solidFill>
            </a:endParaRPr>
          </a:p>
        </p:txBody>
      </p:sp>
      <p:sp>
        <p:nvSpPr>
          <p:cNvPr id="2" name="Text Box 1"/>
          <p:cNvSpPr txBox="1"/>
          <p:nvPr/>
        </p:nvSpPr>
        <p:spPr>
          <a:xfrm>
            <a:off x="1332230" y="1923415"/>
            <a:ext cx="7097395" cy="2542540"/>
          </a:xfrm>
          <a:prstGeom prst="rect">
            <a:avLst/>
          </a:prstGeom>
          <a:noFill/>
        </p:spPr>
        <p:txBody>
          <a:bodyPr wrap="square" rtlCol="0">
            <a:noAutofit/>
          </a:bodyPr>
          <a:lstStyle/>
          <a:p>
            <a:pPr algn="just"/>
            <a:r>
              <a:rPr lang="en-US" dirty="0">
                <a:latin typeface="Times New Roman" panose="02020603050405020304" charset="0"/>
                <a:cs typeface="Times New Roman" panose="02020603050405020304" charset="0"/>
                <a:sym typeface="+mn-ea"/>
              </a:rPr>
              <a:t>Acute Lymphoblastic Leukemia (ALL) is a critical hematological malignancy, primarily affecting children. Early and precise detection is paramount for effective treatment. This research work explores the innovative application of deep learning techniques in the identification of ALL from peripheral blood smear images. By harnessing the power of convolutional neural networks (CNNs) and other pretrained deep learning models, the proposed model aims to significantly improve the accuracy and efficiency of ALL diagnosis. This </a:t>
            </a:r>
            <a:r>
              <a:rPr lang="en-US" dirty="0" err="1">
                <a:latin typeface="Times New Roman" panose="02020603050405020304" charset="0"/>
                <a:cs typeface="Times New Roman" panose="02020603050405020304" charset="0"/>
                <a:sym typeface="+mn-ea"/>
              </a:rPr>
              <a:t>projectwork</a:t>
            </a:r>
            <a:r>
              <a:rPr lang="en-US" dirty="0">
                <a:latin typeface="Times New Roman" panose="02020603050405020304" charset="0"/>
                <a:cs typeface="Times New Roman" panose="02020603050405020304" charset="0"/>
                <a:sym typeface="+mn-ea"/>
              </a:rPr>
              <a:t> analyses and compares the accuracy between the results produced by various models application.</a:t>
            </a:r>
            <a:endParaRPr lang="en-US" dirty="0">
              <a:latin typeface="Times New Roman" panose="02020603050405020304" charset="0"/>
              <a:cs typeface="Times New Roman" panose="02020603050405020304" charset="0"/>
            </a:endParaRPr>
          </a:p>
          <a:p>
            <a:pPr algn="just"/>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
                                            <p:txEl>
                                              <p:pRg st="0" end="0"/>
                                            </p:txEl>
                                          </p:spTgt>
                                        </p:tgtEl>
                                        <p:attrNameLst>
                                          <p:attrName>style.visibility</p:attrName>
                                        </p:attrNameLst>
                                      </p:cBhvr>
                                      <p:to>
                                        <p:strVal val="visible"/>
                                      </p:to>
                                    </p:set>
                                    <p:animEffect transition="in" filter="fade">
                                      <p:cBhvr>
                                        <p:cTn id="7" dur="500"/>
                                        <p:tgtEl>
                                          <p:spTgt spid="68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4"/>
          <p:cNvSpPr txBox="1">
            <a:spLocks noGrp="1"/>
          </p:cNvSpPr>
          <p:nvPr>
            <p:ph type="title"/>
          </p:nvPr>
        </p:nvSpPr>
        <p:spPr>
          <a:xfrm>
            <a:off x="3420415" y="338910"/>
            <a:ext cx="47403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Introduction</a:t>
            </a:r>
            <a:endParaRPr lang="en-US"/>
          </a:p>
        </p:txBody>
      </p:sp>
      <p:sp>
        <p:nvSpPr>
          <p:cNvPr id="583" name="Google Shape;583;p34"/>
          <p:cNvSpPr txBox="1">
            <a:spLocks noGrp="1"/>
          </p:cNvSpPr>
          <p:nvPr>
            <p:ph type="subTitle" idx="1"/>
          </p:nvPr>
        </p:nvSpPr>
        <p:spPr>
          <a:xfrm>
            <a:off x="372745" y="1224280"/>
            <a:ext cx="8646160" cy="301625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SzPct val="160000"/>
              <a:buFont typeface="Arial" panose="020B0604020202020204" pitchFamily="34" charset="0"/>
              <a:buChar char="•"/>
            </a:pPr>
            <a:r>
              <a:rPr dirty="0">
                <a:solidFill>
                  <a:schemeClr val="tx1"/>
                </a:solidFill>
                <a:latin typeface="Times New Roman" panose="02020603050405020304" charset="0"/>
                <a:cs typeface="Times New Roman" panose="02020603050405020304" charset="0"/>
                <a:sym typeface="+mn-ea"/>
              </a:rPr>
              <a:t>Acute Lymphoblastic Leukemia (ALL) is a cancer of the blood cells which</a:t>
            </a:r>
            <a:r>
              <a:rPr lang="en-US" dirty="0">
                <a:solidFill>
                  <a:schemeClr val="tx1"/>
                </a:solidFill>
                <a:latin typeface="Times New Roman" panose="02020603050405020304" charset="0"/>
                <a:cs typeface="Times New Roman" panose="02020603050405020304" charset="0"/>
                <a:sym typeface="+mn-ea"/>
              </a:rPr>
              <a:t> </a:t>
            </a:r>
            <a:r>
              <a:rPr dirty="0">
                <a:solidFill>
                  <a:schemeClr val="tx1"/>
                </a:solidFill>
                <a:latin typeface="Times New Roman" panose="02020603050405020304" charset="0"/>
                <a:cs typeface="Times New Roman" panose="02020603050405020304" charset="0"/>
                <a:sym typeface="+mn-ea"/>
              </a:rPr>
              <a:t>is characterized by a large number of immature lymphocytes, known as blast cells (myeloblasts).</a:t>
            </a:r>
            <a:endParaRPr dirty="0">
              <a:solidFill>
                <a:schemeClr val="tx1"/>
              </a:solidFill>
              <a:latin typeface="Times New Roman" panose="02020603050405020304" charset="0"/>
              <a:cs typeface="Times New Roman" panose="02020603050405020304" charset="0"/>
            </a:endParaRPr>
          </a:p>
          <a:p>
            <a:pPr marL="285750" lvl="0" indent="-285750" algn="just" rtl="0">
              <a:spcBef>
                <a:spcPts val="0"/>
              </a:spcBef>
              <a:spcAft>
                <a:spcPts val="0"/>
              </a:spcAft>
              <a:buSzPct val="160000"/>
              <a:buFont typeface="Arial" panose="020B0604020202020204" pitchFamily="34" charset="0"/>
              <a:buChar char="•"/>
            </a:pPr>
            <a:r>
              <a:rPr dirty="0">
                <a:solidFill>
                  <a:schemeClr val="tx1"/>
                </a:solidFill>
                <a:latin typeface="Times New Roman" panose="02020603050405020304" charset="0"/>
                <a:cs typeface="Times New Roman" panose="02020603050405020304" charset="0"/>
                <a:sym typeface="+mn-ea"/>
              </a:rPr>
              <a:t>According to the statistics from the World Health Organization’s (WHO’s), the number of leukemia cases in both sexes of all age groups in 2018 was 4,37,033 and a total of 3,03,006 deaths.</a:t>
            </a:r>
            <a:endParaRPr dirty="0">
              <a:solidFill>
                <a:schemeClr val="tx1"/>
              </a:solidFill>
              <a:latin typeface="Times New Roman" panose="02020603050405020304" charset="0"/>
              <a:cs typeface="Times New Roman" panose="02020603050405020304" charset="0"/>
              <a:sym typeface="+mn-ea"/>
            </a:endParaRPr>
          </a:p>
          <a:p>
            <a:pPr marL="285750" lvl="0" indent="-285750" algn="just" rtl="0">
              <a:spcBef>
                <a:spcPts val="0"/>
              </a:spcBef>
              <a:spcAft>
                <a:spcPts val="0"/>
              </a:spcAft>
              <a:buSzPct val="160000"/>
              <a:buFont typeface="Arial" panose="020B0604020202020204" pitchFamily="34" charset="0"/>
              <a:buChar char="•"/>
            </a:pPr>
            <a:r>
              <a:rPr lang="en-GB" dirty="0">
                <a:solidFill>
                  <a:schemeClr val="tx1"/>
                </a:solidFill>
                <a:effectLst/>
                <a:latin typeface="Times New Roman" panose="02020603050405020304" charset="0"/>
                <a:cs typeface="Times New Roman" panose="02020603050405020304" charset="0"/>
                <a:sym typeface="+mn-ea"/>
              </a:rPr>
              <a:t>The images of this dataset were prepared in the bone marrow laboratory of  Hospital (Tehran, Iran). This dataset consist</a:t>
            </a:r>
            <a:r>
              <a:rPr lang="en-US" altLang="en-GB" dirty="0">
                <a:solidFill>
                  <a:schemeClr val="tx1"/>
                </a:solidFill>
                <a:effectLst/>
                <a:latin typeface="Times New Roman" panose="02020603050405020304" charset="0"/>
                <a:cs typeface="Times New Roman" panose="02020603050405020304" charset="0"/>
                <a:sym typeface="+mn-ea"/>
              </a:rPr>
              <a:t>s</a:t>
            </a:r>
            <a:r>
              <a:rPr lang="en-GB" dirty="0">
                <a:solidFill>
                  <a:schemeClr val="tx1"/>
                </a:solidFill>
                <a:effectLst/>
                <a:latin typeface="Times New Roman" panose="02020603050405020304" charset="0"/>
                <a:cs typeface="Times New Roman" panose="02020603050405020304" charset="0"/>
                <a:sym typeface="+mn-ea"/>
              </a:rPr>
              <a:t> of 3256 images from 89 suspected of ALL patients whose blood samples were prepared and stained by </a:t>
            </a:r>
            <a:r>
              <a:rPr lang="en-GB" dirty="0" err="1">
                <a:solidFill>
                  <a:schemeClr val="tx1"/>
                </a:solidFill>
                <a:effectLst/>
                <a:latin typeface="Times New Roman" panose="02020603050405020304" charset="0"/>
                <a:cs typeface="Times New Roman" panose="02020603050405020304" charset="0"/>
                <a:sym typeface="+mn-ea"/>
              </a:rPr>
              <a:t>skillful</a:t>
            </a:r>
            <a:r>
              <a:rPr lang="en-GB" dirty="0">
                <a:solidFill>
                  <a:schemeClr val="tx1"/>
                </a:solidFill>
                <a:effectLst/>
                <a:latin typeface="Times New Roman" panose="02020603050405020304" charset="0"/>
                <a:cs typeface="Times New Roman" panose="02020603050405020304" charset="0"/>
                <a:sym typeface="+mn-ea"/>
              </a:rPr>
              <a:t> laboratory staff.</a:t>
            </a:r>
            <a:r>
              <a:rPr lang="en-US" dirty="0">
                <a:solidFill>
                  <a:schemeClr val="tx1"/>
                </a:solidFill>
                <a:latin typeface="Times New Roman" panose="02020603050405020304" charset="0"/>
                <a:cs typeface="Times New Roman" panose="02020603050405020304" charset="0"/>
                <a:sym typeface="+mn-ea"/>
              </a:rPr>
              <a:t>The dataset contains 4 classes Benign, Early, Pre, Pro .</a:t>
            </a:r>
            <a:endParaRPr lang="en-GB" dirty="0">
              <a:solidFill>
                <a:schemeClr val="tx1"/>
              </a:solidFill>
              <a:effectLst/>
              <a:latin typeface="Times New Roman" panose="02020603050405020304" charset="0"/>
              <a:cs typeface="Times New Roman" panose="02020603050405020304" charset="0"/>
              <a:sym typeface="+mn-ea"/>
            </a:endParaRPr>
          </a:p>
          <a:p>
            <a:pPr marL="285750" lvl="0" indent="-285750" algn="just" rtl="0">
              <a:spcBef>
                <a:spcPts val="0"/>
              </a:spcBef>
              <a:spcAft>
                <a:spcPts val="0"/>
              </a:spcAft>
              <a:buSzPct val="160000"/>
              <a:buFont typeface="Arial" panose="020B0604020202020204" pitchFamily="34" charset="0"/>
              <a:buChar char="•"/>
            </a:pPr>
            <a:r>
              <a:rPr lang="en-US" dirty="0">
                <a:solidFill>
                  <a:schemeClr val="tx1"/>
                </a:solidFill>
                <a:latin typeface="Times New Roman" panose="02020603050405020304" charset="0"/>
                <a:cs typeface="Times New Roman" panose="02020603050405020304" charset="0"/>
                <a:sym typeface="+mn-ea"/>
              </a:rPr>
              <a:t>In this study , we have built a custom CNN model and well known Pretrained models to detect </a:t>
            </a:r>
            <a:r>
              <a:rPr lang="en-US" dirty="0" err="1">
                <a:solidFill>
                  <a:schemeClr val="tx1"/>
                </a:solidFill>
                <a:latin typeface="Times New Roman" panose="02020603050405020304" charset="0"/>
                <a:cs typeface="Times New Roman" panose="02020603050405020304" charset="0"/>
                <a:sym typeface="+mn-ea"/>
              </a:rPr>
              <a:t>whether</a:t>
            </a:r>
            <a:r>
              <a:rPr lang="en-US" dirty="0">
                <a:solidFill>
                  <a:schemeClr val="tx1"/>
                </a:solidFill>
                <a:latin typeface="Times New Roman" panose="02020603050405020304" charset="0"/>
                <a:cs typeface="Times New Roman" panose="02020603050405020304" charset="0"/>
                <a:sym typeface="+mn-ea"/>
              </a:rPr>
              <a:t> a patient is affected by ALL or not and compared the accuracy between each model result.</a:t>
            </a:r>
            <a:endParaRPr lang="en-US" dirty="0">
              <a:solidFill>
                <a:schemeClr val="tx1"/>
              </a:solidFill>
              <a:latin typeface="Times New Roman" panose="02020603050405020304" charset="0"/>
              <a:cs typeface="Times New Roman" panose="02020603050405020304" charset="0"/>
              <a:sym typeface="+mn-ea"/>
            </a:endParaRPr>
          </a:p>
          <a:p>
            <a:pPr marL="285750" lvl="0" indent="-285750" algn="just" rtl="0">
              <a:spcBef>
                <a:spcPts val="0"/>
              </a:spcBef>
              <a:spcAft>
                <a:spcPts val="0"/>
              </a:spcAft>
              <a:buSzPct val="160000"/>
              <a:buFont typeface="Arial" panose="020B0604020202020204" pitchFamily="34" charset="0"/>
              <a:buChar char="•"/>
            </a:pPr>
            <a:endParaRPr lang="en-US" dirty="0">
              <a:solidFill>
                <a:schemeClr val="tx1"/>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dirty="0">
              <a:solidFill>
                <a:schemeClr val="tx1"/>
              </a:solidFill>
              <a:latin typeface="Times New Roman" panose="02020603050405020304" charset="0"/>
              <a:cs typeface="Times New Roman" panose="02020603050405020304" charset="0"/>
            </a:endParaRPr>
          </a:p>
        </p:txBody>
      </p:sp>
      <p:cxnSp>
        <p:nvCxnSpPr>
          <p:cNvPr id="584" name="Google Shape;584;p34"/>
          <p:cNvCxnSpPr/>
          <p:nvPr/>
        </p:nvCxnSpPr>
        <p:spPr>
          <a:xfrm>
            <a:off x="3347980" y="1131818"/>
            <a:ext cx="5353800" cy="0"/>
          </a:xfrm>
          <a:prstGeom prst="straightConnector1">
            <a:avLst/>
          </a:prstGeom>
          <a:noFill/>
          <a:ln w="9525" cap="flat" cmpd="sng">
            <a:solidFill>
              <a:schemeClr val="accent3"/>
            </a:solidFill>
            <a:prstDash val="solid"/>
            <a:round/>
            <a:headEnd type="none" w="med" len="med"/>
            <a:tailEnd type="none" w="med" len="med"/>
          </a:ln>
        </p:spPr>
      </p:cxn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650" y="3867785"/>
            <a:ext cx="1431290" cy="1222375"/>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5" y="3867785"/>
            <a:ext cx="1431290" cy="1222375"/>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45" y="3867785"/>
            <a:ext cx="1429385" cy="122174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9880" y="3886835"/>
            <a:ext cx="1408430" cy="1203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2"/>
                                        </p:tgtEl>
                                        <p:attrNameLst>
                                          <p:attrName>style.visibility</p:attrName>
                                        </p:attrNameLst>
                                      </p:cBhvr>
                                      <p:to>
                                        <p:strVal val="visible"/>
                                      </p:to>
                                    </p:set>
                                    <p:animEffect transition="in" filter="fade">
                                      <p:cBhvr>
                                        <p:cTn id="7" dur="500"/>
                                        <p:tgtEl>
                                          <p:spTgt spid="5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3">
                                            <p:txEl>
                                              <p:pRg st="0" end="0"/>
                                            </p:txEl>
                                          </p:spTgt>
                                        </p:tgtEl>
                                        <p:attrNameLst>
                                          <p:attrName>style.visibility</p:attrName>
                                        </p:attrNameLst>
                                      </p:cBhvr>
                                      <p:to>
                                        <p:strVal val="visible"/>
                                      </p:to>
                                    </p:set>
                                    <p:animEffect transition="in" filter="fade">
                                      <p:cBhvr>
                                        <p:cTn id="10" dur="500"/>
                                        <p:tgtEl>
                                          <p:spTgt spid="58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83">
                                            <p:txEl>
                                              <p:pRg st="1" end="1"/>
                                            </p:txEl>
                                          </p:spTgt>
                                        </p:tgtEl>
                                        <p:attrNameLst>
                                          <p:attrName>style.visibility</p:attrName>
                                        </p:attrNameLst>
                                      </p:cBhvr>
                                      <p:to>
                                        <p:strVal val="visible"/>
                                      </p:to>
                                    </p:set>
                                    <p:animEffect transition="in" filter="fade">
                                      <p:cBhvr>
                                        <p:cTn id="15" dur="500"/>
                                        <p:tgtEl>
                                          <p:spTgt spid="58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83">
                                            <p:txEl>
                                              <p:pRg st="2" end="2"/>
                                            </p:txEl>
                                          </p:spTgt>
                                        </p:tgtEl>
                                        <p:attrNameLst>
                                          <p:attrName>style.visibility</p:attrName>
                                        </p:attrNameLst>
                                      </p:cBhvr>
                                      <p:to>
                                        <p:strVal val="visible"/>
                                      </p:to>
                                    </p:set>
                                    <p:animEffect transition="in" filter="fade">
                                      <p:cBhvr>
                                        <p:cTn id="20" dur="500"/>
                                        <p:tgtEl>
                                          <p:spTgt spid="58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83">
                                            <p:txEl>
                                              <p:pRg st="3" end="3"/>
                                            </p:txEl>
                                          </p:spTgt>
                                        </p:tgtEl>
                                        <p:attrNameLst>
                                          <p:attrName>style.visibility</p:attrName>
                                        </p:attrNameLst>
                                      </p:cBhvr>
                                      <p:to>
                                        <p:strVal val="visible"/>
                                      </p:to>
                                    </p:set>
                                    <p:animEffect transition="in" filter="fade">
                                      <p:cBhvr>
                                        <p:cTn id="25" dur="500"/>
                                        <p:tgtEl>
                                          <p:spTgt spid="58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84"/>
                                        </p:tgtEl>
                                        <p:attrNameLst>
                                          <p:attrName>style.visibility</p:attrName>
                                        </p:attrNameLst>
                                      </p:cBhvr>
                                      <p:to>
                                        <p:strVal val="visible"/>
                                      </p:to>
                                    </p:set>
                                    <p:animEffect transition="in" filter="fade">
                                      <p:cBhvr>
                                        <p:cTn id="28" dur="500"/>
                                        <p:tgtEl>
                                          <p:spTgt spid="584"/>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 grpId="0"/>
      <p:bldP spid="5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3" name="Text Box 2"/>
          <p:cNvSpPr txBox="1"/>
          <p:nvPr/>
        </p:nvSpPr>
        <p:spPr>
          <a:xfrm>
            <a:off x="-37465" y="-164465"/>
            <a:ext cx="9181465" cy="583565"/>
          </a:xfrm>
          <a:prstGeom prst="rect">
            <a:avLst/>
          </a:prstGeom>
          <a:solidFill>
            <a:srgbClr val="FFF3E5"/>
          </a:solidFill>
        </p:spPr>
        <p:txBody>
          <a:bodyPr wrap="square" rtlCol="0">
            <a:spAutoFit/>
          </a:bodyPr>
          <a:lstStyle/>
          <a:p>
            <a:r>
              <a:rPr lang="en-US" sz="3000" b="1">
                <a:solidFill>
                  <a:schemeClr val="tx2"/>
                </a:solidFill>
                <a:latin typeface="DM Sans" charset="0"/>
                <a:cs typeface="DM Sans" charset="0"/>
              </a:rPr>
              <a:t>Literature </a:t>
            </a:r>
            <a:r>
              <a:rPr lang="en-US" sz="3200" b="1">
                <a:solidFill>
                  <a:schemeClr val="tx2"/>
                </a:solidFill>
                <a:latin typeface="DM Sans" charset="0"/>
                <a:cs typeface="DM Sans" charset="0"/>
              </a:rPr>
              <a:t>Review</a:t>
            </a:r>
            <a:endParaRPr lang="en-US" sz="3200" b="1">
              <a:solidFill>
                <a:schemeClr val="tx2"/>
              </a:solidFill>
              <a:latin typeface="DM Sans" charset="0"/>
              <a:cs typeface="DM Sans" charset="0"/>
            </a:endParaRPr>
          </a:p>
        </p:txBody>
      </p:sp>
      <p:graphicFrame>
        <p:nvGraphicFramePr>
          <p:cNvPr id="9" name="Table 8"/>
          <p:cNvGraphicFramePr/>
          <p:nvPr/>
        </p:nvGraphicFramePr>
        <p:xfrm>
          <a:off x="-34925" y="320675"/>
          <a:ext cx="9178290" cy="5048250"/>
        </p:xfrm>
        <a:graphic>
          <a:graphicData uri="http://schemas.openxmlformats.org/drawingml/2006/table">
            <a:tbl>
              <a:tblPr firstRow="1" bandRow="1">
                <a:tableStyleId>{5C22544A-7EE6-4342-B048-85BDC9FD1C3A}</a:tableStyleId>
              </a:tblPr>
              <a:tblGrid>
                <a:gridCol w="1566545"/>
                <a:gridCol w="1440815"/>
                <a:gridCol w="1423035"/>
                <a:gridCol w="1443355"/>
                <a:gridCol w="1614170"/>
                <a:gridCol w="1690370"/>
              </a:tblGrid>
              <a:tr h="459105">
                <a:tc>
                  <a:txBody>
                    <a:bodyPr/>
                    <a:lstStyle/>
                    <a:p>
                      <a:pPr>
                        <a:buNone/>
                      </a:pPr>
                      <a:r>
                        <a:rPr lang="en-US" sz="1200">
                          <a:solidFill>
                            <a:schemeClr val="tx1"/>
                          </a:solidFill>
                          <a:latin typeface="Times New Roman" panose="02020603050405020304" charset="0"/>
                          <a:cs typeface="Times New Roman" panose="02020603050405020304" charset="0"/>
                        </a:rPr>
                        <a:t>Authors</a:t>
                      </a:r>
                      <a:endParaRPr lang="en-US" sz="1200">
                        <a:solidFill>
                          <a:schemeClr val="tx1"/>
                        </a:solidFill>
                        <a:latin typeface="Times New Roman" panose="02020603050405020304" charset="0"/>
                        <a:cs typeface="Times New Roman" panose="02020603050405020304" charset="0"/>
                      </a:endParaRPr>
                    </a:p>
                  </a:txBody>
                  <a:tcPr>
                    <a:solidFill>
                      <a:srgbClr val="F2E6B4"/>
                    </a:solidFill>
                  </a:tcPr>
                </a:tc>
                <a:tc>
                  <a:txBody>
                    <a:bodyPr/>
                    <a:lstStyle/>
                    <a:p>
                      <a:pPr>
                        <a:buNone/>
                      </a:pPr>
                      <a:r>
                        <a:rPr lang="en-US" sz="1200">
                          <a:solidFill>
                            <a:schemeClr val="tx1"/>
                          </a:solidFill>
                          <a:latin typeface="Times New Roman" panose="02020603050405020304" charset="0"/>
                          <a:cs typeface="Times New Roman" panose="02020603050405020304" charset="0"/>
                        </a:rPr>
                        <a:t>Title</a:t>
                      </a:r>
                      <a:endParaRPr lang="en-US" sz="1200">
                        <a:solidFill>
                          <a:schemeClr val="tx1"/>
                        </a:solidFill>
                        <a:latin typeface="Times New Roman" panose="02020603050405020304" charset="0"/>
                        <a:cs typeface="Times New Roman" panose="02020603050405020304" charset="0"/>
                      </a:endParaRPr>
                    </a:p>
                  </a:txBody>
                  <a:tcPr>
                    <a:solidFill>
                      <a:srgbClr val="F2E6B4"/>
                    </a:solidFill>
                  </a:tcPr>
                </a:tc>
                <a:tc>
                  <a:txBody>
                    <a:bodyPr/>
                    <a:lstStyle/>
                    <a:p>
                      <a:pPr>
                        <a:buNone/>
                      </a:pPr>
                      <a:r>
                        <a:rPr lang="en-US" sz="1200">
                          <a:solidFill>
                            <a:schemeClr val="tx1"/>
                          </a:solidFill>
                          <a:latin typeface="Times New Roman" panose="02020603050405020304" charset="0"/>
                          <a:cs typeface="Times New Roman" panose="02020603050405020304" charset="0"/>
                        </a:rPr>
                        <a:t>Methodology</a:t>
                      </a:r>
                      <a:endParaRPr lang="en-US" sz="1200">
                        <a:solidFill>
                          <a:schemeClr val="tx1"/>
                        </a:solidFill>
                        <a:latin typeface="Times New Roman" panose="02020603050405020304" charset="0"/>
                        <a:cs typeface="Times New Roman" panose="02020603050405020304" charset="0"/>
                      </a:endParaRPr>
                    </a:p>
                  </a:txBody>
                  <a:tcPr>
                    <a:solidFill>
                      <a:srgbClr val="F2E6B4"/>
                    </a:solidFill>
                  </a:tcPr>
                </a:tc>
                <a:tc>
                  <a:txBody>
                    <a:bodyPr/>
                    <a:lstStyle/>
                    <a:p>
                      <a:pPr>
                        <a:buNone/>
                      </a:pPr>
                      <a:r>
                        <a:rPr lang="en-US" sz="1200">
                          <a:solidFill>
                            <a:schemeClr val="tx1"/>
                          </a:solidFill>
                          <a:latin typeface="Times New Roman" panose="02020603050405020304" charset="0"/>
                          <a:cs typeface="Times New Roman" panose="02020603050405020304" charset="0"/>
                        </a:rPr>
                        <a:t>Dataset</a:t>
                      </a:r>
                      <a:endParaRPr lang="en-US" sz="1200">
                        <a:solidFill>
                          <a:schemeClr val="tx1"/>
                        </a:solidFill>
                        <a:latin typeface="Times New Roman" panose="02020603050405020304" charset="0"/>
                        <a:cs typeface="Times New Roman" panose="02020603050405020304" charset="0"/>
                      </a:endParaRPr>
                    </a:p>
                  </a:txBody>
                  <a:tcPr>
                    <a:solidFill>
                      <a:srgbClr val="F2E6B4"/>
                    </a:solidFill>
                  </a:tcPr>
                </a:tc>
                <a:tc>
                  <a:txBody>
                    <a:bodyPr/>
                    <a:lstStyle/>
                    <a:p>
                      <a:pPr>
                        <a:buNone/>
                      </a:pPr>
                      <a:r>
                        <a:rPr lang="en-US" sz="1200">
                          <a:solidFill>
                            <a:schemeClr val="tx1"/>
                          </a:solidFill>
                          <a:latin typeface="Times New Roman" panose="02020603050405020304" charset="0"/>
                          <a:cs typeface="Times New Roman" panose="02020603050405020304" charset="0"/>
                        </a:rPr>
                        <a:t>Advantage of the method</a:t>
                      </a:r>
                      <a:endParaRPr lang="en-US" sz="1200">
                        <a:solidFill>
                          <a:schemeClr val="tx1"/>
                        </a:solidFill>
                        <a:latin typeface="Times New Roman" panose="02020603050405020304" charset="0"/>
                        <a:cs typeface="Times New Roman" panose="02020603050405020304" charset="0"/>
                      </a:endParaRPr>
                    </a:p>
                  </a:txBody>
                  <a:tcPr>
                    <a:solidFill>
                      <a:srgbClr val="F2E6B4"/>
                    </a:solidFill>
                  </a:tcPr>
                </a:tc>
                <a:tc>
                  <a:txBody>
                    <a:bodyPr/>
                    <a:lstStyle/>
                    <a:p>
                      <a:pPr>
                        <a:buNone/>
                      </a:pPr>
                      <a:r>
                        <a:rPr lang="en-US" sz="1200">
                          <a:solidFill>
                            <a:schemeClr val="tx1"/>
                          </a:solidFill>
                          <a:latin typeface="Times New Roman" panose="02020603050405020304" charset="0"/>
                          <a:cs typeface="Times New Roman" panose="02020603050405020304" charset="0"/>
                        </a:rPr>
                        <a:t>Disadvantage of the method</a:t>
                      </a:r>
                      <a:endParaRPr lang="en-US" sz="1200">
                        <a:solidFill>
                          <a:schemeClr val="tx1"/>
                        </a:solidFill>
                        <a:latin typeface="Times New Roman" panose="02020603050405020304" charset="0"/>
                        <a:cs typeface="Times New Roman" panose="02020603050405020304" charset="0"/>
                      </a:endParaRPr>
                    </a:p>
                  </a:txBody>
                  <a:tcPr>
                    <a:solidFill>
                      <a:srgbClr val="F2E6B4"/>
                    </a:solidFill>
                  </a:tcPr>
                </a:tc>
              </a:tr>
              <a:tr h="2294255">
                <a:tc>
                  <a:txBody>
                    <a:bodyPr/>
                    <a:lstStyle/>
                    <a:p>
                      <a:pPr marL="342900" marR="0" lvl="0" indent="-342900" algn="l" defTabSz="457200" rtl="0" eaLnBrk="1" fontAlgn="auto" latinLnBrk="0" hangingPunct="1">
                        <a:lnSpc>
                          <a:spcPct val="100000"/>
                        </a:lnSpc>
                        <a:spcBef>
                          <a:spcPts val="0"/>
                        </a:spcBef>
                        <a:spcAft>
                          <a:spcPts val="0"/>
                        </a:spcAft>
                        <a:buClrTx/>
                        <a:buSzTx/>
                        <a:buFontTx/>
                        <a:buAutoNum type="arabicPeriod"/>
                        <a:defRPr/>
                      </a:pPr>
                      <a:r>
                        <a:rPr lang="en-IN" sz="1200">
                          <a:latin typeface="Times New Roman" panose="02020603050405020304" charset="0"/>
                          <a:cs typeface="Times New Roman" panose="02020603050405020304" charset="0"/>
                          <a:sym typeface="+mn-ea"/>
                        </a:rPr>
                        <a:t>Rohan Khandekar</a:t>
                      </a:r>
                      <a:r>
                        <a:rPr lang="en-US" altLang="en-IN" sz="1200">
                          <a:latin typeface="Times New Roman" panose="02020603050405020304" charset="0"/>
                          <a:cs typeface="Times New Roman" panose="02020603050405020304" charset="0"/>
                          <a:sym typeface="+mn-ea"/>
                        </a:rPr>
                        <a:t>,</a:t>
                      </a:r>
                      <a:r>
                        <a:rPr lang="en-IN" sz="1200">
                          <a:latin typeface="Times New Roman" panose="02020603050405020304" charset="0"/>
                          <a:cs typeface="Times New Roman" panose="02020603050405020304" charset="0"/>
                          <a:sym typeface="+mn-ea"/>
                        </a:rPr>
                        <a:t> Prakhya Shastry, Smruthi Jaishankar</a:t>
                      </a:r>
                      <a:r>
                        <a:rPr lang="en-US" altLang="en-IN" sz="1200">
                          <a:latin typeface="Times New Roman" panose="02020603050405020304" charset="0"/>
                          <a:cs typeface="Times New Roman" panose="02020603050405020304" charset="0"/>
                          <a:sym typeface="+mn-ea"/>
                        </a:rPr>
                        <a:t>,</a:t>
                      </a:r>
                      <a:r>
                        <a:rPr lang="en-IN" sz="1200">
                          <a:latin typeface="Times New Roman" panose="02020603050405020304" charset="0"/>
                          <a:cs typeface="Times New Roman" panose="02020603050405020304" charset="0"/>
                          <a:sym typeface="+mn-ea"/>
                        </a:rPr>
                        <a:t> Oliver Faust </a:t>
                      </a:r>
                      <a:r>
                        <a:rPr lang="en-US" altLang="en-IN" sz="1200">
                          <a:latin typeface="Times New Roman" panose="02020603050405020304" charset="0"/>
                          <a:cs typeface="Times New Roman" panose="02020603050405020304" charset="0"/>
                          <a:sym typeface="+mn-ea"/>
                        </a:rPr>
                        <a:t>,</a:t>
                      </a:r>
                      <a:r>
                        <a:rPr lang="en-IN" sz="1200">
                          <a:latin typeface="Times New Roman" panose="02020603050405020304" charset="0"/>
                          <a:cs typeface="Times New Roman" panose="02020603050405020304" charset="0"/>
                          <a:sym typeface="+mn-ea"/>
                        </a:rPr>
                        <a:t>Niranjan</a:t>
                      </a:r>
                      <a:r>
                        <a:rPr lang="en-US" altLang="en-IN" sz="1200">
                          <a:latin typeface="Times New Roman" panose="02020603050405020304" charset="0"/>
                          <a:cs typeface="Times New Roman" panose="02020603050405020304" charset="0"/>
                          <a:sym typeface="+mn-ea"/>
                        </a:rPr>
                        <a:t> </a:t>
                      </a:r>
                      <a:r>
                        <a:rPr lang="en-IN" sz="1200">
                          <a:latin typeface="Times New Roman" panose="02020603050405020304" charset="0"/>
                          <a:cs typeface="Times New Roman" panose="02020603050405020304" charset="0"/>
                          <a:sym typeface="+mn-ea"/>
                        </a:rPr>
                        <a:t>Sampathila</a:t>
                      </a:r>
                      <a:r>
                        <a:rPr lang="en-IN" sz="1200" dirty="0">
                          <a:latin typeface="Times New Roman" panose="02020603050405020304" charset="0"/>
                          <a:cs typeface="Times New Roman" panose="02020603050405020304" charset="0"/>
                          <a:sym typeface="+mn-ea"/>
                        </a:rPr>
                        <a:t>Journal:</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sym typeface="+mn-ea"/>
                        </a:rPr>
                        <a:t>       Elsevier                     </a:t>
                      </a:r>
                      <a:endParaRPr lang="en-IN" sz="1200">
                        <a:solidFill>
                          <a:schemeClr val="tx1"/>
                        </a:solidFill>
                        <a:latin typeface="Times New Roman" panose="02020603050405020304" charset="0"/>
                        <a:cs typeface="Times New Roman" panose="02020603050405020304" charset="0"/>
                      </a:endParaRPr>
                    </a:p>
                  </a:txBody>
                  <a:tcPr>
                    <a:solidFill>
                      <a:srgbClr val="F2E6B4"/>
                    </a:solidFill>
                  </a:tcPr>
                </a:tc>
                <a:tc>
                  <a:txBody>
                    <a:bodyPr/>
                    <a:lstStyle/>
                    <a:p>
                      <a:pPr>
                        <a:buNone/>
                      </a:pPr>
                      <a:r>
                        <a:rPr lang="en-GB" sz="1200" dirty="0">
                          <a:latin typeface="Times New Roman" panose="02020603050405020304" charset="0"/>
                          <a:cs typeface="Times New Roman" panose="02020603050405020304" charset="0"/>
                          <a:sym typeface="+mn-ea"/>
                        </a:rPr>
                        <a:t>Automated blast cell detection for Acute Lymphoblastic Leukemia diagnosis</a:t>
                      </a:r>
                      <a:endParaRPr lang="en-GB" sz="1200" dirty="0">
                        <a:latin typeface="Times New Roman" panose="02020603050405020304" charset="0"/>
                        <a:cs typeface="Times New Roman" panose="02020603050405020304" charset="0"/>
                        <a:sym typeface="+mn-ea"/>
                      </a:endParaRPr>
                    </a:p>
                  </a:txBody>
                  <a:tcPr>
                    <a:solidFill>
                      <a:srgbClr val="F2E6B4"/>
                    </a:solidFill>
                  </a:tcPr>
                </a:tc>
                <a:tc>
                  <a:txBody>
                    <a:bodyPr/>
                    <a:lstStyle/>
                    <a:p>
                      <a:r>
                        <a:rPr lang="en-GB" sz="1200" dirty="0" err="1">
                          <a:latin typeface="Times New Roman" panose="02020603050405020304" charset="0"/>
                          <a:cs typeface="Times New Roman" panose="02020603050405020304" charset="0"/>
                        </a:rPr>
                        <a:t>Devloped</a:t>
                      </a:r>
                      <a:r>
                        <a:rPr lang="en-GB" sz="1200" dirty="0">
                          <a:latin typeface="Times New Roman" panose="02020603050405020304" charset="0"/>
                          <a:cs typeface="Times New Roman" panose="02020603050405020304" charset="0"/>
                        </a:rPr>
                        <a:t> a model using </a:t>
                      </a:r>
                      <a:r>
                        <a:rPr lang="en-US" altLang="en-GB" sz="1200" dirty="0">
                          <a:latin typeface="Times New Roman" panose="02020603050405020304" charset="0"/>
                          <a:cs typeface="Times New Roman" panose="02020603050405020304" charset="0"/>
                        </a:rPr>
                        <a:t>YOLOv4 Algorithm giving an f1-score of 0.92</a:t>
                      </a:r>
                      <a:endParaRPr lang="en-US" altLang="en-GB" sz="1200" dirty="0">
                        <a:latin typeface="Times New Roman" panose="02020603050405020304" charset="0"/>
                        <a:cs typeface="Times New Roman" panose="02020603050405020304" charset="0"/>
                      </a:endParaRPr>
                    </a:p>
                  </a:txBody>
                  <a:tcPr>
                    <a:solidFill>
                      <a:srgbClr val="F2E6B4"/>
                    </a:solidFill>
                  </a:tcPr>
                </a:tc>
                <a:tc>
                  <a:txBody>
                    <a:bodyPr/>
                    <a:lstStyle/>
                    <a:p>
                      <a:r>
                        <a:rPr lang="en-US" altLang="en-GB" sz="1200" dirty="0">
                          <a:latin typeface="Times New Roman" panose="02020603050405020304" charset="0"/>
                          <a:cs typeface="Times New Roman" panose="02020603050405020304" charset="0"/>
                        </a:rPr>
                        <a:t>ALL-DB1 dataset</a:t>
                      </a:r>
                      <a:r>
                        <a:rPr lang="en-GB" sz="1200" dirty="0">
                          <a:latin typeface="Times New Roman" panose="02020603050405020304" charset="0"/>
                          <a:cs typeface="Times New Roman" panose="02020603050405020304" charset="0"/>
                        </a:rPr>
                        <a:t>,</a:t>
                      </a:r>
                      <a:endParaRPr lang="en-GB" sz="1200" dirty="0">
                        <a:latin typeface="Times New Roman" panose="02020603050405020304" charset="0"/>
                        <a:cs typeface="Times New Roman" panose="02020603050405020304" charset="0"/>
                      </a:endParaRPr>
                    </a:p>
                    <a:p>
                      <a:r>
                        <a:rPr lang="en-US" altLang="en-GB" sz="1200" dirty="0">
                          <a:latin typeface="Times New Roman" panose="02020603050405020304" charset="0"/>
                          <a:cs typeface="Times New Roman" panose="02020603050405020304" charset="0"/>
                        </a:rPr>
                        <a:t>C_NMC2019 dataset</a:t>
                      </a:r>
                      <a:endParaRPr lang="en-US" altLang="en-GB" sz="1200" dirty="0">
                        <a:latin typeface="Times New Roman" panose="02020603050405020304" charset="0"/>
                        <a:cs typeface="Times New Roman" panose="02020603050405020304" charset="0"/>
                      </a:endParaRPr>
                    </a:p>
                  </a:txBody>
                  <a:tcPr>
                    <a:solidFill>
                      <a:srgbClr val="F2E6B4"/>
                    </a:solidFill>
                  </a:tcPr>
                </a:tc>
                <a:tc>
                  <a:txBody>
                    <a:bodyPr/>
                    <a:lstStyle/>
                    <a:p>
                      <a:r>
                        <a:rPr lang="en-IN" sz="1200" dirty="0">
                          <a:latin typeface="Times New Roman" panose="02020603050405020304" charset="0"/>
                          <a:cs typeface="Times New Roman" panose="02020603050405020304" charset="0"/>
                        </a:rPr>
                        <a:t>The proposed approach achieved high accuracy in detecting blast cells</a:t>
                      </a:r>
                      <a:r>
                        <a:rPr lang="en-US" altLang="en-IN" sz="1200" dirty="0">
                          <a:latin typeface="Times New Roman" panose="02020603050405020304" charset="0"/>
                          <a:cs typeface="Times New Roman" panose="02020603050405020304" charset="0"/>
                        </a:rPr>
                        <a:t>.</a:t>
                      </a:r>
                      <a:r>
                        <a:rPr lang="en-IN" sz="1200" dirty="0">
                          <a:latin typeface="Times New Roman" panose="02020603050405020304" charset="0"/>
                          <a:cs typeface="Times New Roman" panose="02020603050405020304" charset="0"/>
                        </a:rPr>
                        <a:t>The method is fully automated, reducing the need for manual intervention in the diagnosis process.</a:t>
                      </a:r>
                      <a:endParaRPr lang="en-IN"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b="0" i="0" kern="1200" dirty="0">
                          <a:solidFill>
                            <a:schemeClr val="dk1"/>
                          </a:solidFill>
                          <a:effectLst/>
                          <a:latin typeface="Times New Roman" panose="02020603050405020304" charset="0"/>
                          <a:ea typeface="+mn-ea"/>
                          <a:cs typeface="Times New Roman" panose="02020603050405020304" charset="0"/>
                        </a:rPr>
                        <a:t>The study was conducted using images from only one staining method, and the proposed approach may not be suitable for other staining methods commonly used in clinical practice</a:t>
                      </a:r>
                      <a:r>
                        <a:rPr lang="en-US" altLang="en-GB" sz="1200" b="0" i="0" kern="1200" dirty="0">
                          <a:solidFill>
                            <a:schemeClr val="dk1"/>
                          </a:solidFill>
                          <a:effectLst/>
                          <a:latin typeface="Times New Roman" panose="02020603050405020304" charset="0"/>
                          <a:ea typeface="+mn-ea"/>
                          <a:cs typeface="Times New Roman" panose="02020603050405020304" charset="0"/>
                        </a:rPr>
                        <a:t>.</a:t>
                      </a:r>
                      <a:endParaRPr lang="en-US" altLang="en-GB" sz="1200" b="0" i="0" kern="1200" dirty="0">
                        <a:solidFill>
                          <a:schemeClr val="dk1"/>
                        </a:solidFill>
                        <a:effectLst/>
                        <a:latin typeface="Times New Roman" panose="02020603050405020304" charset="0"/>
                        <a:ea typeface="+mn-ea"/>
                        <a:cs typeface="Times New Roman" panose="02020603050405020304" charset="0"/>
                      </a:endParaRPr>
                    </a:p>
                  </a:txBody>
                  <a:tcPr>
                    <a:solidFill>
                      <a:srgbClr val="F2E6B4"/>
                    </a:solidFill>
                  </a:tcPr>
                </a:tc>
              </a:tr>
              <a:tr h="2294890">
                <a:tc>
                  <a:txBody>
                    <a:bodyPr/>
                    <a:lstStyle/>
                    <a:p>
                      <a:pPr marL="0" marR="0" lvl="0" indent="0" algn="l" defTabSz="457200" rtl="0" eaLnBrk="1" fontAlgn="auto" latinLnBrk="0" hangingPunct="1">
                        <a:lnSpc>
                          <a:spcPct val="100000"/>
                        </a:lnSpc>
                        <a:spcBef>
                          <a:spcPts val="0"/>
                        </a:spcBef>
                        <a:spcAft>
                          <a:spcPts val="0"/>
                        </a:spcAft>
                        <a:buClrTx/>
                        <a:buSzTx/>
                        <a:buFont typeface="+mj-lt"/>
                        <a:buNone/>
                        <a:defRPr/>
                      </a:pPr>
                      <a:r>
                        <a:rPr lang="en-GB" sz="1200" dirty="0">
                          <a:latin typeface="Times New Roman" panose="02020603050405020304" charset="0"/>
                          <a:cs typeface="Times New Roman" panose="02020603050405020304" charset="0"/>
                          <a:sym typeface="+mn-ea"/>
                        </a:rPr>
                        <a:t>2</a:t>
                      </a:r>
                      <a:r>
                        <a:rPr lang="en-IN" sz="1200" dirty="0">
                          <a:latin typeface="Times New Roman" panose="02020603050405020304" charset="0"/>
                          <a:cs typeface="Times New Roman" panose="02020603050405020304" charset="0"/>
                          <a:sym typeface="+mn-ea"/>
                        </a:rPr>
                        <a:t> . Laura </a:t>
                      </a:r>
                      <a:r>
                        <a:rPr lang="en-IN" sz="1200" dirty="0" err="1">
                          <a:latin typeface="Times New Roman" panose="02020603050405020304" charset="0"/>
                          <a:cs typeface="Times New Roman" panose="02020603050405020304" charset="0"/>
                          <a:sym typeface="+mn-ea"/>
                        </a:rPr>
                        <a:t>Boldu</a:t>
                      </a:r>
                      <a:r>
                        <a:rPr lang="en-IN" sz="1200" dirty="0">
                          <a:latin typeface="Times New Roman" panose="02020603050405020304" charset="0"/>
                          <a:cs typeface="Times New Roman" panose="02020603050405020304" charset="0"/>
                          <a:sym typeface="+mn-ea"/>
                        </a:rPr>
                        <a:t>,        Anna Merino,</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 typeface="+mj-lt"/>
                        <a:buNone/>
                        <a:defRPr/>
                      </a:pPr>
                      <a:r>
                        <a:rPr lang="en-IN" sz="1200" dirty="0">
                          <a:latin typeface="Times New Roman" panose="02020603050405020304" charset="0"/>
                          <a:cs typeface="Times New Roman" panose="02020603050405020304" charset="0"/>
                          <a:sym typeface="+mn-ea"/>
                        </a:rPr>
                        <a:t>Andrea Acevedo,</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 typeface="+mj-lt"/>
                        <a:buNone/>
                        <a:defRPr/>
                      </a:pPr>
                      <a:r>
                        <a:rPr lang="en-IN" sz="1200" dirty="0">
                          <a:latin typeface="Times New Roman" panose="02020603050405020304" charset="0"/>
                          <a:cs typeface="Times New Roman" panose="02020603050405020304" charset="0"/>
                          <a:sym typeface="+mn-ea"/>
                        </a:rPr>
                        <a:t>Angel Molina,</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 typeface="+mj-lt"/>
                        <a:buNone/>
                        <a:defRPr/>
                      </a:pPr>
                      <a:r>
                        <a:rPr lang="en-IN" sz="1200" dirty="0">
                          <a:latin typeface="Times New Roman" panose="02020603050405020304" charset="0"/>
                          <a:cs typeface="Times New Roman" panose="02020603050405020304" charset="0"/>
                          <a:sym typeface="+mn-ea"/>
                        </a:rPr>
                        <a:t>José </a:t>
                      </a:r>
                      <a:r>
                        <a:rPr lang="en-IN" sz="1200" dirty="0" err="1">
                          <a:latin typeface="Times New Roman" panose="02020603050405020304" charset="0"/>
                          <a:cs typeface="Times New Roman" panose="02020603050405020304" charset="0"/>
                          <a:sym typeface="+mn-ea"/>
                        </a:rPr>
                        <a:t>Rodellar</a:t>
                      </a:r>
                      <a:r>
                        <a:rPr lang="en-IN" sz="1200" dirty="0">
                          <a:latin typeface="Times New Roman" panose="02020603050405020304" charset="0"/>
                          <a:cs typeface="Times New Roman" panose="02020603050405020304" charset="0"/>
                          <a:sym typeface="+mn-ea"/>
                        </a:rPr>
                        <a:t>[2021]</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 typeface="+mj-lt"/>
                        <a:buNone/>
                        <a:defRPr/>
                      </a:pP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 typeface="+mj-lt"/>
                        <a:buNone/>
                        <a:defRPr/>
                      </a:pPr>
                      <a:r>
                        <a:rPr lang="en-IN" sz="1200" dirty="0">
                          <a:latin typeface="Times New Roman" panose="02020603050405020304" charset="0"/>
                          <a:cs typeface="Times New Roman" panose="02020603050405020304" charset="0"/>
                          <a:sym typeface="+mn-ea"/>
                        </a:rPr>
                        <a:t>Journal :</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sym typeface="+mn-ea"/>
                        </a:rPr>
                        <a:t>       Elsevier                     </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sym typeface="+mn-ea"/>
                        </a:rPr>
                        <a:t>       Masson</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sym typeface="+mn-ea"/>
                        </a:rPr>
                        <a:t>       France</a:t>
                      </a:r>
                      <a:endParaRPr lang="en-IN" sz="1200" dirty="0">
                        <a:latin typeface="Times New Roman" panose="02020603050405020304" charset="0"/>
                        <a:cs typeface="Times New Roman" panose="02020603050405020304" charset="0"/>
                      </a:endParaRPr>
                    </a:p>
                    <a:p>
                      <a:pPr>
                        <a:buNone/>
                      </a:pPr>
                      <a:endParaRPr lang="en-US" sz="1200">
                        <a:solidFill>
                          <a:schemeClr val="tx1"/>
                        </a:solidFill>
                        <a:latin typeface="Times New Roman" panose="02020603050405020304" charset="0"/>
                        <a:cs typeface="Times New Roman" panose="02020603050405020304" charset="0"/>
                      </a:endParaRPr>
                    </a:p>
                  </a:txBody>
                  <a:tcPr>
                    <a:solidFill>
                      <a:srgbClr val="F2E6B4"/>
                    </a:solidFill>
                  </a:tcPr>
                </a:tc>
                <a:tc>
                  <a:txBody>
                    <a:bodyPr/>
                    <a:lstStyle/>
                    <a:p>
                      <a:r>
                        <a:rPr lang="en-GB" sz="1200" dirty="0">
                          <a:latin typeface="Times New Roman" panose="02020603050405020304" charset="0"/>
                          <a:cs typeface="Times New Roman" panose="02020603050405020304" charset="0"/>
                        </a:rPr>
                        <a:t>A deep learning model  for the diagnosis of acute leukaemia lineage using peripheral blood cell images.</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r>
                        <a:rPr lang="en-IN" sz="1200" dirty="0">
                          <a:latin typeface="Times New Roman" panose="02020603050405020304" charset="0"/>
                          <a:cs typeface="Times New Roman" panose="02020603050405020304" charset="0"/>
                        </a:rPr>
                        <a:t>Developed a VGG16,ResNet model with </a:t>
                      </a:r>
                      <a:r>
                        <a:rPr lang="en-US" altLang="en-IN" sz="1200" dirty="0">
                          <a:latin typeface="Times New Roman" panose="02020603050405020304" charset="0"/>
                          <a:cs typeface="Times New Roman" panose="02020603050405020304" charset="0"/>
                        </a:rPr>
                        <a:t>85.</a:t>
                      </a:r>
                      <a:r>
                        <a:rPr lang="en-IN" sz="1200" dirty="0">
                          <a:latin typeface="Times New Roman" panose="02020603050405020304" charset="0"/>
                          <a:cs typeface="Times New Roman" panose="02020603050405020304" charset="0"/>
                        </a:rPr>
                        <a:t>9% and </a:t>
                      </a:r>
                      <a:r>
                        <a:rPr lang="en-US" altLang="en-IN" sz="1200" dirty="0">
                          <a:latin typeface="Times New Roman" panose="02020603050405020304" charset="0"/>
                          <a:cs typeface="Times New Roman" panose="02020603050405020304" charset="0"/>
                        </a:rPr>
                        <a:t>89</a:t>
                      </a:r>
                      <a:r>
                        <a:rPr lang="en-IN" sz="1200" dirty="0">
                          <a:latin typeface="Times New Roman" panose="02020603050405020304" charset="0"/>
                          <a:cs typeface="Times New Roman" panose="02020603050405020304" charset="0"/>
                        </a:rPr>
                        <a:t>.3 % accuracy respectively.</a:t>
                      </a:r>
                      <a:endParaRPr lang="en-IN"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dirty="0">
                          <a:latin typeface="Times New Roman" panose="02020603050405020304" charset="0"/>
                          <a:cs typeface="Times New Roman" panose="02020603050405020304" charset="0"/>
                        </a:rPr>
                        <a:t>Blood samples, collected in EDTA, were automatically prepared using the slide maker-</a:t>
                      </a:r>
                      <a:r>
                        <a:rPr lang="en-GB" sz="1200" dirty="0" err="1">
                          <a:latin typeface="Times New Roman" panose="02020603050405020304" charset="0"/>
                          <a:cs typeface="Times New Roman" panose="02020603050405020304" charset="0"/>
                        </a:rPr>
                        <a:t>stainer</a:t>
                      </a:r>
                      <a:r>
                        <a:rPr lang="en-GB" sz="1200" dirty="0">
                          <a:latin typeface="Times New Roman" panose="02020603050405020304" charset="0"/>
                          <a:cs typeface="Times New Roman" panose="02020603050405020304" charset="0"/>
                        </a:rPr>
                        <a:t> SP10i </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dirty="0">
                          <a:latin typeface="Times New Roman" panose="02020603050405020304" charset="0"/>
                          <a:cs typeface="Times New Roman" panose="02020603050405020304" charset="0"/>
                        </a:rPr>
                        <a:t>It is highly accurate and uses various transfer learning </a:t>
                      </a:r>
                      <a:r>
                        <a:rPr lang="en-GB" sz="1200">
                          <a:latin typeface="Times New Roman" panose="02020603050405020304" charset="0"/>
                          <a:cs typeface="Times New Roman" panose="02020603050405020304" charset="0"/>
                        </a:rPr>
                        <a:t>methodologyaand</a:t>
                      </a:r>
                      <a:r>
                        <a:rPr lang="en-GB" sz="1200" dirty="0">
                          <a:latin typeface="Times New Roman" panose="02020603050405020304" charset="0"/>
                          <a:cs typeface="Times New Roman" panose="02020603050405020304" charset="0"/>
                        </a:rPr>
                        <a:t> images are in the dataset are </a:t>
                      </a:r>
                      <a:r>
                        <a:rPr lang="en-GB" sz="1200" dirty="0" err="1">
                          <a:latin typeface="Times New Roman" panose="02020603050405020304" charset="0"/>
                          <a:cs typeface="Times New Roman" panose="02020603050405020304" charset="0"/>
                        </a:rPr>
                        <a:t>realtime</a:t>
                      </a:r>
                      <a:r>
                        <a:rPr lang="en-GB" sz="1200" dirty="0">
                          <a:latin typeface="Times New Roman" panose="02020603050405020304" charset="0"/>
                          <a:cs typeface="Times New Roman" panose="02020603050405020304" charset="0"/>
                        </a:rPr>
                        <a:t>  collected from a lab.</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r>
                        <a:rPr lang="en-US" altLang="en-GB" sz="1200" b="0" i="0" kern="1200" dirty="0">
                          <a:solidFill>
                            <a:schemeClr val="dk1"/>
                          </a:solidFill>
                          <a:effectLst/>
                          <a:latin typeface="Times New Roman" panose="02020603050405020304" charset="0"/>
                          <a:ea typeface="+mn-ea"/>
                          <a:cs typeface="Times New Roman" panose="02020603050405020304" charset="0"/>
                        </a:rPr>
                        <a:t>Accuracy of the proposed model can be increased.</a:t>
                      </a:r>
                      <a:endParaRPr lang="en-US" altLang="en-GB" sz="1200" b="0" i="0" kern="1200" dirty="0">
                        <a:solidFill>
                          <a:schemeClr val="dk1"/>
                        </a:solidFill>
                        <a:effectLst/>
                        <a:latin typeface="Times New Roman" panose="02020603050405020304" charset="0"/>
                        <a:ea typeface="+mn-ea"/>
                        <a:cs typeface="Times New Roman" panose="02020603050405020304" charset="0"/>
                      </a:endParaRPr>
                    </a:p>
                  </a:txBody>
                  <a:tcPr>
                    <a:solidFill>
                      <a:srgbClr val="F2E6B4"/>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graphicFrame>
        <p:nvGraphicFramePr>
          <p:cNvPr id="5" name="Table 4"/>
          <p:cNvGraphicFramePr/>
          <p:nvPr/>
        </p:nvGraphicFramePr>
        <p:xfrm>
          <a:off x="34925" y="33655"/>
          <a:ext cx="9083675" cy="5101590"/>
        </p:xfrm>
        <a:graphic>
          <a:graphicData uri="http://schemas.openxmlformats.org/drawingml/2006/table">
            <a:tbl>
              <a:tblPr firstRow="1" bandRow="1">
                <a:tableStyleId>{5C22544A-7EE6-4342-B048-85BDC9FD1C3A}</a:tableStyleId>
              </a:tblPr>
              <a:tblGrid>
                <a:gridCol w="1203960"/>
                <a:gridCol w="1661160"/>
                <a:gridCol w="1551305"/>
                <a:gridCol w="2000885"/>
                <a:gridCol w="1351915"/>
                <a:gridCol w="1314450"/>
              </a:tblGrid>
              <a:tr h="1069975">
                <a:tc>
                  <a:txBody>
                    <a:bodyPr/>
                    <a:lstStyle/>
                    <a:p>
                      <a:pPr>
                        <a:buNone/>
                      </a:pPr>
                      <a:r>
                        <a:rPr lang="en-US">
                          <a:solidFill>
                            <a:schemeClr val="tx1"/>
                          </a:solidFill>
                        </a:rPr>
                        <a:t>Authors</a:t>
                      </a:r>
                      <a:endParaRPr lang="en-US">
                        <a:solidFill>
                          <a:schemeClr val="tx1"/>
                        </a:solidFill>
                      </a:endParaRPr>
                    </a:p>
                  </a:txBody>
                  <a:tcPr>
                    <a:solidFill>
                      <a:srgbClr val="F2E6B4"/>
                    </a:solidFill>
                  </a:tcPr>
                </a:tc>
                <a:tc>
                  <a:txBody>
                    <a:bodyPr/>
                    <a:lstStyle/>
                    <a:p>
                      <a:pPr>
                        <a:buNone/>
                      </a:pPr>
                      <a:r>
                        <a:rPr lang="en-US">
                          <a:solidFill>
                            <a:schemeClr val="tx1"/>
                          </a:solidFill>
                        </a:rPr>
                        <a:t>Title</a:t>
                      </a:r>
                      <a:endParaRPr lang="en-US">
                        <a:solidFill>
                          <a:schemeClr val="tx1"/>
                        </a:solidFill>
                      </a:endParaRPr>
                    </a:p>
                  </a:txBody>
                  <a:tcPr>
                    <a:solidFill>
                      <a:srgbClr val="F2E6B4"/>
                    </a:solidFill>
                  </a:tcPr>
                </a:tc>
                <a:tc>
                  <a:txBody>
                    <a:bodyPr/>
                    <a:lstStyle/>
                    <a:p>
                      <a:pPr>
                        <a:buNone/>
                      </a:pPr>
                      <a:r>
                        <a:rPr lang="en-US">
                          <a:solidFill>
                            <a:schemeClr val="tx1"/>
                          </a:solidFill>
                        </a:rPr>
                        <a:t>Methodology</a:t>
                      </a:r>
                      <a:endParaRPr lang="en-US">
                        <a:solidFill>
                          <a:schemeClr val="tx1"/>
                        </a:solidFill>
                      </a:endParaRPr>
                    </a:p>
                  </a:txBody>
                  <a:tcPr>
                    <a:solidFill>
                      <a:srgbClr val="F2E6B4"/>
                    </a:solidFill>
                  </a:tcPr>
                </a:tc>
                <a:tc>
                  <a:txBody>
                    <a:bodyPr/>
                    <a:lstStyle/>
                    <a:p>
                      <a:pPr>
                        <a:buNone/>
                      </a:pPr>
                      <a:r>
                        <a:rPr lang="en-US">
                          <a:solidFill>
                            <a:schemeClr val="tx1"/>
                          </a:solidFill>
                        </a:rPr>
                        <a:t>Dataset</a:t>
                      </a:r>
                      <a:endParaRPr lang="en-US">
                        <a:solidFill>
                          <a:schemeClr val="tx1"/>
                        </a:solidFill>
                      </a:endParaRPr>
                    </a:p>
                  </a:txBody>
                  <a:tcPr>
                    <a:solidFill>
                      <a:srgbClr val="F2E6B4"/>
                    </a:solidFill>
                  </a:tcPr>
                </a:tc>
                <a:tc>
                  <a:txBody>
                    <a:bodyPr/>
                    <a:lstStyle/>
                    <a:p>
                      <a:pPr>
                        <a:buNone/>
                      </a:pPr>
                      <a:r>
                        <a:rPr lang="en-US">
                          <a:solidFill>
                            <a:schemeClr val="tx1"/>
                          </a:solidFill>
                        </a:rPr>
                        <a:t>Advantage of the method</a:t>
                      </a:r>
                      <a:endParaRPr lang="en-US">
                        <a:solidFill>
                          <a:schemeClr val="tx1"/>
                        </a:solidFill>
                      </a:endParaRPr>
                    </a:p>
                  </a:txBody>
                  <a:tcPr>
                    <a:solidFill>
                      <a:srgbClr val="F2E6B4"/>
                    </a:solidFill>
                  </a:tcPr>
                </a:tc>
                <a:tc>
                  <a:txBody>
                    <a:bodyPr/>
                    <a:lstStyle/>
                    <a:p>
                      <a:pPr>
                        <a:buNone/>
                      </a:pPr>
                      <a:r>
                        <a:rPr lang="en-US">
                          <a:solidFill>
                            <a:schemeClr val="tx1"/>
                          </a:solidFill>
                        </a:rPr>
                        <a:t>Disadvantage of the method</a:t>
                      </a:r>
                      <a:endParaRPr lang="en-US">
                        <a:solidFill>
                          <a:schemeClr val="tx1"/>
                        </a:solidFill>
                      </a:endParaRPr>
                    </a:p>
                  </a:txBody>
                  <a:tcPr>
                    <a:solidFill>
                      <a:srgbClr val="F2E6B4"/>
                    </a:solidFill>
                  </a:tcPr>
                </a:tc>
              </a:tr>
              <a:tr h="2408555">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200" kern="1200" dirty="0">
                          <a:solidFill>
                            <a:schemeClr val="dk1"/>
                          </a:solidFill>
                          <a:effectLst/>
                          <a:latin typeface="Times New Roman" panose="02020603050405020304" charset="0"/>
                          <a:ea typeface="+mn-ea"/>
                          <a:cs typeface="Times New Roman" panose="02020603050405020304" charset="0"/>
                        </a:rPr>
                        <a:t>3.</a:t>
                      </a:r>
                      <a:r>
                        <a:rPr lang="en-US" sz="1200" kern="1200" dirty="0">
                          <a:solidFill>
                            <a:schemeClr val="dk1"/>
                          </a:solidFill>
                          <a:effectLst/>
                          <a:latin typeface="Times New Roman" panose="02020603050405020304" charset="0"/>
                          <a:ea typeface="+mn-ea"/>
                          <a:cs typeface="Times New Roman" panose="02020603050405020304" charset="0"/>
                        </a:rPr>
                        <a:t> </a:t>
                      </a:r>
                      <a:r>
                        <a:rPr lang="en-IN" sz="1200" dirty="0" err="1">
                          <a:latin typeface="Times New Roman" panose="02020603050405020304" charset="0"/>
                          <a:cs typeface="Times New Roman" panose="02020603050405020304" charset="0"/>
                        </a:rPr>
                        <a:t>Anilkumar K.K. , Manoj V.J</a:t>
                      </a:r>
                      <a:r>
                        <a:rPr lang="en-US" altLang="en-IN" sz="1200" dirty="0" err="1">
                          <a:latin typeface="Times New Roman" panose="02020603050405020304" charset="0"/>
                          <a:cs typeface="Times New Roman" panose="02020603050405020304" charset="0"/>
                        </a:rPr>
                        <a:t>. </a:t>
                      </a:r>
                      <a:r>
                        <a:rPr lang="en-IN" sz="1200" dirty="0" err="1">
                          <a:latin typeface="Times New Roman" panose="02020603050405020304" charset="0"/>
                          <a:cs typeface="Times New Roman" panose="02020603050405020304" charset="0"/>
                        </a:rPr>
                        <a:t>, Sagi T.M. </a:t>
                      </a:r>
                      <a:endParaRPr lang="en-IN" sz="1200" dirty="0" err="1">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dirty="0">
                          <a:latin typeface="Times New Roman" panose="02020603050405020304" charset="0"/>
                          <a:cs typeface="Times New Roman" panose="02020603050405020304" charset="0"/>
                        </a:rPr>
                        <a:t>Automated Detection of B Cell and T Cell Acute Lymphoblastic</a:t>
                      </a:r>
                      <a:endParaRPr lang="en-GB" sz="1200" dirty="0">
                        <a:latin typeface="Times New Roman" panose="02020603050405020304" charset="0"/>
                        <a:cs typeface="Times New Roman" panose="02020603050405020304" charset="0"/>
                      </a:endParaRPr>
                    </a:p>
                    <a:p>
                      <a:r>
                        <a:rPr lang="en-GB" sz="1200" dirty="0">
                          <a:latin typeface="Times New Roman" panose="02020603050405020304" charset="0"/>
                          <a:cs typeface="Times New Roman" panose="02020603050405020304" charset="0"/>
                        </a:rPr>
                        <a:t>Leukaemia Using Deep Learning</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r>
                        <a:rPr lang="en-US" altLang="en-GB" sz="1200">
                          <a:latin typeface="Times New Roman" panose="02020603050405020304" charset="0"/>
                          <a:cs typeface="Times New Roman" panose="02020603050405020304" charset="0"/>
                        </a:rPr>
                        <a:t>The</a:t>
                      </a:r>
                      <a:r>
                        <a:rPr lang="en-GB" sz="1200">
                          <a:latin typeface="Times New Roman" panose="02020603050405020304" charset="0"/>
                          <a:cs typeface="Times New Roman" panose="02020603050405020304" charset="0"/>
                        </a:rPr>
                        <a:t> paper employs Deep Learning (CNNs) to classify Acute Lymphoblastic Leukemia subtypes without image segmentation and feature extraction, achieving a 94.12% accuracy.</a:t>
                      </a:r>
                      <a:endParaRPr lang="en-GB" sz="1200">
                        <a:latin typeface="Times New Roman" panose="02020603050405020304" charset="0"/>
                        <a:cs typeface="Times New Roman" panose="02020603050405020304" charset="0"/>
                      </a:endParaRPr>
                    </a:p>
                  </a:txBody>
                  <a:tcPr>
                    <a:solidFill>
                      <a:srgbClr val="F2E6B4"/>
                    </a:solidFill>
                  </a:tcPr>
                </a:tc>
                <a:tc>
                  <a:txBody>
                    <a:bodyPr/>
                    <a:lstStyle/>
                    <a:p>
                      <a:r>
                        <a:rPr lang="en-GB" sz="1200">
                          <a:latin typeface="Times New Roman" panose="02020603050405020304" charset="0"/>
                          <a:cs typeface="Times New Roman" panose="02020603050405020304" charset="0"/>
                        </a:rPr>
                        <a:t>Blood smear images were obtained from the American Society of Hematology</a:t>
                      </a:r>
                      <a:endParaRPr lang="en-GB" sz="1200">
                        <a:latin typeface="Times New Roman" panose="02020603050405020304" charset="0"/>
                        <a:cs typeface="Times New Roman" panose="02020603050405020304" charset="0"/>
                      </a:endParaRPr>
                    </a:p>
                  </a:txBody>
                  <a:tcPr>
                    <a:solidFill>
                      <a:srgbClr val="F2E6B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sz="1200" dirty="0">
                          <a:latin typeface="Times New Roman" panose="02020603050405020304" charset="0"/>
                          <a:cs typeface="Times New Roman" panose="02020603050405020304" charset="0"/>
                        </a:rPr>
                        <a:t>High accuracy, simplified process, and potential clinical utility.</a:t>
                      </a:r>
                      <a:endParaRPr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b="0" i="0" kern="1200">
                          <a:solidFill>
                            <a:schemeClr val="dk1"/>
                          </a:solidFill>
                          <a:effectLst/>
                          <a:latin typeface="Times New Roman" panose="02020603050405020304" charset="0"/>
                          <a:ea typeface="+mn-ea"/>
                          <a:cs typeface="Times New Roman" panose="02020603050405020304" charset="0"/>
                        </a:rPr>
                        <a:t>Limited dataset, specific to B-cell and T-cell subtypes, and requires clinical validation.</a:t>
                      </a:r>
                      <a:endParaRPr lang="en-GB" sz="1200" b="0" i="0" kern="1200">
                        <a:solidFill>
                          <a:schemeClr val="dk1"/>
                        </a:solidFill>
                        <a:effectLst/>
                        <a:latin typeface="Times New Roman" panose="02020603050405020304" charset="0"/>
                        <a:ea typeface="+mn-ea"/>
                        <a:cs typeface="Times New Roman" panose="02020603050405020304" charset="0"/>
                      </a:endParaRPr>
                    </a:p>
                  </a:txBody>
                  <a:tcPr>
                    <a:solidFill>
                      <a:srgbClr val="F2E6B4"/>
                    </a:solidFill>
                  </a:tcPr>
                </a:tc>
              </a:tr>
              <a:tr h="162306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en-IN" sz="1200" dirty="0">
                          <a:latin typeface="Times New Roman" panose="02020603050405020304" charset="0"/>
                          <a:cs typeface="Times New Roman" panose="02020603050405020304" charset="0"/>
                        </a:rPr>
                        <a:t>4.Nathan Radakovich, Matthew Cortese, Aziz Nazha</a:t>
                      </a:r>
                      <a:endParaRPr lang="en-US" altLang="en-IN"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GB" sz="1200" dirty="0">
                          <a:latin typeface="Times New Roman" panose="02020603050405020304" charset="0"/>
                          <a:cs typeface="Times New Roman" panose="02020603050405020304" charset="0"/>
                        </a:rPr>
                        <a:t>Acute myeloid leukemia and artificial intelligence, algorithms, and new scores</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GB" sz="1200" dirty="0">
                          <a:latin typeface="Times New Roman" panose="02020603050405020304" charset="0"/>
                          <a:cs typeface="Times New Roman" panose="02020603050405020304" charset="0"/>
                        </a:rPr>
                        <a:t>Review of machine learning applications in AML using multi-omic data.</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GB" sz="1200" dirty="0">
                          <a:latin typeface="Times New Roman" panose="02020603050405020304" charset="0"/>
                          <a:cs typeface="Times New Roman" panose="02020603050405020304" charset="0"/>
                        </a:rPr>
                        <a:t>Specific datasets are mentioned in the paper, such as transcriptomic data from 105 studies, genomic data from 3241 AML patients, and data from 1540 AML patients.</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IN" sz="1200" dirty="0">
                          <a:latin typeface="Times New Roman" panose="02020603050405020304" charset="0"/>
                          <a:cs typeface="Times New Roman" panose="02020603050405020304" charset="0"/>
                        </a:rPr>
                        <a:t>Machine learning enhances AML diagnosis and prognosis, leading to personalized treatment.</a:t>
                      </a:r>
                      <a:endParaRPr lang="en-IN"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GB" sz="1200" b="0" i="0" kern="1200" dirty="0">
                          <a:solidFill>
                            <a:schemeClr val="dk1"/>
                          </a:solidFill>
                          <a:effectLst/>
                          <a:latin typeface="Times New Roman" panose="02020603050405020304" charset="0"/>
                          <a:ea typeface="+mn-ea"/>
                          <a:cs typeface="Times New Roman" panose="02020603050405020304" charset="0"/>
                        </a:rPr>
                        <a:t>Requires extensive data, potential overfitting, and the need for clinician-friendly models.</a:t>
                      </a:r>
                      <a:endParaRPr lang="en-GB" sz="1200" b="0" i="0" kern="1200" dirty="0">
                        <a:solidFill>
                          <a:schemeClr val="dk1"/>
                        </a:solidFill>
                        <a:effectLst/>
                        <a:latin typeface="Times New Roman" panose="02020603050405020304" charset="0"/>
                        <a:ea typeface="+mn-ea"/>
                        <a:cs typeface="Times New Roman" panose="02020603050405020304" charset="0"/>
                      </a:endParaRPr>
                    </a:p>
                  </a:txBody>
                  <a:tcPr>
                    <a:solidFill>
                      <a:srgbClr val="F2E6B4"/>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graphicFrame>
        <p:nvGraphicFramePr>
          <p:cNvPr id="5" name="Table 4"/>
          <p:cNvGraphicFramePr/>
          <p:nvPr/>
        </p:nvGraphicFramePr>
        <p:xfrm>
          <a:off x="-36830" y="-14605"/>
          <a:ext cx="9155430" cy="5273040"/>
        </p:xfrm>
        <a:graphic>
          <a:graphicData uri="http://schemas.openxmlformats.org/drawingml/2006/table">
            <a:tbl>
              <a:tblPr firstRow="1" bandRow="1">
                <a:tableStyleId>{5C22544A-7EE6-4342-B048-85BDC9FD1C3A}</a:tableStyleId>
              </a:tblPr>
              <a:tblGrid>
                <a:gridCol w="1550670"/>
                <a:gridCol w="1417955"/>
                <a:gridCol w="1464945"/>
                <a:gridCol w="1628775"/>
                <a:gridCol w="1451610"/>
                <a:gridCol w="1641475"/>
              </a:tblGrid>
              <a:tr h="518160">
                <a:tc>
                  <a:txBody>
                    <a:bodyPr/>
                    <a:lstStyle/>
                    <a:p>
                      <a:pPr>
                        <a:buNone/>
                      </a:pPr>
                      <a:r>
                        <a:rPr lang="en-US">
                          <a:solidFill>
                            <a:schemeClr val="tx1"/>
                          </a:solidFill>
                        </a:rPr>
                        <a:t>Authors</a:t>
                      </a:r>
                      <a:endParaRPr lang="en-US">
                        <a:solidFill>
                          <a:schemeClr val="tx1"/>
                        </a:solidFill>
                      </a:endParaRPr>
                    </a:p>
                  </a:txBody>
                  <a:tcPr>
                    <a:solidFill>
                      <a:srgbClr val="F2E6B4"/>
                    </a:solidFill>
                  </a:tcPr>
                </a:tc>
                <a:tc>
                  <a:txBody>
                    <a:bodyPr/>
                    <a:lstStyle/>
                    <a:p>
                      <a:pPr>
                        <a:buNone/>
                      </a:pPr>
                      <a:r>
                        <a:rPr lang="en-US">
                          <a:solidFill>
                            <a:schemeClr val="tx1"/>
                          </a:solidFill>
                        </a:rPr>
                        <a:t>Title</a:t>
                      </a:r>
                      <a:endParaRPr lang="en-US">
                        <a:solidFill>
                          <a:schemeClr val="tx1"/>
                        </a:solidFill>
                      </a:endParaRPr>
                    </a:p>
                  </a:txBody>
                  <a:tcPr>
                    <a:solidFill>
                      <a:srgbClr val="F2E6B4"/>
                    </a:solidFill>
                  </a:tcPr>
                </a:tc>
                <a:tc>
                  <a:txBody>
                    <a:bodyPr/>
                    <a:lstStyle/>
                    <a:p>
                      <a:pPr>
                        <a:buNone/>
                      </a:pPr>
                      <a:r>
                        <a:rPr lang="en-US">
                          <a:solidFill>
                            <a:schemeClr val="tx1"/>
                          </a:solidFill>
                        </a:rPr>
                        <a:t>Methodology</a:t>
                      </a:r>
                      <a:endParaRPr lang="en-US">
                        <a:solidFill>
                          <a:schemeClr val="tx1"/>
                        </a:solidFill>
                      </a:endParaRPr>
                    </a:p>
                  </a:txBody>
                  <a:tcPr>
                    <a:solidFill>
                      <a:srgbClr val="F2E6B4"/>
                    </a:solidFill>
                  </a:tcPr>
                </a:tc>
                <a:tc>
                  <a:txBody>
                    <a:bodyPr/>
                    <a:lstStyle/>
                    <a:p>
                      <a:pPr>
                        <a:buNone/>
                      </a:pPr>
                      <a:r>
                        <a:rPr lang="en-US">
                          <a:solidFill>
                            <a:schemeClr val="tx1"/>
                          </a:solidFill>
                        </a:rPr>
                        <a:t>Dataset</a:t>
                      </a:r>
                      <a:endParaRPr lang="en-US">
                        <a:solidFill>
                          <a:schemeClr val="tx1"/>
                        </a:solidFill>
                      </a:endParaRPr>
                    </a:p>
                  </a:txBody>
                  <a:tcPr>
                    <a:solidFill>
                      <a:srgbClr val="F2E6B4"/>
                    </a:solidFill>
                  </a:tcPr>
                </a:tc>
                <a:tc>
                  <a:txBody>
                    <a:bodyPr/>
                    <a:lstStyle/>
                    <a:p>
                      <a:pPr>
                        <a:buNone/>
                      </a:pPr>
                      <a:r>
                        <a:rPr lang="en-US">
                          <a:solidFill>
                            <a:schemeClr val="tx1"/>
                          </a:solidFill>
                        </a:rPr>
                        <a:t>Advantage of the method</a:t>
                      </a:r>
                      <a:endParaRPr lang="en-US">
                        <a:solidFill>
                          <a:schemeClr val="tx1"/>
                        </a:solidFill>
                      </a:endParaRPr>
                    </a:p>
                  </a:txBody>
                  <a:tcPr>
                    <a:solidFill>
                      <a:srgbClr val="F2E6B4"/>
                    </a:solidFill>
                  </a:tcPr>
                </a:tc>
                <a:tc>
                  <a:txBody>
                    <a:bodyPr/>
                    <a:lstStyle/>
                    <a:p>
                      <a:pPr>
                        <a:buNone/>
                      </a:pPr>
                      <a:r>
                        <a:rPr lang="en-US">
                          <a:solidFill>
                            <a:schemeClr val="tx1"/>
                          </a:solidFill>
                        </a:rPr>
                        <a:t>Disadvantage of the method</a:t>
                      </a:r>
                      <a:endParaRPr lang="en-US">
                        <a:solidFill>
                          <a:schemeClr val="tx1"/>
                        </a:solidFill>
                      </a:endParaRPr>
                    </a:p>
                  </a:txBody>
                  <a:tcPr>
                    <a:solidFill>
                      <a:srgbClr val="F2E6B4"/>
                    </a:solidFill>
                  </a:tcPr>
                </a:tc>
              </a:tr>
              <a:tr h="22860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en-IN" sz="1200" kern="1200" dirty="0">
                          <a:solidFill>
                            <a:schemeClr val="dk1"/>
                          </a:solidFill>
                          <a:effectLst/>
                          <a:latin typeface="Times New Roman" panose="02020603050405020304" charset="0"/>
                          <a:ea typeface="+mn-ea"/>
                          <a:cs typeface="Times New Roman" panose="02020603050405020304" charset="0"/>
                        </a:rPr>
                        <a:t>5</a:t>
                      </a:r>
                      <a:r>
                        <a:rPr lang="en-IN" sz="1200" kern="1200" dirty="0">
                          <a:solidFill>
                            <a:schemeClr val="dk1"/>
                          </a:solidFill>
                          <a:effectLst/>
                          <a:latin typeface="Times New Roman" panose="02020603050405020304" charset="0"/>
                          <a:ea typeface="+mn-ea"/>
                          <a:cs typeface="Times New Roman" panose="02020603050405020304" charset="0"/>
                        </a:rPr>
                        <a:t>.</a:t>
                      </a:r>
                      <a:r>
                        <a:rPr lang="en-US" sz="1200" kern="1200" dirty="0">
                          <a:solidFill>
                            <a:schemeClr val="dk1"/>
                          </a:solidFill>
                          <a:effectLst/>
                          <a:latin typeface="Times New Roman" panose="02020603050405020304" charset="0"/>
                          <a:ea typeface="+mn-ea"/>
                          <a:cs typeface="Times New Roman" panose="02020603050405020304" charset="0"/>
                        </a:rPr>
                        <a:t> </a:t>
                      </a:r>
                      <a:r>
                        <a:rPr lang="en-IN" sz="1200" dirty="0" err="1">
                          <a:latin typeface="Times New Roman" panose="02020603050405020304" charset="0"/>
                          <a:cs typeface="Times New Roman" panose="02020603050405020304" charset="0"/>
                        </a:rPr>
                        <a:t>Shamama</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rPr>
                        <a:t>     Anwar,</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rPr>
                        <a:t>     Afrin</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rPr>
                        <a:t>     </a:t>
                      </a:r>
                      <a:r>
                        <a:rPr lang="en-IN" sz="1200" dirty="0" err="1">
                          <a:latin typeface="Times New Roman" panose="02020603050405020304" charset="0"/>
                          <a:cs typeface="Times New Roman" panose="02020603050405020304" charset="0"/>
                        </a:rPr>
                        <a:t>Alam</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rPr>
                        <a:t>Journal:</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rPr>
                        <a:t>    Springer</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dirty="0">
                          <a:latin typeface="Times New Roman" panose="02020603050405020304" charset="0"/>
                          <a:cs typeface="Times New Roman" panose="02020603050405020304" charset="0"/>
                        </a:rPr>
                        <a:t>A convolutional neural network–based learning approach to acute lymphoblastic leukaemia detection with automated feature extraction[2020]</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dirty="0">
                          <a:latin typeface="Times New Roman" panose="02020603050405020304" charset="0"/>
                          <a:cs typeface="Times New Roman" panose="02020603050405020304" charset="0"/>
                        </a:rPr>
                        <a:t>Custom CNN model with 95.45 % </a:t>
                      </a:r>
                      <a:r>
                        <a:rPr lang="en-GB" sz="1200" dirty="0" err="1">
                          <a:latin typeface="Times New Roman" panose="02020603050405020304" charset="0"/>
                          <a:cs typeface="Times New Roman" panose="02020603050405020304" charset="0"/>
                        </a:rPr>
                        <a:t>acurracy</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dirty="0">
                          <a:latin typeface="Times New Roman" panose="02020603050405020304" charset="0"/>
                          <a:cs typeface="Times New Roman" panose="02020603050405020304" charset="0"/>
                        </a:rPr>
                        <a:t>The Acute Lymphoblastic Leukaemia Image Database (ALL IDB) for Image Processing and has been obtained through permission from the Department of Information Technology - </a:t>
                      </a:r>
                      <a:r>
                        <a:rPr lang="en-GB" sz="1200" dirty="0" err="1">
                          <a:latin typeface="Times New Roman" panose="02020603050405020304" charset="0"/>
                          <a:cs typeface="Times New Roman" panose="02020603050405020304" charset="0"/>
                        </a:rPr>
                        <a:t>Universita</a:t>
                      </a:r>
                      <a:r>
                        <a:rPr lang="en-GB" sz="1200" dirty="0">
                          <a:latin typeface="Times New Roman" panose="02020603050405020304" charset="0"/>
                          <a:cs typeface="Times New Roman" panose="02020603050405020304" charset="0"/>
                        </a:rPr>
                        <a:t> </a:t>
                      </a:r>
                      <a:r>
                        <a:rPr lang="en-GB" sz="1200" dirty="0" err="1">
                          <a:latin typeface="Times New Roman" panose="02020603050405020304" charset="0"/>
                          <a:cs typeface="Times New Roman" panose="02020603050405020304" charset="0"/>
                        </a:rPr>
                        <a:t>degli</a:t>
                      </a:r>
                      <a:r>
                        <a:rPr lang="en-GB" sz="1200" dirty="0">
                          <a:latin typeface="Times New Roman" panose="02020603050405020304" charset="0"/>
                          <a:cs typeface="Times New Roman" panose="02020603050405020304" charset="0"/>
                        </a:rPr>
                        <a:t> </a:t>
                      </a:r>
                      <a:r>
                        <a:rPr lang="en-GB" sz="1200" dirty="0" err="1">
                          <a:latin typeface="Times New Roman" panose="02020603050405020304" charset="0"/>
                          <a:cs typeface="Times New Roman" panose="02020603050405020304" charset="0"/>
                        </a:rPr>
                        <a:t>Studi</a:t>
                      </a:r>
                      <a:r>
                        <a:rPr lang="en-GB" sz="1200" dirty="0">
                          <a:latin typeface="Times New Roman" panose="02020603050405020304" charset="0"/>
                          <a:cs typeface="Times New Roman" panose="02020603050405020304" charset="0"/>
                        </a:rPr>
                        <a:t> di Milano, Italy.</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Avoid Over-training problem by using data augmentation technique. The method does not need any pre-processing or segmentation technique and works efficiently on raw data.</a:t>
                      </a:r>
                      <a:endParaRPr lang="en-IN" sz="1200" dirty="0">
                        <a:latin typeface="Times New Roman" panose="02020603050405020304" charset="0"/>
                        <a:cs typeface="Times New Roman" panose="02020603050405020304" charset="0"/>
                      </a:endParaRPr>
                    </a:p>
                    <a:p>
                      <a:endParaRPr lang="en-IN"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b="0" i="0" kern="1200" dirty="0">
                          <a:solidFill>
                            <a:schemeClr val="dk1"/>
                          </a:solidFill>
                          <a:effectLst/>
                          <a:latin typeface="Times New Roman" panose="02020603050405020304" charset="0"/>
                          <a:ea typeface="+mn-ea"/>
                          <a:cs typeface="Times New Roman" panose="02020603050405020304" charset="0"/>
                        </a:rPr>
                        <a:t>The study did not provide sufficient information on how the convolutional neural network was making its predictions. It require more hardware </a:t>
                      </a:r>
                      <a:r>
                        <a:rPr lang="en-GB" sz="1200" b="0" i="0" kern="1200" dirty="0" err="1">
                          <a:solidFill>
                            <a:schemeClr val="dk1"/>
                          </a:solidFill>
                          <a:effectLst/>
                          <a:latin typeface="Times New Roman" panose="02020603050405020304" charset="0"/>
                          <a:ea typeface="+mn-ea"/>
                          <a:cs typeface="Times New Roman" panose="02020603050405020304" charset="0"/>
                        </a:rPr>
                        <a:t>resoursces</a:t>
                      </a:r>
                      <a:endParaRPr lang="en-GB" sz="1200" b="0" i="0" kern="1200" dirty="0">
                        <a:solidFill>
                          <a:schemeClr val="dk1"/>
                        </a:solidFill>
                        <a:effectLst/>
                        <a:latin typeface="Times New Roman" panose="02020603050405020304" charset="0"/>
                        <a:ea typeface="+mn-ea"/>
                        <a:cs typeface="Times New Roman" panose="02020603050405020304" charset="0"/>
                      </a:endParaRPr>
                    </a:p>
                  </a:txBody>
                  <a:tcPr>
                    <a:solidFill>
                      <a:srgbClr val="F2E6B4"/>
                    </a:solidFill>
                  </a:tcPr>
                </a:tc>
              </a:tr>
              <a:tr h="246888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en-IN" sz="1200" dirty="0">
                          <a:latin typeface="Times New Roman" panose="02020603050405020304" charset="0"/>
                          <a:cs typeface="Times New Roman" panose="02020603050405020304" charset="0"/>
                        </a:rPr>
                        <a:t>6.</a:t>
                      </a:r>
                      <a:endParaRPr lang="en-US" alt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rPr>
                        <a:t>Reena M. Roy, Ameer P.M.</a:t>
                      </a:r>
                      <a:endParaRPr lang="en-IN" sz="1200" dirty="0">
                        <a:latin typeface="Times New Roman" panose="02020603050405020304" charset="0"/>
                        <a:cs typeface="Times New Roman" panose="02020603050405020304" charset="0"/>
                      </a:endParaRPr>
                    </a:p>
                  </a:txBody>
                  <a:tcPr>
                    <a:solidFill>
                      <a:srgbClr val="F2E6B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sym typeface="+mn-ea"/>
                        </a:rPr>
                        <a:t>Localization and recognition of leukocytes in peripheral blood: A deep </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sym typeface="+mn-ea"/>
                        </a:rPr>
                        <a:t>learning approach</a:t>
                      </a:r>
                      <a:endParaRPr lang="en-IN" sz="1200" dirty="0">
                        <a:latin typeface="Times New Roman" panose="02020603050405020304" charset="0"/>
                        <a:cs typeface="Times New Roman" panose="02020603050405020304" charset="0"/>
                      </a:endParaRPr>
                    </a:p>
                    <a:p>
                      <a:pPr>
                        <a:buNone/>
                      </a:pP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GB" sz="1200" dirty="0">
                          <a:latin typeface="Times New Roman" panose="02020603050405020304" charset="0"/>
                          <a:cs typeface="Times New Roman" panose="02020603050405020304" charset="0"/>
                        </a:rPr>
                        <a:t>Semantic</a:t>
                      </a:r>
                      <a:r>
                        <a:rPr lang="en-US" altLang="en-GB" sz="1200" dirty="0">
                          <a:latin typeface="Times New Roman" panose="02020603050405020304" charset="0"/>
                          <a:cs typeface="Times New Roman" panose="02020603050405020304" charset="0"/>
                        </a:rPr>
                        <a:t> </a:t>
                      </a:r>
                      <a:r>
                        <a:rPr lang="en-GB" sz="1200" dirty="0">
                          <a:latin typeface="Times New Roman" panose="02020603050405020304" charset="0"/>
                          <a:cs typeface="Times New Roman" panose="02020603050405020304" charset="0"/>
                        </a:rPr>
                        <a:t>segmentation to precisely locate white blood cells  in blood smear images.</a:t>
                      </a:r>
                      <a:endParaRPr lang="en-GB" sz="1200" dirty="0">
                        <a:latin typeface="Times New Roman" panose="02020603050405020304" charset="0"/>
                        <a:cs typeface="Times New Roman" panose="02020603050405020304" charset="0"/>
                      </a:endParaRPr>
                    </a:p>
                    <a:p>
                      <a:pPr>
                        <a:buNone/>
                      </a:pPr>
                      <a:r>
                        <a:rPr lang="en-GB" sz="1200" dirty="0">
                          <a:latin typeface="Times New Roman" panose="02020603050405020304" charset="0"/>
                          <a:cs typeface="Times New Roman" panose="02020603050405020304" charset="0"/>
                        </a:rPr>
                        <a:t>Classification: Classifying the segmented WBCs into five categories using transfer learning with AlexNet.</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GB" sz="1200" dirty="0">
                          <a:latin typeface="Times New Roman" panose="02020603050405020304" charset="0"/>
                          <a:cs typeface="Times New Roman" panose="02020603050405020304" charset="0"/>
                        </a:rPr>
                        <a:t>The paper uses an unspecified microscopic blood image dataset with 257 cells from five types of leukocytes.</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IN" sz="1200" dirty="0">
                          <a:latin typeface="Times New Roman" panose="02020603050405020304" charset="0"/>
                          <a:cs typeface="Times New Roman" panose="02020603050405020304" charset="0"/>
                        </a:rPr>
                        <a:t>High precision in WBC localization and classification accuracy.</a:t>
                      </a:r>
                      <a:endParaRPr lang="en-IN" sz="1200" dirty="0">
                        <a:latin typeface="Times New Roman" panose="02020603050405020304" charset="0"/>
                        <a:cs typeface="Times New Roman" panose="02020603050405020304" charset="0"/>
                      </a:endParaRPr>
                    </a:p>
                    <a:p>
                      <a:pPr>
                        <a:buNone/>
                      </a:pPr>
                      <a:r>
                        <a:rPr lang="en-IN" sz="1200" dirty="0">
                          <a:latin typeface="Times New Roman" panose="02020603050405020304" charset="0"/>
                          <a:cs typeface="Times New Roman" panose="02020603050405020304" charset="0"/>
                        </a:rPr>
                        <a:t>Automation reduces the reliance on manual methods.</a:t>
                      </a:r>
                      <a:endParaRPr lang="en-IN" sz="1200" dirty="0">
                        <a:latin typeface="Times New Roman" panose="02020603050405020304" charset="0"/>
                        <a:cs typeface="Times New Roman" panose="02020603050405020304" charset="0"/>
                      </a:endParaRPr>
                    </a:p>
                    <a:p>
                      <a:pPr>
                        <a:buNone/>
                      </a:pPr>
                      <a:r>
                        <a:rPr lang="en-IN" sz="1200" dirty="0">
                          <a:latin typeface="Times New Roman" panose="02020603050405020304" charset="0"/>
                          <a:cs typeface="Times New Roman" panose="02020603050405020304" charset="0"/>
                        </a:rPr>
                        <a:t>Transfer learning leverages knowledge from a large dataset for improved classification.</a:t>
                      </a:r>
                      <a:endParaRPr lang="en-IN"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GB" sz="1200" b="0" i="0" kern="1200" dirty="0">
                          <a:solidFill>
                            <a:schemeClr val="dk1"/>
                          </a:solidFill>
                          <a:effectLst/>
                          <a:latin typeface="Times New Roman" panose="02020603050405020304" charset="0"/>
                          <a:ea typeface="+mn-ea"/>
                          <a:cs typeface="Times New Roman" panose="02020603050405020304" charset="0"/>
                        </a:rPr>
                        <a:t>Lack of dataset details, raising concerns about data quality.</a:t>
                      </a:r>
                      <a:endParaRPr lang="en-GB" sz="1200" b="0" i="0" kern="1200" dirty="0">
                        <a:solidFill>
                          <a:schemeClr val="dk1"/>
                        </a:solidFill>
                        <a:effectLst/>
                        <a:latin typeface="Times New Roman" panose="02020603050405020304" charset="0"/>
                        <a:ea typeface="+mn-ea"/>
                        <a:cs typeface="Times New Roman" panose="02020603050405020304" charset="0"/>
                      </a:endParaRPr>
                    </a:p>
                    <a:p>
                      <a:pPr>
                        <a:buNone/>
                      </a:pPr>
                      <a:r>
                        <a:rPr lang="en-GB" sz="1200" b="0" i="0" kern="1200" dirty="0">
                          <a:solidFill>
                            <a:schemeClr val="dk1"/>
                          </a:solidFill>
                          <a:effectLst/>
                          <a:latin typeface="Times New Roman" panose="02020603050405020304" charset="0"/>
                          <a:ea typeface="+mn-ea"/>
                          <a:cs typeface="Times New Roman" panose="02020603050405020304" charset="0"/>
                        </a:rPr>
                        <a:t>Computational complexity not discussed.</a:t>
                      </a:r>
                      <a:endParaRPr lang="en-GB" sz="1200" b="0" i="0" kern="1200" dirty="0">
                        <a:solidFill>
                          <a:schemeClr val="dk1"/>
                        </a:solidFill>
                        <a:effectLst/>
                        <a:latin typeface="Times New Roman" panose="02020603050405020304" charset="0"/>
                        <a:ea typeface="+mn-ea"/>
                        <a:cs typeface="Times New Roman" panose="02020603050405020304" charset="0"/>
                      </a:endParaRPr>
                    </a:p>
                    <a:p>
                      <a:pPr>
                        <a:buNone/>
                      </a:pPr>
                      <a:r>
                        <a:rPr lang="en-GB" sz="1200" b="0" i="0" kern="1200" dirty="0">
                          <a:solidFill>
                            <a:schemeClr val="dk1"/>
                          </a:solidFill>
                          <a:effectLst/>
                          <a:latin typeface="Times New Roman" panose="02020603050405020304" charset="0"/>
                          <a:ea typeface="+mn-ea"/>
                          <a:cs typeface="Times New Roman" panose="02020603050405020304" charset="0"/>
                        </a:rPr>
                        <a:t>Performance may depend on data quality and hyperparameters.</a:t>
                      </a:r>
                      <a:endParaRPr lang="en-GB" sz="1200" b="0" i="0" kern="1200" dirty="0">
                        <a:solidFill>
                          <a:schemeClr val="dk1"/>
                        </a:solidFill>
                        <a:effectLst/>
                        <a:latin typeface="Times New Roman" panose="02020603050405020304" charset="0"/>
                        <a:ea typeface="+mn-ea"/>
                        <a:cs typeface="Times New Roman" panose="02020603050405020304" charset="0"/>
                      </a:endParaRPr>
                    </a:p>
                  </a:txBody>
                  <a:tcPr>
                    <a:solidFill>
                      <a:srgbClr val="F2E6B4"/>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graphicFrame>
        <p:nvGraphicFramePr>
          <p:cNvPr id="5" name="Table 4"/>
          <p:cNvGraphicFramePr/>
          <p:nvPr/>
        </p:nvGraphicFramePr>
        <p:xfrm>
          <a:off x="-36830" y="-14605"/>
          <a:ext cx="9155430" cy="5273040"/>
        </p:xfrm>
        <a:graphic>
          <a:graphicData uri="http://schemas.openxmlformats.org/drawingml/2006/table">
            <a:tbl>
              <a:tblPr firstRow="1" bandRow="1">
                <a:tableStyleId>{5C22544A-7EE6-4342-B048-85BDC9FD1C3A}</a:tableStyleId>
              </a:tblPr>
              <a:tblGrid>
                <a:gridCol w="1550670"/>
                <a:gridCol w="1417955"/>
                <a:gridCol w="1464945"/>
                <a:gridCol w="1628775"/>
                <a:gridCol w="1451610"/>
                <a:gridCol w="1641475"/>
              </a:tblGrid>
              <a:tr h="518160">
                <a:tc>
                  <a:txBody>
                    <a:bodyPr/>
                    <a:lstStyle/>
                    <a:p>
                      <a:pPr>
                        <a:buNone/>
                      </a:pPr>
                      <a:r>
                        <a:rPr lang="en-US">
                          <a:solidFill>
                            <a:schemeClr val="tx1"/>
                          </a:solidFill>
                        </a:rPr>
                        <a:t>Authors</a:t>
                      </a:r>
                      <a:endParaRPr lang="en-US">
                        <a:solidFill>
                          <a:schemeClr val="tx1"/>
                        </a:solidFill>
                      </a:endParaRPr>
                    </a:p>
                  </a:txBody>
                  <a:tcPr>
                    <a:solidFill>
                      <a:srgbClr val="F2E6B4"/>
                    </a:solidFill>
                  </a:tcPr>
                </a:tc>
                <a:tc>
                  <a:txBody>
                    <a:bodyPr/>
                    <a:lstStyle/>
                    <a:p>
                      <a:pPr>
                        <a:buNone/>
                      </a:pPr>
                      <a:r>
                        <a:rPr lang="en-US">
                          <a:solidFill>
                            <a:schemeClr val="tx1"/>
                          </a:solidFill>
                        </a:rPr>
                        <a:t>Title</a:t>
                      </a:r>
                      <a:endParaRPr lang="en-US">
                        <a:solidFill>
                          <a:schemeClr val="tx1"/>
                        </a:solidFill>
                      </a:endParaRPr>
                    </a:p>
                  </a:txBody>
                  <a:tcPr>
                    <a:solidFill>
                      <a:srgbClr val="F2E6B4"/>
                    </a:solidFill>
                  </a:tcPr>
                </a:tc>
                <a:tc>
                  <a:txBody>
                    <a:bodyPr/>
                    <a:lstStyle/>
                    <a:p>
                      <a:pPr>
                        <a:buNone/>
                      </a:pPr>
                      <a:r>
                        <a:rPr lang="en-US">
                          <a:solidFill>
                            <a:schemeClr val="tx1"/>
                          </a:solidFill>
                        </a:rPr>
                        <a:t>Methodology</a:t>
                      </a:r>
                      <a:endParaRPr lang="en-US">
                        <a:solidFill>
                          <a:schemeClr val="tx1"/>
                        </a:solidFill>
                      </a:endParaRPr>
                    </a:p>
                  </a:txBody>
                  <a:tcPr>
                    <a:solidFill>
                      <a:srgbClr val="F2E6B4"/>
                    </a:solidFill>
                  </a:tcPr>
                </a:tc>
                <a:tc>
                  <a:txBody>
                    <a:bodyPr/>
                    <a:lstStyle/>
                    <a:p>
                      <a:pPr>
                        <a:buNone/>
                      </a:pPr>
                      <a:r>
                        <a:rPr lang="en-US">
                          <a:solidFill>
                            <a:schemeClr val="tx1"/>
                          </a:solidFill>
                        </a:rPr>
                        <a:t>Dataset</a:t>
                      </a:r>
                      <a:endParaRPr lang="en-US">
                        <a:solidFill>
                          <a:schemeClr val="tx1"/>
                        </a:solidFill>
                      </a:endParaRPr>
                    </a:p>
                  </a:txBody>
                  <a:tcPr>
                    <a:solidFill>
                      <a:srgbClr val="F2E6B4"/>
                    </a:solidFill>
                  </a:tcPr>
                </a:tc>
                <a:tc>
                  <a:txBody>
                    <a:bodyPr/>
                    <a:lstStyle/>
                    <a:p>
                      <a:pPr>
                        <a:buNone/>
                      </a:pPr>
                      <a:r>
                        <a:rPr lang="en-US">
                          <a:solidFill>
                            <a:schemeClr val="tx1"/>
                          </a:solidFill>
                        </a:rPr>
                        <a:t>Advantage of the method</a:t>
                      </a:r>
                      <a:endParaRPr lang="en-US">
                        <a:solidFill>
                          <a:schemeClr val="tx1"/>
                        </a:solidFill>
                      </a:endParaRPr>
                    </a:p>
                  </a:txBody>
                  <a:tcPr>
                    <a:solidFill>
                      <a:srgbClr val="F2E6B4"/>
                    </a:solidFill>
                  </a:tcPr>
                </a:tc>
                <a:tc>
                  <a:txBody>
                    <a:bodyPr/>
                    <a:lstStyle/>
                    <a:p>
                      <a:pPr>
                        <a:buNone/>
                      </a:pPr>
                      <a:r>
                        <a:rPr lang="en-US">
                          <a:solidFill>
                            <a:schemeClr val="tx1"/>
                          </a:solidFill>
                        </a:rPr>
                        <a:t>Disadvantage of the method</a:t>
                      </a:r>
                      <a:endParaRPr lang="en-US">
                        <a:solidFill>
                          <a:schemeClr val="tx1"/>
                        </a:solidFill>
                      </a:endParaRPr>
                    </a:p>
                  </a:txBody>
                  <a:tcPr>
                    <a:solidFill>
                      <a:srgbClr val="F2E6B4"/>
                    </a:solidFill>
                  </a:tcPr>
                </a:tc>
              </a:tr>
              <a:tr h="22860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en-IN" sz="1200" kern="1200" dirty="0">
                          <a:solidFill>
                            <a:schemeClr val="dk1"/>
                          </a:solidFill>
                          <a:effectLst/>
                          <a:latin typeface="Times New Roman" panose="02020603050405020304" charset="0"/>
                          <a:ea typeface="+mn-ea"/>
                          <a:cs typeface="Times New Roman" panose="02020603050405020304" charset="0"/>
                        </a:rPr>
                        <a:t>7</a:t>
                      </a:r>
                      <a:r>
                        <a:rPr lang="en-IN" sz="1200" kern="1200" dirty="0">
                          <a:solidFill>
                            <a:schemeClr val="dk1"/>
                          </a:solidFill>
                          <a:effectLst/>
                          <a:latin typeface="Times New Roman" panose="02020603050405020304" charset="0"/>
                          <a:ea typeface="+mn-ea"/>
                          <a:cs typeface="Times New Roman" panose="02020603050405020304" charset="0"/>
                        </a:rPr>
                        <a:t>.</a:t>
                      </a:r>
                      <a:r>
                        <a:rPr lang="en-US" sz="1200" kern="1200" dirty="0">
                          <a:solidFill>
                            <a:schemeClr val="dk1"/>
                          </a:solidFill>
                          <a:effectLst/>
                          <a:latin typeface="Times New Roman" panose="02020603050405020304" charset="0"/>
                          <a:ea typeface="+mn-ea"/>
                          <a:cs typeface="Times New Roman" panose="02020603050405020304" charset="0"/>
                        </a:rPr>
                        <a:t> </a:t>
                      </a:r>
                      <a:r>
                        <a:rPr lang="en-IN" sz="1200" dirty="0" err="1">
                          <a:latin typeface="Times New Roman" panose="02020603050405020304" charset="0"/>
                          <a:cs typeface="Times New Roman" panose="02020603050405020304" charset="0"/>
                        </a:rPr>
                        <a:t>Siraj Khan, Muhammad Sajjad, Tanveer Hussain, Amin Ullah, Ali Shariq Imran</a:t>
                      </a:r>
                      <a:endParaRPr lang="en-IN" sz="1200" dirty="0" err="1">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rPr>
                        <a:t>Journal:</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rPr>
                        <a:t>    </a:t>
                      </a:r>
                      <a:r>
                        <a:rPr lang="en-US" altLang="en-IN" sz="1200" dirty="0">
                          <a:latin typeface="Times New Roman" panose="02020603050405020304" charset="0"/>
                          <a:cs typeface="Times New Roman" panose="02020603050405020304" charset="0"/>
                        </a:rPr>
                        <a:t>IEEE</a:t>
                      </a: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dirty="0">
                          <a:latin typeface="Times New Roman" panose="02020603050405020304" charset="0"/>
                          <a:cs typeface="Times New Roman" panose="02020603050405020304" charset="0"/>
                        </a:rPr>
                        <a:t>A Review on TML and DL Models for WBC Classification in Blood Smear Images</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a:latin typeface="Times New Roman" panose="02020603050405020304" charset="0"/>
                          <a:cs typeface="Times New Roman" panose="02020603050405020304" charset="0"/>
                        </a:rPr>
                        <a:t>The paper systematically reviews TML and DL techniques for white blood cell classification in blood smear images through manual and automatic searches following PRISMA guidelines.</a:t>
                      </a:r>
                      <a:endParaRPr lang="en-GB" sz="1200">
                        <a:latin typeface="Times New Roman" panose="02020603050405020304" charset="0"/>
                        <a:cs typeface="Times New Roman" panose="02020603050405020304" charset="0"/>
                      </a:endParaRPr>
                    </a:p>
                  </a:txBody>
                  <a:tcPr>
                    <a:solidFill>
                      <a:srgbClr val="F2E6B4"/>
                    </a:solidFill>
                  </a:tcPr>
                </a:tc>
                <a:tc>
                  <a:txBody>
                    <a:bodyPr/>
                    <a:lstStyle/>
                    <a:p>
                      <a:r>
                        <a:rPr lang="en-GB" sz="1200" dirty="0">
                          <a:latin typeface="Times New Roman" panose="02020603050405020304" charset="0"/>
                          <a:cs typeface="Times New Roman" panose="02020603050405020304" charset="0"/>
                        </a:rPr>
                        <a:t>The Acute Lymphoblastic Leukaemia Image Database (ALL IDB) for Image Processing and has been obtained through permission from the Department of Information Technology - </a:t>
                      </a:r>
                      <a:r>
                        <a:rPr lang="en-GB" sz="1200" dirty="0" err="1">
                          <a:latin typeface="Times New Roman" panose="02020603050405020304" charset="0"/>
                          <a:cs typeface="Times New Roman" panose="02020603050405020304" charset="0"/>
                        </a:rPr>
                        <a:t>Universita</a:t>
                      </a:r>
                      <a:r>
                        <a:rPr lang="en-GB" sz="1200" dirty="0">
                          <a:latin typeface="Times New Roman" panose="02020603050405020304" charset="0"/>
                          <a:cs typeface="Times New Roman" panose="02020603050405020304" charset="0"/>
                        </a:rPr>
                        <a:t> </a:t>
                      </a:r>
                      <a:r>
                        <a:rPr lang="en-GB" sz="1200" dirty="0" err="1">
                          <a:latin typeface="Times New Roman" panose="02020603050405020304" charset="0"/>
                          <a:cs typeface="Times New Roman" panose="02020603050405020304" charset="0"/>
                        </a:rPr>
                        <a:t>degli</a:t>
                      </a:r>
                      <a:r>
                        <a:rPr lang="en-GB" sz="1200" dirty="0">
                          <a:latin typeface="Times New Roman" panose="02020603050405020304" charset="0"/>
                          <a:cs typeface="Times New Roman" panose="02020603050405020304" charset="0"/>
                        </a:rPr>
                        <a:t> </a:t>
                      </a:r>
                      <a:r>
                        <a:rPr lang="en-GB" sz="1200" dirty="0" err="1">
                          <a:latin typeface="Times New Roman" panose="02020603050405020304" charset="0"/>
                          <a:cs typeface="Times New Roman" panose="02020603050405020304" charset="0"/>
                        </a:rPr>
                        <a:t>Studi</a:t>
                      </a:r>
                      <a:r>
                        <a:rPr lang="en-GB" sz="1200" dirty="0">
                          <a:latin typeface="Times New Roman" panose="02020603050405020304" charset="0"/>
                          <a:cs typeface="Times New Roman" panose="02020603050405020304" charset="0"/>
                        </a:rPr>
                        <a:t> di Milano, Italy.</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The methods enhance prediction accuracy, support medical experts in diagnosis, and contribute to hematological disorder detection, offering a comprehensive survey and identifying future research directions.</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r>
                        <a:rPr lang="en-GB" sz="1200" b="0" i="0" kern="1200">
                          <a:solidFill>
                            <a:schemeClr val="dk1"/>
                          </a:solidFill>
                          <a:effectLst/>
                          <a:latin typeface="Times New Roman" panose="02020603050405020304" charset="0"/>
                          <a:ea typeface="+mn-ea"/>
                          <a:cs typeface="Times New Roman" panose="02020603050405020304" charset="0"/>
                        </a:rPr>
                        <a:t>The paper doesn't explicitly mention method-related disadvantages but implies challenges in dataset availability and technique selection.</a:t>
                      </a:r>
                      <a:endParaRPr lang="en-GB" sz="1200" b="0" i="0" kern="1200">
                        <a:solidFill>
                          <a:schemeClr val="dk1"/>
                        </a:solidFill>
                        <a:effectLst/>
                        <a:latin typeface="Times New Roman" panose="02020603050405020304" charset="0"/>
                        <a:ea typeface="+mn-ea"/>
                        <a:cs typeface="Times New Roman" panose="02020603050405020304" charset="0"/>
                      </a:endParaRPr>
                    </a:p>
                  </a:txBody>
                  <a:tcPr>
                    <a:solidFill>
                      <a:srgbClr val="F2E6B4"/>
                    </a:solidFill>
                  </a:tcPr>
                </a:tc>
              </a:tr>
              <a:tr h="246888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en-IN" sz="1200" dirty="0">
                          <a:latin typeface="Times New Roman" panose="02020603050405020304" charset="0"/>
                          <a:cs typeface="Times New Roman" panose="02020603050405020304" charset="0"/>
                        </a:rPr>
                        <a:t>8.</a:t>
                      </a:r>
                      <a:endParaRPr lang="en-US" altLang="en-IN" sz="1200" dirty="0">
                        <a:latin typeface="Times New Roman" panose="02020603050405020304" charset="0"/>
                        <a:cs typeface="Times New Roman" panose="02020603050405020304"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rPr>
                        <a:t>Pradeep Kumar Das, Sukadev Meher</a:t>
                      </a:r>
                      <a:endParaRPr lang="en-US" altLang="en-IN" sz="1200" dirty="0">
                        <a:latin typeface="Times New Roman" panose="02020603050405020304" charset="0"/>
                        <a:cs typeface="Times New Roman" panose="02020603050405020304" charset="0"/>
                      </a:endParaRPr>
                    </a:p>
                  </a:txBody>
                  <a:tcPr>
                    <a:solidFill>
                      <a:srgbClr val="F2E6B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charset="0"/>
                          <a:cs typeface="Times New Roman" panose="02020603050405020304" charset="0"/>
                          <a:sym typeface="+mn-ea"/>
                        </a:rPr>
                        <a:t>An Efficient Deep CNN-based Leukemia Detection and Classification</a:t>
                      </a:r>
                      <a:endParaRPr lang="en-IN" sz="1200" dirty="0">
                        <a:latin typeface="Times New Roman" panose="02020603050405020304" charset="0"/>
                        <a:cs typeface="Times New Roman" panose="02020603050405020304" charset="0"/>
                        <a:sym typeface="+mn-ea"/>
                      </a:endParaRPr>
                    </a:p>
                  </a:txBody>
                  <a:tcPr>
                    <a:solidFill>
                      <a:srgbClr val="F2E6B4"/>
                    </a:solidFill>
                  </a:tcPr>
                </a:tc>
                <a:tc>
                  <a:txBody>
                    <a:bodyPr/>
                    <a:lstStyle/>
                    <a:p>
                      <a:pPr>
                        <a:buNone/>
                      </a:pPr>
                      <a:r>
                        <a:rPr sz="1200" dirty="0">
                          <a:latin typeface="Times New Roman" panose="02020603050405020304" charset="0"/>
                          <a:cs typeface="Times New Roman" panose="02020603050405020304" charset="0"/>
                        </a:rPr>
                        <a:t>Hybridizes MobileNetV2 and ResNet18, utilizes transfer learning for efficient leukemia detection without cell segmentation.</a:t>
                      </a:r>
                      <a:endParaRPr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GB" sz="1200" dirty="0">
                          <a:latin typeface="Times New Roman" panose="02020603050405020304" charset="0"/>
                          <a:cs typeface="Times New Roman" panose="02020603050405020304" charset="0"/>
                        </a:rPr>
                        <a:t>ALLIDB1 and ALLIDB2 are benchmark datasets for validation.</a:t>
                      </a:r>
                      <a:endParaRPr lang="en-GB"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IN" sz="1200" dirty="0">
                          <a:latin typeface="Times New Roman" panose="02020603050405020304" charset="0"/>
                          <a:cs typeface="Times New Roman" panose="02020603050405020304" charset="0"/>
                        </a:rPr>
                        <a:t>High accuracy, avoids cell segmentation, computationally efficient through hybridization, faster testing.</a:t>
                      </a:r>
                      <a:endParaRPr lang="en-IN" sz="1200" dirty="0">
                        <a:latin typeface="Times New Roman" panose="02020603050405020304" charset="0"/>
                        <a:cs typeface="Times New Roman" panose="02020603050405020304" charset="0"/>
                      </a:endParaRPr>
                    </a:p>
                  </a:txBody>
                  <a:tcPr>
                    <a:solidFill>
                      <a:srgbClr val="F2E6B4"/>
                    </a:solidFill>
                  </a:tcPr>
                </a:tc>
                <a:tc>
                  <a:txBody>
                    <a:bodyPr/>
                    <a:lstStyle/>
                    <a:p>
                      <a:pPr>
                        <a:buNone/>
                      </a:pPr>
                      <a:r>
                        <a:rPr lang="en-GB" sz="1200" b="0" i="0" kern="1200" dirty="0">
                          <a:solidFill>
                            <a:schemeClr val="dk1"/>
                          </a:solidFill>
                          <a:effectLst/>
                          <a:latin typeface="Times New Roman" panose="02020603050405020304" charset="0"/>
                          <a:ea typeface="+mn-ea"/>
                          <a:cs typeface="Times New Roman" panose="02020603050405020304" charset="0"/>
                        </a:rPr>
                        <a:t>Lack of dataset details, raising concerns about data quality.</a:t>
                      </a:r>
                      <a:endParaRPr lang="en-GB" sz="1200" b="0" i="0" kern="1200" dirty="0">
                        <a:solidFill>
                          <a:schemeClr val="dk1"/>
                        </a:solidFill>
                        <a:effectLst/>
                        <a:latin typeface="Times New Roman" panose="02020603050405020304" charset="0"/>
                        <a:ea typeface="+mn-ea"/>
                        <a:cs typeface="Times New Roman" panose="02020603050405020304" charset="0"/>
                      </a:endParaRPr>
                    </a:p>
                    <a:p>
                      <a:pPr>
                        <a:buNone/>
                      </a:pPr>
                      <a:r>
                        <a:rPr lang="en-GB" sz="1200" b="0" i="0" kern="1200" dirty="0">
                          <a:solidFill>
                            <a:schemeClr val="dk1"/>
                          </a:solidFill>
                          <a:effectLst/>
                          <a:latin typeface="Times New Roman" panose="02020603050405020304" charset="0"/>
                          <a:ea typeface="+mn-ea"/>
                          <a:cs typeface="Times New Roman" panose="02020603050405020304" charset="0"/>
                        </a:rPr>
                        <a:t>Computational complexity not discussed.</a:t>
                      </a:r>
                      <a:endParaRPr lang="en-GB" sz="1200" b="0" i="0" kern="1200" dirty="0">
                        <a:solidFill>
                          <a:schemeClr val="dk1"/>
                        </a:solidFill>
                        <a:effectLst/>
                        <a:latin typeface="Times New Roman" panose="02020603050405020304" charset="0"/>
                        <a:ea typeface="+mn-ea"/>
                        <a:cs typeface="Times New Roman" panose="02020603050405020304" charset="0"/>
                      </a:endParaRPr>
                    </a:p>
                    <a:p>
                      <a:pPr>
                        <a:buNone/>
                      </a:pPr>
                      <a:r>
                        <a:rPr lang="en-GB" sz="1200" b="0" i="0" kern="1200" dirty="0">
                          <a:solidFill>
                            <a:schemeClr val="dk1"/>
                          </a:solidFill>
                          <a:effectLst/>
                          <a:latin typeface="Times New Roman" panose="02020603050405020304" charset="0"/>
                          <a:ea typeface="+mn-ea"/>
                          <a:cs typeface="Times New Roman" panose="02020603050405020304" charset="0"/>
                        </a:rPr>
                        <a:t>Performance may depend on data quality and hyperparameters.</a:t>
                      </a:r>
                      <a:endParaRPr lang="en-GB" sz="1200" b="0" i="0" kern="1200" dirty="0">
                        <a:solidFill>
                          <a:schemeClr val="dk1"/>
                        </a:solidFill>
                        <a:effectLst/>
                        <a:latin typeface="Times New Roman" panose="02020603050405020304" charset="0"/>
                        <a:ea typeface="+mn-ea"/>
                        <a:cs typeface="Times New Roman" panose="02020603050405020304" charset="0"/>
                      </a:endParaRPr>
                    </a:p>
                  </a:txBody>
                  <a:tcPr>
                    <a:solidFill>
                      <a:srgbClr val="F2E6B4"/>
                    </a:solidFill>
                  </a:tcPr>
                </a:tc>
              </a:tr>
            </a:tbl>
          </a:graphicData>
        </a:graphic>
      </p:graphicFrame>
    </p:spTree>
  </p:cSld>
  <p:clrMapOvr>
    <a:masterClrMapping/>
  </p:clrMapOvr>
</p:sld>
</file>

<file path=ppt/theme/theme1.xml><?xml version="1.0" encoding="utf-8"?>
<a:theme xmlns:a="http://schemas.openxmlformats.org/drawingml/2006/main" name="Illustrated Healthcare Center by Slidesgo">
  <a:themeElements>
    <a:clrScheme name="Simple Light">
      <a:dk1>
        <a:srgbClr val="513D41"/>
      </a:dk1>
      <a:lt1>
        <a:srgbClr val="FFF3E5"/>
      </a:lt1>
      <a:dk2>
        <a:srgbClr val="FFFFFF"/>
      </a:dk2>
      <a:lt2>
        <a:srgbClr val="FC4076"/>
      </a:lt2>
      <a:accent1>
        <a:srgbClr val="81AACE"/>
      </a:accent1>
      <a:accent2>
        <a:srgbClr val="5B6AC2"/>
      </a:accent2>
      <a:accent3>
        <a:srgbClr val="424E91"/>
      </a:accent3>
      <a:accent4>
        <a:srgbClr val="FFC14B"/>
      </a:accent4>
      <a:accent5>
        <a:srgbClr val="FFC97E"/>
      </a:accent5>
      <a:accent6>
        <a:srgbClr val="E8B46F"/>
      </a:accent6>
      <a:hlink>
        <a:srgbClr val="424E9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12825</Words>
  <Application>WPS Presentation</Application>
  <PresentationFormat>On-screen Show (16:9)</PresentationFormat>
  <Paragraphs>304</Paragraphs>
  <Slides>18</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SimSun</vt:lpstr>
      <vt:lpstr>Wingdings</vt:lpstr>
      <vt:lpstr>Arial</vt:lpstr>
      <vt:lpstr>DM Sans</vt:lpstr>
      <vt:lpstr>Work Sans</vt:lpstr>
      <vt:lpstr>Bebas Neue</vt:lpstr>
      <vt:lpstr>Times New Roman</vt:lpstr>
      <vt:lpstr>Microsoft Sans Serif</vt:lpstr>
      <vt:lpstr>DM Sans</vt:lpstr>
      <vt:lpstr>Wingdings</vt:lpstr>
      <vt:lpstr>Calibri</vt:lpstr>
      <vt:lpstr>Roboto Mono</vt:lpstr>
      <vt:lpstr>Microsoft YaHei</vt:lpstr>
      <vt:lpstr>Arial Unicode MS</vt:lpstr>
      <vt:lpstr>Illustrated Healthcare Center by Slidesgo</vt:lpstr>
      <vt:lpstr>ACUTE LYMPHOBLASTIC LEUKEMIA DETECTION USING DEEP LEARNING</vt:lpstr>
      <vt:lpstr>OUTLINES</vt:lpstr>
      <vt:lpstr>Problem Specification</vt:lpstr>
      <vt:lpstr>PowerPoint 演示文稿</vt:lpstr>
      <vt:lpstr>Introduction</vt:lpstr>
      <vt:lpstr>PowerPoint 演示文稿</vt:lpstr>
      <vt:lpstr>PowerPoint 演示文稿</vt:lpstr>
      <vt:lpstr>PowerPoint 演示文稿</vt:lpstr>
      <vt:lpstr>PowerPoint 演示文稿</vt:lpstr>
      <vt:lpstr>PowerPoint 演示文稿</vt:lpstr>
      <vt:lpstr>Architecture of our CNN Model</vt:lpstr>
      <vt:lpstr>Working Principle</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ACUTE LYMPHOBLASTIC LEUKEMIA DETECTION USING DEEP LEARNING</dc:title>
  <dc:creator>. ASHISH .</dc:creator>
  <cp:lastModifiedBy>Nitesh</cp:lastModifiedBy>
  <cp:revision>28</cp:revision>
  <dcterms:created xsi:type="dcterms:W3CDTF">2023-04-14T15:43:00Z</dcterms:created>
  <dcterms:modified xsi:type="dcterms:W3CDTF">2023-09-29T15:09:23Z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F343F1C61D0D44B8A46DDBC23B31FC06_13</vt:lpwstr>
  </property>
  <property fmtid="{D5CDD505-2E9C-101B-9397-08002B2CF9AE}" pid="3" name="KSOProductBuildVer">
    <vt:lpwstr>1033-11.2.0.11225</vt:lpwstr>
  </property>
</Properties>
</file>