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sldIdLst>
    <p:sldId id="256" r:id="rId2"/>
    <p:sldId id="257" r:id="rId3"/>
    <p:sldId id="294" r:id="rId4"/>
    <p:sldId id="295" r:id="rId5"/>
    <p:sldId id="258" r:id="rId6"/>
    <p:sldId id="259" r:id="rId7"/>
    <p:sldId id="260" r:id="rId8"/>
    <p:sldId id="296" r:id="rId9"/>
    <p:sldId id="297" r:id="rId10"/>
    <p:sldId id="261" r:id="rId11"/>
    <p:sldId id="264" r:id="rId12"/>
    <p:sldId id="265" r:id="rId13"/>
    <p:sldId id="266" r:id="rId14"/>
    <p:sldId id="267" r:id="rId15"/>
    <p:sldId id="268" r:id="rId16"/>
    <p:sldId id="269" r:id="rId17"/>
    <p:sldId id="270" r:id="rId18"/>
    <p:sldId id="304" r:id="rId19"/>
    <p:sldId id="305" r:id="rId20"/>
    <p:sldId id="300" r:id="rId21"/>
    <p:sldId id="306" r:id="rId22"/>
    <p:sldId id="308" r:id="rId23"/>
    <p:sldId id="309" r:id="rId24"/>
    <p:sldId id="313" r:id="rId25"/>
    <p:sldId id="310" r:id="rId26"/>
    <p:sldId id="311" r:id="rId27"/>
    <p:sldId id="312" r:id="rId28"/>
    <p:sldId id="314" r:id="rId29"/>
    <p:sldId id="316" r:id="rId30"/>
    <p:sldId id="328" r:id="rId31"/>
    <p:sldId id="315" r:id="rId32"/>
    <p:sldId id="317" r:id="rId33"/>
    <p:sldId id="302" r:id="rId34"/>
    <p:sldId id="303" r:id="rId35"/>
    <p:sldId id="318" r:id="rId36"/>
    <p:sldId id="319" r:id="rId37"/>
    <p:sldId id="320" r:id="rId38"/>
    <p:sldId id="321" r:id="rId39"/>
    <p:sldId id="322" r:id="rId40"/>
    <p:sldId id="323" r:id="rId41"/>
    <p:sldId id="324" r:id="rId42"/>
    <p:sldId id="325" r:id="rId43"/>
    <p:sldId id="326" r:id="rId44"/>
    <p:sldId id="271" r:id="rId45"/>
    <p:sldId id="272" r:id="rId46"/>
    <p:sldId id="273" r:id="rId47"/>
    <p:sldId id="274" r:id="rId48"/>
    <p:sldId id="275" r:id="rId49"/>
    <p:sldId id="276" r:id="rId50"/>
    <p:sldId id="29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4622" autoAdjust="0"/>
  </p:normalViewPr>
  <p:slideViewPr>
    <p:cSldViewPr>
      <p:cViewPr varScale="1">
        <p:scale>
          <a:sx n="71" d="100"/>
          <a:sy n="71" d="100"/>
        </p:scale>
        <p:origin x="78"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96D4698-30A0-4F0E-89D6-211B9AABE0F4}" type="slidenum">
              <a:rPr lang="en-US" altLang="en-US"/>
              <a:pPr>
                <a:defRPr/>
              </a:pPr>
              <a:t>‹#›</a:t>
            </a:fld>
            <a:endParaRPr lang="en-US" altLang="en-US"/>
          </a:p>
        </p:txBody>
      </p:sp>
    </p:spTree>
    <p:extLst>
      <p:ext uri="{BB962C8B-B14F-4D97-AF65-F5344CB8AC3E}">
        <p14:creationId xmlns:p14="http://schemas.microsoft.com/office/powerpoint/2010/main" val="979234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EC9772-9D9F-496F-9E39-3201630F31CC}" type="slidenum">
              <a:rPr lang="en-US" altLang="en-US" sz="1200" smtClean="0"/>
              <a:pPr/>
              <a:t>1</a:t>
            </a:fld>
            <a:endParaRPr lang="en-US" alt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9035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5EB218-1E47-401F-9E1D-DC29FFEBC511}" type="slidenum">
              <a:rPr lang="en-US" altLang="en-US" sz="1200" smtClean="0"/>
              <a:pPr/>
              <a:t>14</a:t>
            </a:fld>
            <a:endParaRPr lang="en-US" altLang="en-US"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9308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1FE1D7-1036-4D7F-9D5D-306280B690A6}" type="slidenum">
              <a:rPr lang="en-US" altLang="en-US" sz="1200" smtClean="0"/>
              <a:pPr/>
              <a:t>15</a:t>
            </a:fld>
            <a:endParaRPr lang="en-US"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96938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FCF5CF-9CD7-4C7B-B973-9EE1757F9BCB}" type="slidenum">
              <a:rPr lang="en-US" altLang="en-US" sz="1200" smtClean="0"/>
              <a:pPr/>
              <a:t>16</a:t>
            </a:fld>
            <a:endParaRPr lang="en-US"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7738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82B9CF-DD24-417F-80A1-2C1D017AFFAE}" type="slidenum">
              <a:rPr lang="en-US" altLang="en-US" sz="1200" smtClean="0"/>
              <a:pPr/>
              <a:t>17</a:t>
            </a:fld>
            <a:endParaRPr lang="en-US"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7752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E9D043-2DDD-468C-834F-B219DF656DAD}" type="slidenum">
              <a:rPr lang="en-US" altLang="en-US" sz="1200" smtClean="0"/>
              <a:pPr/>
              <a:t>20</a:t>
            </a:fld>
            <a:endParaRPr lang="en-US"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9539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16DEA-6DFD-4790-BC70-338206F65D1E}" type="slidenum">
              <a:rPr lang="en-US" altLang="en-US" sz="1200" smtClean="0"/>
              <a:pPr/>
              <a:t>21</a:t>
            </a:fld>
            <a:endParaRPr lang="en-US" alt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94046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010D2E-9705-478B-B207-C1B39F838F1F}" type="slidenum">
              <a:rPr lang="en-US" altLang="en-US" sz="1200" smtClean="0"/>
              <a:pPr/>
              <a:t>22</a:t>
            </a:fld>
            <a:endParaRPr lang="en-US" alt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381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57EFD4-8588-4C79-9819-4DA02AE3FD61}" type="slidenum">
              <a:rPr lang="en-US" altLang="en-US" sz="1200" smtClean="0"/>
              <a:pPr/>
              <a:t>23</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50929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1C9F95-5831-42DA-A4B2-7645FEB861D0}" type="slidenum">
              <a:rPr lang="en-US" altLang="en-US" sz="1200" smtClean="0"/>
              <a:pPr/>
              <a:t>24</a:t>
            </a:fld>
            <a:endParaRPr lang="en-US" alt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36122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33AB7B-BE81-4012-8D6E-BB1A19323B4B}" type="slidenum">
              <a:rPr lang="en-US" altLang="en-US" sz="1200" smtClean="0"/>
              <a:pPr/>
              <a:t>25</a:t>
            </a:fld>
            <a:endParaRPr lang="en-US" alt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0928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569D67-4CCF-43D2-8643-C6D8B2924448}" type="slidenum">
              <a:rPr lang="en-US" altLang="en-US" sz="1200" smtClean="0"/>
              <a:pPr/>
              <a:t>2</a:t>
            </a:fld>
            <a:endParaRPr lang="en-US" altLang="en-US" sz="12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50440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E5C70B-D81B-4CE7-B32A-59F24D8E7F9C}" type="slidenum">
              <a:rPr lang="en-US" altLang="en-US" sz="1200" smtClean="0"/>
              <a:pPr/>
              <a:t>26</a:t>
            </a:fld>
            <a:endParaRPr lang="en-US" alt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85985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C5F279-E2DF-4F7F-8F01-2B5C441A2C1E}" type="slidenum">
              <a:rPr lang="en-US" altLang="en-US" sz="1200" smtClean="0"/>
              <a:pPr/>
              <a:t>27</a:t>
            </a:fld>
            <a:endParaRPr lang="en-US" alt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03108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441865-FD62-417A-B2C5-515506CFD177}" type="slidenum">
              <a:rPr lang="en-US" altLang="en-US" sz="1200" smtClean="0"/>
              <a:pPr/>
              <a:t>33</a:t>
            </a:fld>
            <a:endParaRPr lang="en-US" alt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71934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939078-729B-41B7-8AB6-CB803D28B2B5}" type="slidenum">
              <a:rPr lang="en-US" altLang="en-US" sz="1200" smtClean="0"/>
              <a:pPr/>
              <a:t>34</a:t>
            </a:fld>
            <a:endParaRPr lang="en-US" alt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96381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AA714D-93B0-4F89-8BBA-BB0978DEBE12}" type="slidenum">
              <a:rPr lang="en-US" altLang="en-US" sz="1200" smtClean="0"/>
              <a:pPr/>
              <a:t>35</a:t>
            </a:fld>
            <a:endParaRPr lang="en-US" alt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3762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9358E8-FC97-4AFD-BDC4-AB498EF99CA5}" type="slidenum">
              <a:rPr lang="en-US" altLang="en-US" sz="1200" smtClean="0"/>
              <a:pPr/>
              <a:t>36</a:t>
            </a:fld>
            <a:endParaRPr lang="en-US" alt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00954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72390F-F1EA-4AE5-ACFF-6B5B64D91418}" type="slidenum">
              <a:rPr lang="en-US" altLang="en-US" sz="1200" smtClean="0"/>
              <a:pPr/>
              <a:t>37</a:t>
            </a:fld>
            <a:endParaRPr lang="en-US" alt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54339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6847F6-62AD-4D17-8C5D-1C7DD200997D}" type="slidenum">
              <a:rPr lang="en-US" altLang="en-US" sz="1200" smtClean="0"/>
              <a:pPr/>
              <a:t>38</a:t>
            </a:fld>
            <a:endParaRPr lang="en-US" alt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58026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C9E67F-D392-4717-95DF-D21D3B65C462}" type="slidenum">
              <a:rPr lang="en-US" altLang="en-US" sz="1200" smtClean="0"/>
              <a:pPr/>
              <a:t>39</a:t>
            </a:fld>
            <a:endParaRPr lang="en-US" alt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35709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60F422-055B-4262-83A7-2D0AD823F364}" type="slidenum">
              <a:rPr lang="en-US" altLang="en-US" sz="1200" smtClean="0"/>
              <a:pPr/>
              <a:t>40</a:t>
            </a:fld>
            <a:endParaRPr lang="en-US" alt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038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0BBC3A-C113-4AF0-B1AD-1E65715DCAEC}" type="slidenum">
              <a:rPr lang="en-US" altLang="en-US" sz="1200" smtClean="0"/>
              <a:pPr/>
              <a:t>5</a:t>
            </a:fld>
            <a:endParaRPr lang="en-US" altLang="en-US"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32283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4F60E4-900F-4515-87DB-92B7AA6B5FC4}" type="slidenum">
              <a:rPr lang="en-US" altLang="en-US" sz="1200" smtClean="0"/>
              <a:pPr/>
              <a:t>41</a:t>
            </a:fld>
            <a:endParaRPr lang="en-US" alt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59289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023592-5319-42C5-9ED7-57E8520048BF}" type="slidenum">
              <a:rPr lang="en-US" altLang="en-US" sz="1200" smtClean="0"/>
              <a:pPr/>
              <a:t>42</a:t>
            </a:fld>
            <a:endParaRPr lang="en-US"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75209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685CC3-B441-43CE-B02E-F2C751C563D9}" type="slidenum">
              <a:rPr lang="en-US" altLang="en-US" sz="1200" smtClean="0"/>
              <a:pPr/>
              <a:t>43</a:t>
            </a:fld>
            <a:endParaRPr lang="en-US" alt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92203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99B129-737B-408C-A17B-C2DB520FD48A}" type="slidenum">
              <a:rPr lang="en-US" altLang="en-US" sz="1200" smtClean="0"/>
              <a:pPr/>
              <a:t>44</a:t>
            </a:fld>
            <a:endParaRPr lang="en-US" alt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84712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B77B28-516D-421B-89E2-B74D671C0403}" type="slidenum">
              <a:rPr lang="en-US" altLang="en-US" sz="1200" smtClean="0"/>
              <a:pPr/>
              <a:t>45</a:t>
            </a:fld>
            <a:endParaRPr lang="en-US" alt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62786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A7DE3A-4ED7-4953-933D-4CDBA9488B23}" type="slidenum">
              <a:rPr lang="en-US" altLang="en-US" sz="1200" smtClean="0"/>
              <a:pPr/>
              <a:t>46</a:t>
            </a:fld>
            <a:endParaRPr lang="en-US" alt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26154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D9D0B8-09A1-4206-932F-B88E8961E50B}" type="slidenum">
              <a:rPr lang="en-US" altLang="en-US" sz="1200" smtClean="0"/>
              <a:pPr/>
              <a:t>47</a:t>
            </a:fld>
            <a:endParaRPr lang="en-US" alt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80272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B434D7-E3F1-4B5B-BB81-D48DFD6F4E7F}" type="slidenum">
              <a:rPr lang="en-US" altLang="en-US" sz="1200" smtClean="0"/>
              <a:pPr/>
              <a:t>48</a:t>
            </a:fld>
            <a:endParaRPr lang="en-US" alt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04802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A7821A-4736-46B6-B23A-0B17559BB18E}" type="slidenum">
              <a:rPr lang="en-US" altLang="en-US" sz="1200" smtClean="0"/>
              <a:pPr/>
              <a:t>49</a:t>
            </a:fld>
            <a:endParaRPr lang="en-US" alt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8669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DACE9A-7DA8-403E-81B3-372E7E604888}" type="slidenum">
              <a:rPr lang="en-US" altLang="en-US" sz="1200" smtClean="0"/>
              <a:pPr/>
              <a:t>6</a:t>
            </a:fld>
            <a:endParaRPr lang="en-US"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2585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37434F-4388-4076-BF70-F0EF219F21B6}" type="slidenum">
              <a:rPr lang="en-US" altLang="en-US" sz="1200" smtClean="0"/>
              <a:pPr/>
              <a:t>7</a:t>
            </a:fld>
            <a:endParaRPr lang="en-US" altLang="en-US"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6269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75A92F-5CE0-4801-937E-E13A01DC07D5}" type="slidenum">
              <a:rPr lang="en-US" altLang="en-US" sz="1200" smtClean="0"/>
              <a:pPr/>
              <a:t>10</a:t>
            </a:fld>
            <a:endParaRPr lang="en-US" alt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17717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80FB7F-D339-4B69-986C-D497970C8064}" type="slidenum">
              <a:rPr lang="en-US" altLang="en-US" sz="1200" smtClean="0"/>
              <a:pPr/>
              <a:t>11</a:t>
            </a:fld>
            <a:endParaRPr lang="en-US" alt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929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D75B07-4551-4B3C-BBE9-46D007DEDC9A}" type="slidenum">
              <a:rPr lang="en-US" altLang="en-US" sz="1200" smtClean="0"/>
              <a:pPr/>
              <a:t>12</a:t>
            </a:fld>
            <a:endParaRPr lang="en-US" altLang="en-US" sz="12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6224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C0D01D-A5B3-4ACD-BDD1-09F39642EAD3}" type="slidenum">
              <a:rPr lang="en-US" altLang="en-US" sz="1200" smtClean="0"/>
              <a:pPr/>
              <a:t>13</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71637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60561714-3018-44C0-BA38-B2F23BA185A3}" type="slidenum">
              <a:rPr lang="en-US" altLang="en-US" sz="1000"/>
              <a:pPr algn="r">
                <a:defRPr/>
              </a:pPr>
              <a:t>‹#›</a:t>
            </a:fld>
            <a:endParaRPr lang="en-US" altLang="en-US" sz="1000"/>
          </a:p>
        </p:txBody>
      </p:sp>
    </p:spTree>
    <p:extLst>
      <p:ext uri="{BB962C8B-B14F-4D97-AF65-F5344CB8AC3E}">
        <p14:creationId xmlns:p14="http://schemas.microsoft.com/office/powerpoint/2010/main" val="82235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598F0962-A388-4FE0-8C32-897FD9DD993E}" type="slidenum">
              <a:rPr lang="en-US" altLang="en-US" sz="1000"/>
              <a:pPr algn="r">
                <a:defRPr/>
              </a:pPr>
              <a:t>‹#›</a:t>
            </a:fld>
            <a:endParaRPr lang="en-US" altLang="en-US" sz="1000"/>
          </a:p>
        </p:txBody>
      </p:sp>
    </p:spTree>
    <p:extLst>
      <p:ext uri="{BB962C8B-B14F-4D97-AF65-F5344CB8AC3E}">
        <p14:creationId xmlns:p14="http://schemas.microsoft.com/office/powerpoint/2010/main" val="303326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3BD280C3-0C5C-4D42-9722-E42A7D36DAA0}" type="slidenum">
              <a:rPr lang="en-US" altLang="en-US" sz="1000"/>
              <a:pPr algn="r">
                <a:defRPr/>
              </a:pPr>
              <a:t>‹#›</a:t>
            </a:fld>
            <a:endParaRPr lang="en-US" altLang="en-US" sz="1000"/>
          </a:p>
        </p:txBody>
      </p:sp>
    </p:spTree>
    <p:extLst>
      <p:ext uri="{BB962C8B-B14F-4D97-AF65-F5344CB8AC3E}">
        <p14:creationId xmlns:p14="http://schemas.microsoft.com/office/powerpoint/2010/main" val="268840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8D4DA80E-3ADD-4219-BC76-316A90E6F950}" type="slidenum">
              <a:rPr lang="en-US" altLang="en-US" sz="1000"/>
              <a:pPr algn="r">
                <a:defRPr/>
              </a:pPr>
              <a:t>‹#›</a:t>
            </a:fld>
            <a:endParaRPr lang="en-US" altLang="en-US" sz="1000"/>
          </a:p>
        </p:txBody>
      </p:sp>
    </p:spTree>
    <p:extLst>
      <p:ext uri="{BB962C8B-B14F-4D97-AF65-F5344CB8AC3E}">
        <p14:creationId xmlns:p14="http://schemas.microsoft.com/office/powerpoint/2010/main" val="248392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5"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636C6C2B-0959-4E65-A83B-46D66F6C8269}" type="slidenum">
              <a:rPr lang="en-US" altLang="en-US" sz="1000"/>
              <a:pPr algn="r">
                <a:defRPr/>
              </a:pPr>
              <a:t>‹#›</a:t>
            </a:fld>
            <a:endParaRPr lang="en-US" altLang="en-US" sz="1000"/>
          </a:p>
        </p:txBody>
      </p:sp>
    </p:spTree>
    <p:extLst>
      <p:ext uri="{BB962C8B-B14F-4D97-AF65-F5344CB8AC3E}">
        <p14:creationId xmlns:p14="http://schemas.microsoft.com/office/powerpoint/2010/main" val="358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6"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FD6FC50F-6CCA-4650-A2FB-1AAC7DC9E2A8}" type="slidenum">
              <a:rPr lang="en-US" altLang="en-US" sz="1000"/>
              <a:pPr algn="r">
                <a:defRPr/>
              </a:pPr>
              <a:t>‹#›</a:t>
            </a:fld>
            <a:endParaRPr lang="en-US" altLang="en-US" sz="1000"/>
          </a:p>
        </p:txBody>
      </p:sp>
    </p:spTree>
    <p:extLst>
      <p:ext uri="{BB962C8B-B14F-4D97-AF65-F5344CB8AC3E}">
        <p14:creationId xmlns:p14="http://schemas.microsoft.com/office/powerpoint/2010/main" val="105459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8"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3867631F-3EF6-47D1-9005-88DF6E1A0640}" type="slidenum">
              <a:rPr lang="en-US" altLang="en-US" sz="1000"/>
              <a:pPr algn="r">
                <a:defRPr/>
              </a:pPr>
              <a:t>‹#›</a:t>
            </a:fld>
            <a:endParaRPr lang="en-US" altLang="en-US" sz="1000"/>
          </a:p>
        </p:txBody>
      </p:sp>
    </p:spTree>
    <p:extLst>
      <p:ext uri="{BB962C8B-B14F-4D97-AF65-F5344CB8AC3E}">
        <p14:creationId xmlns:p14="http://schemas.microsoft.com/office/powerpoint/2010/main" val="72401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4"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A00A0DD8-786D-4DC4-875D-62005EE03C10}" type="slidenum">
              <a:rPr lang="en-US" altLang="en-US" sz="1000"/>
              <a:pPr algn="r">
                <a:defRPr/>
              </a:pPr>
              <a:t>‹#›</a:t>
            </a:fld>
            <a:endParaRPr lang="en-US" altLang="en-US" sz="1000"/>
          </a:p>
        </p:txBody>
      </p:sp>
    </p:spTree>
    <p:extLst>
      <p:ext uri="{BB962C8B-B14F-4D97-AF65-F5344CB8AC3E}">
        <p14:creationId xmlns:p14="http://schemas.microsoft.com/office/powerpoint/2010/main" val="380966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3"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E6FDB724-8453-44FA-8916-25330909D043}" type="slidenum">
              <a:rPr lang="en-US" altLang="en-US" sz="1000"/>
              <a:pPr algn="r">
                <a:defRPr/>
              </a:pPr>
              <a:t>‹#›</a:t>
            </a:fld>
            <a:endParaRPr lang="en-US" altLang="en-US" sz="1000"/>
          </a:p>
        </p:txBody>
      </p:sp>
    </p:spTree>
    <p:extLst>
      <p:ext uri="{BB962C8B-B14F-4D97-AF65-F5344CB8AC3E}">
        <p14:creationId xmlns:p14="http://schemas.microsoft.com/office/powerpoint/2010/main" val="63043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6"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A9DD19FD-4C41-4996-A57B-D93D7B5AE1CA}" type="slidenum">
              <a:rPr lang="en-US" altLang="en-US" sz="1000"/>
              <a:pPr algn="r">
                <a:defRPr/>
              </a:pPr>
              <a:t>‹#›</a:t>
            </a:fld>
            <a:endParaRPr lang="en-US" altLang="en-US" sz="1000"/>
          </a:p>
        </p:txBody>
      </p:sp>
    </p:spTree>
    <p:extLst>
      <p:ext uri="{BB962C8B-B14F-4D97-AF65-F5344CB8AC3E}">
        <p14:creationId xmlns:p14="http://schemas.microsoft.com/office/powerpoint/2010/main" val="387352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Murach’s C# 2010, C13</a:t>
            </a:r>
            <a:endParaRPr lang="en-US" sz="1200"/>
          </a:p>
        </p:txBody>
      </p:sp>
      <p:sp>
        <p:nvSpPr>
          <p:cNvPr id="6" name="Rectangle 5"/>
          <p:cNvSpPr>
            <a:spLocks noGrp="1" noChangeArrowheads="1"/>
          </p:cNvSpPr>
          <p:nvPr>
            <p:ph type="ftr" sz="quarter" idx="11"/>
          </p:nvPr>
        </p:nvSpPr>
        <p:spPr>
          <a:ln/>
        </p:spPr>
        <p:txBody>
          <a:bodyPr/>
          <a:lstStyle>
            <a:lvl1pPr>
              <a:defRPr/>
            </a:lvl1pPr>
          </a:lstStyle>
          <a:p>
            <a:pPr>
              <a:defRPr/>
            </a:pPr>
            <a:r>
              <a:rPr lang="en-US"/>
              <a:t>© 2010,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pPr>
              <a:defRPr/>
            </a:pPr>
            <a:endParaRPr lang="en-US" altLang="en-US"/>
          </a:p>
          <a:p>
            <a:pPr algn="r">
              <a:defRPr/>
            </a:pPr>
            <a:r>
              <a:rPr lang="en-US" altLang="en-US" sz="1000"/>
              <a:t>Slide </a:t>
            </a:r>
            <a:fld id="{D5961DC6-92A6-475C-88F5-7C15C287AB9A}" type="slidenum">
              <a:rPr lang="en-US" altLang="en-US" sz="1000"/>
              <a:pPr algn="r">
                <a:defRPr/>
              </a:pPr>
              <a:t>‹#›</a:t>
            </a:fld>
            <a:endParaRPr lang="en-US" altLang="en-US" sz="1000"/>
          </a:p>
        </p:txBody>
      </p:sp>
    </p:spTree>
    <p:extLst>
      <p:ext uri="{BB962C8B-B14F-4D97-AF65-F5344CB8AC3E}">
        <p14:creationId xmlns:p14="http://schemas.microsoft.com/office/powerpoint/2010/main" val="246274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762000" y="6248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pPr>
              <a:defRPr/>
            </a:pPr>
            <a:r>
              <a:rPr lang="en-US"/>
              <a:t>Murach’s C# 2010, C13</a:t>
            </a:r>
            <a:endParaRPr lang="en-US" sz="1200"/>
          </a:p>
        </p:txBody>
      </p:sp>
      <p:sp>
        <p:nvSpPr>
          <p:cNvPr id="1029" name="Rectangle 5"/>
          <p:cNvSpPr>
            <a:spLocks noGrp="1" noChangeArrowheads="1"/>
          </p:cNvSpPr>
          <p:nvPr>
            <p:ph type="ftr" sz="quarter" idx="3"/>
          </p:nvPr>
        </p:nvSpPr>
        <p:spPr bwMode="auto">
          <a:xfrm>
            <a:off x="2895600" y="6248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pPr>
              <a:defRPr/>
            </a:pPr>
            <a:r>
              <a:rPr lang="en-US"/>
              <a:t>© 2010,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defRPr/>
            </a:pPr>
            <a:endParaRPr lang="en-US" altLang="en-US" sz="1400"/>
          </a:p>
          <a:p>
            <a:pPr>
              <a:defRPr/>
            </a:pPr>
            <a:r>
              <a:rPr lang="en-US" altLang="en-US"/>
              <a:t>Slide </a:t>
            </a:r>
            <a:fld id="{2E46C5B6-514B-4E6C-AF7E-4661E33EEA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Microsoft_Word_97_-_2003_Document2.doc"/><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4.e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5.emf"/><Relationship Id="rId5" Type="http://schemas.openxmlformats.org/officeDocument/2006/relationships/oleObject" Target="../embeddings/Microsoft_Word_97_-_2003_Document3.doc"/><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6.e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8.emf"/><Relationship Id="rId5" Type="http://schemas.openxmlformats.org/officeDocument/2006/relationships/oleObject" Target="../embeddings/Microsoft_Word_97_-_2003_Document4.doc"/><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20.e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3.emf"/><Relationship Id="rId5" Type="http://schemas.openxmlformats.org/officeDocument/2006/relationships/oleObject" Target="../embeddings/Microsoft_Word_97_-_2003_Document5.doc"/><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25.emf"/><Relationship Id="rId4" Type="http://schemas.openxmlformats.org/officeDocument/2006/relationships/oleObject" Target="../embeddings/oleObject2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26.e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27.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Microsoft_Word_97_-_2003_Document1.doc"/></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30.emf"/><Relationship Id="rId4" Type="http://schemas.openxmlformats.org/officeDocument/2006/relationships/oleObject" Target="../embeddings/oleObject30.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31.emf"/><Relationship Id="rId4" Type="http://schemas.openxmlformats.org/officeDocument/2006/relationships/oleObject" Target="../embeddings/oleObject3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32.emf"/><Relationship Id="rId4" Type="http://schemas.openxmlformats.org/officeDocument/2006/relationships/oleObject" Target="../embeddings/oleObject3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33.emf"/><Relationship Id="rId4" Type="http://schemas.openxmlformats.org/officeDocument/2006/relationships/oleObject" Target="../embeddings/oleObject3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34.emf"/><Relationship Id="rId4" Type="http://schemas.openxmlformats.org/officeDocument/2006/relationships/oleObject" Target="../embeddings/oleObject3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35.emf"/><Relationship Id="rId4" Type="http://schemas.openxmlformats.org/officeDocument/2006/relationships/oleObject" Target="../embeddings/oleObject3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36.emf"/><Relationship Id="rId4" Type="http://schemas.openxmlformats.org/officeDocument/2006/relationships/oleObject" Target="../embeddings/oleObject3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image" Target="../media/image37.emf"/><Relationship Id="rId4" Type="http://schemas.openxmlformats.org/officeDocument/2006/relationships/oleObject" Target="../embeddings/oleObject3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38.emf"/><Relationship Id="rId4" Type="http://schemas.openxmlformats.org/officeDocument/2006/relationships/oleObject" Target="../embeddings/oleObject3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image" Target="../media/image39.emf"/><Relationship Id="rId4" Type="http://schemas.openxmlformats.org/officeDocument/2006/relationships/oleObject" Target="../embeddings/oleObject3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307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07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26592254-9556-4596-B7D6-D801FB643AC7}" type="slidenum">
              <a:rPr lang="en-US" altLang="en-US" sz="1000" smtClean="0"/>
              <a:pPr algn="r">
                <a:spcBef>
                  <a:spcPct val="0"/>
                </a:spcBef>
                <a:buFontTx/>
                <a:buNone/>
              </a:pPr>
              <a:t>1</a:t>
            </a:fld>
            <a:endParaRPr lang="en-US" altLang="en-US" sz="1000" smtClean="0"/>
          </a:p>
        </p:txBody>
      </p:sp>
      <p:graphicFrame>
        <p:nvGraphicFramePr>
          <p:cNvPr id="3077" name="Object 14"/>
          <p:cNvGraphicFramePr>
            <a:graphicFrameLocks noChangeAspect="1"/>
          </p:cNvGraphicFramePr>
          <p:nvPr/>
        </p:nvGraphicFramePr>
        <p:xfrm>
          <a:off x="990600" y="1600200"/>
          <a:ext cx="7321550" cy="3016250"/>
        </p:xfrm>
        <a:graphic>
          <a:graphicData uri="http://schemas.openxmlformats.org/presentationml/2006/ole">
            <mc:AlternateContent xmlns:mc="http://schemas.openxmlformats.org/markup-compatibility/2006">
              <mc:Choice xmlns:v="urn:schemas-microsoft-com:vml" Requires="v">
                <p:oleObj spid="_x0000_s3084" name="Document" r:id="rId4" imgW="7321366" imgH="3015540" progId="Word.Document.8">
                  <p:embed/>
                </p:oleObj>
              </mc:Choice>
              <mc:Fallback>
                <p:oleObj name="Document" r:id="rId4" imgW="7321366" imgH="3015540" progId="Word.Document.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00200"/>
                        <a:ext cx="7321550" cy="301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1741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741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97D5667E-A80C-4F4B-BA11-D38399C8B61C}" type="slidenum">
              <a:rPr lang="en-US" altLang="en-US" sz="1000" smtClean="0"/>
              <a:pPr algn="r">
                <a:spcBef>
                  <a:spcPct val="0"/>
                </a:spcBef>
                <a:buFontTx/>
                <a:buNone/>
              </a:pPr>
              <a:t>10</a:t>
            </a:fld>
            <a:endParaRPr lang="en-US" altLang="en-US" sz="1000" smtClean="0"/>
          </a:p>
        </p:txBody>
      </p:sp>
      <p:graphicFrame>
        <p:nvGraphicFramePr>
          <p:cNvPr id="17413" name="Object 4"/>
          <p:cNvGraphicFramePr>
            <a:graphicFrameLocks noChangeAspect="1"/>
          </p:cNvGraphicFramePr>
          <p:nvPr/>
        </p:nvGraphicFramePr>
        <p:xfrm>
          <a:off x="914400" y="682625"/>
          <a:ext cx="7542213" cy="3198813"/>
        </p:xfrm>
        <a:graphic>
          <a:graphicData uri="http://schemas.openxmlformats.org/presentationml/2006/ole">
            <mc:AlternateContent xmlns:mc="http://schemas.openxmlformats.org/markup-compatibility/2006">
              <mc:Choice xmlns:v="urn:schemas-microsoft-com:vml" Requires="v">
                <p:oleObj spid="_x0000_s17420" name="Document" r:id="rId5" imgW="7550289" imgH="3199389" progId="Word.Document.8">
                  <p:embed/>
                </p:oleObj>
              </mc:Choice>
              <mc:Fallback>
                <p:oleObj name="Document" r:id="rId5" imgW="7550289" imgH="3199389"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682625"/>
                        <a:ext cx="7542213" cy="3198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2150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150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A3339848-2FF3-4C82-98E5-983155FB216E}" type="slidenum">
              <a:rPr lang="en-US" altLang="en-US" sz="1000" smtClean="0"/>
              <a:pPr algn="r">
                <a:spcBef>
                  <a:spcPct val="0"/>
                </a:spcBef>
                <a:buFontTx/>
                <a:buNone/>
              </a:pPr>
              <a:t>11</a:t>
            </a:fld>
            <a:endParaRPr lang="en-US" altLang="en-US" sz="1000" smtClean="0"/>
          </a:p>
        </p:txBody>
      </p:sp>
      <p:graphicFrame>
        <p:nvGraphicFramePr>
          <p:cNvPr id="21509" name="Object 4"/>
          <p:cNvGraphicFramePr>
            <a:graphicFrameLocks noChangeAspect="1"/>
          </p:cNvGraphicFramePr>
          <p:nvPr/>
        </p:nvGraphicFramePr>
        <p:xfrm>
          <a:off x="914400" y="685800"/>
          <a:ext cx="7321550" cy="3502025"/>
        </p:xfrm>
        <a:graphic>
          <a:graphicData uri="http://schemas.openxmlformats.org/presentationml/2006/ole">
            <mc:AlternateContent xmlns:mc="http://schemas.openxmlformats.org/markup-compatibility/2006">
              <mc:Choice xmlns:v="urn:schemas-microsoft-com:vml" Requires="v">
                <p:oleObj spid="_x0000_s21516" name="Document" r:id="rId4" imgW="7321366" imgH="3502196" progId="Word.Document.8">
                  <p:embed/>
                </p:oleObj>
              </mc:Choice>
              <mc:Fallback>
                <p:oleObj name="Document" r:id="rId4" imgW="7321366" imgH="350219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3502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2355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355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CDFABC1A-BA5C-404B-8F14-EF1C5FBA8DF8}" type="slidenum">
              <a:rPr lang="en-US" altLang="en-US" sz="1000" smtClean="0"/>
              <a:pPr algn="r">
                <a:spcBef>
                  <a:spcPct val="0"/>
                </a:spcBef>
                <a:buFontTx/>
                <a:buNone/>
              </a:pPr>
              <a:t>12</a:t>
            </a:fld>
            <a:endParaRPr lang="en-US" altLang="en-US" sz="1000" smtClean="0"/>
          </a:p>
        </p:txBody>
      </p:sp>
      <p:graphicFrame>
        <p:nvGraphicFramePr>
          <p:cNvPr id="23557" name="Object 4"/>
          <p:cNvGraphicFramePr>
            <a:graphicFrameLocks noChangeAspect="1"/>
          </p:cNvGraphicFramePr>
          <p:nvPr/>
        </p:nvGraphicFramePr>
        <p:xfrm>
          <a:off x="914400" y="685800"/>
          <a:ext cx="7321550" cy="3271838"/>
        </p:xfrm>
        <a:graphic>
          <a:graphicData uri="http://schemas.openxmlformats.org/presentationml/2006/ole">
            <mc:AlternateContent xmlns:mc="http://schemas.openxmlformats.org/markup-compatibility/2006">
              <mc:Choice xmlns:v="urn:schemas-microsoft-com:vml" Requires="v">
                <p:oleObj spid="_x0000_s23564" name="Document" r:id="rId4" imgW="7321366" imgH="3271675" progId="Word.Document.8">
                  <p:embed/>
                </p:oleObj>
              </mc:Choice>
              <mc:Fallback>
                <p:oleObj name="Document" r:id="rId4" imgW="7321366" imgH="327167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327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2560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560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AEF874DB-861C-4968-AA4A-5CDE7E014550}" type="slidenum">
              <a:rPr lang="en-US" altLang="en-US" sz="1000" smtClean="0"/>
              <a:pPr algn="r">
                <a:spcBef>
                  <a:spcPct val="0"/>
                </a:spcBef>
                <a:buFontTx/>
                <a:buNone/>
              </a:pPr>
              <a:t>13</a:t>
            </a:fld>
            <a:endParaRPr lang="en-US" altLang="en-US" sz="1000" smtClean="0"/>
          </a:p>
        </p:txBody>
      </p:sp>
      <p:graphicFrame>
        <p:nvGraphicFramePr>
          <p:cNvPr id="25605" name="Object 4"/>
          <p:cNvGraphicFramePr>
            <a:graphicFrameLocks noChangeAspect="1"/>
          </p:cNvGraphicFramePr>
          <p:nvPr/>
        </p:nvGraphicFramePr>
        <p:xfrm>
          <a:off x="990600" y="1371600"/>
          <a:ext cx="7313613" cy="1581150"/>
        </p:xfrm>
        <a:graphic>
          <a:graphicData uri="http://schemas.openxmlformats.org/presentationml/2006/ole">
            <mc:AlternateContent xmlns:mc="http://schemas.openxmlformats.org/markup-compatibility/2006">
              <mc:Choice xmlns:v="urn:schemas-microsoft-com:vml" Requires="v">
                <p:oleObj spid="_x0000_s25612" name="Document" r:id="rId4" imgW="7300964" imgH="1580329" progId="Word.Document.8">
                  <p:embed/>
                </p:oleObj>
              </mc:Choice>
              <mc:Fallback>
                <p:oleObj name="Document" r:id="rId4" imgW="7300964" imgH="158032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371600"/>
                        <a:ext cx="7313613" cy="158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2765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765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F1ECCCB9-A9ED-4DD6-AA08-98BC5471CE0E}" type="slidenum">
              <a:rPr lang="en-US" altLang="en-US" sz="1000" smtClean="0"/>
              <a:pPr algn="r">
                <a:spcBef>
                  <a:spcPct val="0"/>
                </a:spcBef>
                <a:buFontTx/>
                <a:buNone/>
              </a:pPr>
              <a:t>14</a:t>
            </a:fld>
            <a:endParaRPr lang="en-US" altLang="en-US" sz="1000" smtClean="0"/>
          </a:p>
        </p:txBody>
      </p:sp>
      <p:graphicFrame>
        <p:nvGraphicFramePr>
          <p:cNvPr id="27653" name="Object 4"/>
          <p:cNvGraphicFramePr>
            <a:graphicFrameLocks noChangeAspect="1"/>
          </p:cNvGraphicFramePr>
          <p:nvPr/>
        </p:nvGraphicFramePr>
        <p:xfrm>
          <a:off x="914400" y="682625"/>
          <a:ext cx="7321550" cy="3535363"/>
        </p:xfrm>
        <a:graphic>
          <a:graphicData uri="http://schemas.openxmlformats.org/presentationml/2006/ole">
            <mc:AlternateContent xmlns:mc="http://schemas.openxmlformats.org/markup-compatibility/2006">
              <mc:Choice xmlns:v="urn:schemas-microsoft-com:vml" Requires="v">
                <p:oleObj spid="_x0000_s27660" name="Document" r:id="rId4" imgW="7300964" imgH="3541969" progId="Word.Document.8">
                  <p:embed/>
                </p:oleObj>
              </mc:Choice>
              <mc:Fallback>
                <p:oleObj name="Document" r:id="rId4" imgW="7300964" imgH="354196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21550" cy="3535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2969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2970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5F85BAB2-22F1-4855-B0C4-928C9C3631E4}" type="slidenum">
              <a:rPr lang="en-US" altLang="en-US" sz="1000" smtClean="0"/>
              <a:pPr algn="r">
                <a:spcBef>
                  <a:spcPct val="0"/>
                </a:spcBef>
                <a:buFontTx/>
                <a:buNone/>
              </a:pPr>
              <a:t>15</a:t>
            </a:fld>
            <a:endParaRPr lang="en-US" altLang="en-US" sz="1000" smtClean="0"/>
          </a:p>
        </p:txBody>
      </p:sp>
      <p:graphicFrame>
        <p:nvGraphicFramePr>
          <p:cNvPr id="29701" name="Object 4"/>
          <p:cNvGraphicFramePr>
            <a:graphicFrameLocks noChangeAspect="1"/>
          </p:cNvGraphicFramePr>
          <p:nvPr/>
        </p:nvGraphicFramePr>
        <p:xfrm>
          <a:off x="914400" y="685800"/>
          <a:ext cx="7321550" cy="4700588"/>
        </p:xfrm>
        <a:graphic>
          <a:graphicData uri="http://schemas.openxmlformats.org/presentationml/2006/ole">
            <mc:AlternateContent xmlns:mc="http://schemas.openxmlformats.org/markup-compatibility/2006">
              <mc:Choice xmlns:v="urn:schemas-microsoft-com:vml" Requires="v">
                <p:oleObj spid="_x0000_s29708" name="Document" r:id="rId4" imgW="7321366" imgH="4699898" progId="Word.Document.8">
                  <p:embed/>
                </p:oleObj>
              </mc:Choice>
              <mc:Fallback>
                <p:oleObj name="Document" r:id="rId4" imgW="7321366" imgH="469989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700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3174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174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DC15B2DA-2285-431D-9ACE-6543A2640C87}" type="slidenum">
              <a:rPr lang="en-US" altLang="en-US" sz="1000" smtClean="0"/>
              <a:pPr algn="r">
                <a:spcBef>
                  <a:spcPct val="0"/>
                </a:spcBef>
                <a:buFontTx/>
                <a:buNone/>
              </a:pPr>
              <a:t>16</a:t>
            </a:fld>
            <a:endParaRPr lang="en-US" altLang="en-US" sz="1000" smtClean="0"/>
          </a:p>
        </p:txBody>
      </p:sp>
      <p:graphicFrame>
        <p:nvGraphicFramePr>
          <p:cNvPr id="31749" name="Object 4"/>
          <p:cNvGraphicFramePr>
            <a:graphicFrameLocks noChangeAspect="1"/>
          </p:cNvGraphicFramePr>
          <p:nvPr/>
        </p:nvGraphicFramePr>
        <p:xfrm>
          <a:off x="914400" y="682625"/>
          <a:ext cx="7550150" cy="3300413"/>
        </p:xfrm>
        <a:graphic>
          <a:graphicData uri="http://schemas.openxmlformats.org/presentationml/2006/ole">
            <mc:AlternateContent xmlns:mc="http://schemas.openxmlformats.org/markup-compatibility/2006">
              <mc:Choice xmlns:v="urn:schemas-microsoft-com:vml" Requires="v">
                <p:oleObj spid="_x0000_s31756" name="Document" r:id="rId4" imgW="7536478" imgH="3303060" progId="Word.Document.8">
                  <p:embed/>
                </p:oleObj>
              </mc:Choice>
              <mc:Fallback>
                <p:oleObj name="Document" r:id="rId4" imgW="7536478" imgH="330306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550150" cy="3300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3379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379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A3E8AD34-8C4E-432F-AFF3-BF076F4667D4}" type="slidenum">
              <a:rPr lang="en-US" altLang="en-US" sz="1000" smtClean="0"/>
              <a:pPr algn="r">
                <a:spcBef>
                  <a:spcPct val="0"/>
                </a:spcBef>
                <a:buFontTx/>
                <a:buNone/>
              </a:pPr>
              <a:t>17</a:t>
            </a:fld>
            <a:endParaRPr lang="en-US" altLang="en-US" sz="1000" smtClean="0"/>
          </a:p>
        </p:txBody>
      </p:sp>
      <p:graphicFrame>
        <p:nvGraphicFramePr>
          <p:cNvPr id="33797" name="Object 4"/>
          <p:cNvGraphicFramePr>
            <a:graphicFrameLocks noChangeAspect="1"/>
          </p:cNvGraphicFramePr>
          <p:nvPr/>
        </p:nvGraphicFramePr>
        <p:xfrm>
          <a:off x="914400" y="685800"/>
          <a:ext cx="7321550" cy="1470025"/>
        </p:xfrm>
        <a:graphic>
          <a:graphicData uri="http://schemas.openxmlformats.org/presentationml/2006/ole">
            <mc:AlternateContent xmlns:mc="http://schemas.openxmlformats.org/markup-compatibility/2006">
              <mc:Choice xmlns:v="urn:schemas-microsoft-com:vml" Requires="v">
                <p:oleObj spid="_x0000_s33804" name="Document" r:id="rId4" imgW="7321366" imgH="1470432" progId="Word.Document.8">
                  <p:embed/>
                </p:oleObj>
              </mc:Choice>
              <mc:Fallback>
                <p:oleObj name="Document" r:id="rId4" imgW="7321366" imgH="147043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1470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85800" y="76200"/>
            <a:ext cx="7772400" cy="1143000"/>
          </a:xfrm>
        </p:spPr>
        <p:txBody>
          <a:bodyPr/>
          <a:lstStyle/>
          <a:p>
            <a:pPr eaLnBrk="1" hangingPunct="1"/>
            <a:r>
              <a:rPr lang="en-US" altLang="en-US" smtClean="0"/>
              <a:t>Lab 6</a:t>
            </a:r>
          </a:p>
        </p:txBody>
      </p:sp>
      <p:sp>
        <p:nvSpPr>
          <p:cNvPr id="35843" name="Content Placeholder 2"/>
          <p:cNvSpPr>
            <a:spLocks noGrp="1"/>
          </p:cNvSpPr>
          <p:nvPr>
            <p:ph idx="1"/>
          </p:nvPr>
        </p:nvSpPr>
        <p:spPr>
          <a:xfrm>
            <a:off x="381000" y="1371600"/>
            <a:ext cx="8382000" cy="5257800"/>
          </a:xfrm>
        </p:spPr>
        <p:txBody>
          <a:bodyPr/>
          <a:lstStyle/>
          <a:p>
            <a:pPr eaLnBrk="1" hangingPunct="1"/>
            <a:r>
              <a:rPr lang="en-US" altLang="en-US" sz="2400" dirty="0" smtClean="0"/>
              <a:t>Now you’re ready to add the indexer (there is only one) to the </a:t>
            </a:r>
            <a:r>
              <a:rPr lang="en-US" altLang="en-US" sz="2400" dirty="0" err="1" smtClean="0"/>
              <a:t>CustomerList</a:t>
            </a:r>
            <a:r>
              <a:rPr lang="en-US" altLang="en-US" sz="2400" dirty="0" smtClean="0"/>
              <a:t> class</a:t>
            </a:r>
          </a:p>
          <a:p>
            <a:pPr eaLnBrk="1" hangingPunct="1"/>
            <a:r>
              <a:rPr lang="en-US" altLang="en-US" sz="2400" dirty="0" smtClean="0"/>
              <a:t>You can also add the validation to the Customer class.  That’s #2 of the exercise on 420 – 421.</a:t>
            </a:r>
          </a:p>
          <a:p>
            <a:pPr lvl="1" eaLnBrk="1" hangingPunct="1"/>
            <a:r>
              <a:rPr lang="en-US" altLang="en-US" sz="2000" dirty="0" smtClean="0"/>
              <a:t>All of the properties are required.  That means that the length of the string value must be &gt; 0.  The property setter should throw an exception if the string value is not a valid length.  </a:t>
            </a:r>
          </a:p>
          <a:p>
            <a:pPr lvl="1" eaLnBrk="1" hangingPunct="1"/>
            <a:r>
              <a:rPr lang="en-US" altLang="en-US" sz="2000" dirty="0" smtClean="0"/>
              <a:t>We could do more robust validation here, but at this point I only want you to demonstrate that you can do some kind of validation in a property setter.</a:t>
            </a:r>
          </a:p>
        </p:txBody>
      </p:sp>
      <p:sp>
        <p:nvSpPr>
          <p:cNvPr id="35844"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AE4F88-8D89-483E-AC68-D1EA793C3847}" type="slidenum">
              <a:rPr lang="en-US" altLang="en-US" sz="1000" smtClean="0"/>
              <a:pPr>
                <a:spcBef>
                  <a:spcPct val="0"/>
                </a:spcBef>
                <a:buFontTx/>
                <a:buNone/>
              </a:pPr>
              <a:t>18</a:t>
            </a:fld>
            <a:endParaRPr lang="en-US" altLang="en-US" sz="1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76200"/>
            <a:ext cx="7772400" cy="1143000"/>
          </a:xfrm>
        </p:spPr>
        <p:txBody>
          <a:bodyPr/>
          <a:lstStyle/>
          <a:p>
            <a:pPr eaLnBrk="1" hangingPunct="1"/>
            <a:r>
              <a:rPr lang="en-US" altLang="en-US" smtClean="0"/>
              <a:t>Overloading Operators</a:t>
            </a:r>
          </a:p>
        </p:txBody>
      </p:sp>
      <p:sp>
        <p:nvSpPr>
          <p:cNvPr id="36867" name="Content Placeholder 2"/>
          <p:cNvSpPr>
            <a:spLocks noGrp="1"/>
          </p:cNvSpPr>
          <p:nvPr>
            <p:ph idx="1"/>
          </p:nvPr>
        </p:nvSpPr>
        <p:spPr>
          <a:xfrm>
            <a:off x="381000" y="1371600"/>
            <a:ext cx="8382000" cy="5257800"/>
          </a:xfrm>
        </p:spPr>
        <p:txBody>
          <a:bodyPr/>
          <a:lstStyle/>
          <a:p>
            <a:pPr eaLnBrk="1" hangingPunct="1"/>
            <a:r>
              <a:rPr lang="en-US" altLang="en-US" sz="2400" smtClean="0"/>
              <a:t>It might also be nice to be able to add and remove elements from our list using the + and – operators.</a:t>
            </a:r>
          </a:p>
          <a:p>
            <a:pPr lvl="1" eaLnBrk="1" hangingPunct="1"/>
            <a:r>
              <a:rPr lang="en-US" altLang="en-US" sz="2200" smtClean="0"/>
              <a:t>Here again, our objective is to make our class function in a way that’s “natural” so that it’s easy to use in all of the applications that we’ll use it in!</a:t>
            </a:r>
          </a:p>
          <a:p>
            <a:pPr eaLnBrk="1" hangingPunct="1"/>
            <a:r>
              <a:rPr lang="en-US" altLang="en-US" sz="2400" smtClean="0"/>
              <a:t>In order to use + and – we have to overload those operators</a:t>
            </a:r>
          </a:p>
          <a:p>
            <a:pPr lvl="1" eaLnBrk="1" hangingPunct="1"/>
            <a:r>
              <a:rPr lang="en-US" altLang="en-US" sz="2200" smtClean="0"/>
              <a:t>Notice that when you add, you add 2 numbers … 3 + 4.  The operator has 2 operands and is therefore a “binary” operator.  The code that overloads the operator will have 2 parameters.</a:t>
            </a:r>
          </a:p>
          <a:p>
            <a:pPr lvl="1" eaLnBrk="1" hangingPunct="1"/>
            <a:r>
              <a:rPr lang="en-US" altLang="en-US" sz="2200" smtClean="0"/>
              <a:t>In our case, you add a product to a product list, and the return value is a product list with one more product in it.</a:t>
            </a:r>
          </a:p>
          <a:p>
            <a:pPr eaLnBrk="1" hangingPunct="1"/>
            <a:r>
              <a:rPr lang="en-US" altLang="en-US" sz="2400" smtClean="0"/>
              <a:t>It’s possible to overload all kinds of operators.  It is very typical to want to compare 2 objects using the == or != operator, for example.  The text does that for the product class.</a:t>
            </a:r>
          </a:p>
          <a:p>
            <a:pPr lvl="1" eaLnBrk="1" hangingPunct="1"/>
            <a:endParaRPr lang="en-US" altLang="en-US" sz="2000" smtClean="0"/>
          </a:p>
        </p:txBody>
      </p:sp>
      <p:sp>
        <p:nvSpPr>
          <p:cNvPr id="36868"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5F8D1B0-E58B-40C4-A0BC-8B6A2B1A085C}" type="slidenum">
              <a:rPr lang="en-US" altLang="en-US" sz="1000" smtClean="0"/>
              <a:pPr>
                <a:spcBef>
                  <a:spcPct val="0"/>
                </a:spcBef>
                <a:buFontTx/>
                <a:buNone/>
              </a:pPr>
              <a:t>19</a:t>
            </a:fld>
            <a:endParaRPr lang="en-US" altLang="en-US" sz="1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512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512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343B69FE-3511-479C-A4F8-D3453D0C01A8}" type="slidenum">
              <a:rPr lang="en-US" altLang="en-US" sz="1000" smtClean="0"/>
              <a:pPr algn="r">
                <a:spcBef>
                  <a:spcPct val="0"/>
                </a:spcBef>
                <a:buFontTx/>
                <a:buNone/>
              </a:pPr>
              <a:t>2</a:t>
            </a:fld>
            <a:endParaRPr lang="en-US" altLang="en-US" sz="1000" smtClean="0"/>
          </a:p>
        </p:txBody>
      </p:sp>
      <p:graphicFrame>
        <p:nvGraphicFramePr>
          <p:cNvPr id="5125" name="Object 5"/>
          <p:cNvGraphicFramePr>
            <a:graphicFrameLocks noChangeAspect="1"/>
          </p:cNvGraphicFramePr>
          <p:nvPr/>
        </p:nvGraphicFramePr>
        <p:xfrm>
          <a:off x="1074738" y="914400"/>
          <a:ext cx="7165975" cy="4076700"/>
        </p:xfrm>
        <a:graphic>
          <a:graphicData uri="http://schemas.openxmlformats.org/presentationml/2006/ole">
            <mc:AlternateContent xmlns:mc="http://schemas.openxmlformats.org/markup-compatibility/2006">
              <mc:Choice xmlns:v="urn:schemas-microsoft-com:vml" Requires="v">
                <p:oleObj spid="_x0000_s5132" name="Document" r:id="rId4" imgW="7152822" imgH="4074146" progId="Word.Document.8">
                  <p:embed/>
                </p:oleObj>
              </mc:Choice>
              <mc:Fallback>
                <p:oleObj name="Document" r:id="rId4" imgW="7152822" imgH="407414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738" y="914400"/>
                        <a:ext cx="7165975" cy="407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3993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3994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99670FEC-802B-4004-846C-06B2B1F9FD52}" type="slidenum">
              <a:rPr lang="en-US" altLang="en-US" sz="1000" smtClean="0"/>
              <a:pPr algn="r">
                <a:spcBef>
                  <a:spcPct val="0"/>
                </a:spcBef>
                <a:buFontTx/>
                <a:buNone/>
              </a:pPr>
              <a:t>20</a:t>
            </a:fld>
            <a:endParaRPr lang="en-US" altLang="en-US" sz="1000" smtClean="0"/>
          </a:p>
        </p:txBody>
      </p:sp>
      <p:graphicFrame>
        <p:nvGraphicFramePr>
          <p:cNvPr id="39941" name="Object 4"/>
          <p:cNvGraphicFramePr>
            <a:graphicFrameLocks noChangeAspect="1"/>
          </p:cNvGraphicFramePr>
          <p:nvPr/>
        </p:nvGraphicFramePr>
        <p:xfrm>
          <a:off x="914400" y="682625"/>
          <a:ext cx="7475538" cy="5486400"/>
        </p:xfrm>
        <a:graphic>
          <a:graphicData uri="http://schemas.openxmlformats.org/presentationml/2006/ole">
            <mc:AlternateContent xmlns:mc="http://schemas.openxmlformats.org/markup-compatibility/2006">
              <mc:Choice xmlns:v="urn:schemas-microsoft-com:vml" Requires="v">
                <p:oleObj spid="_x0000_s39948" name="Document" r:id="rId5" imgW="7672667" imgH="5613105" progId="Word.Document.8">
                  <p:embed/>
                </p:oleObj>
              </mc:Choice>
              <mc:Fallback>
                <p:oleObj name="Document" r:id="rId5" imgW="7672667" imgH="5613105"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682625"/>
                        <a:ext cx="7475538" cy="548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4198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4198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6B619435-0884-4587-85E5-923556B10D08}" type="slidenum">
              <a:rPr lang="en-US" altLang="en-US" sz="1000" smtClean="0"/>
              <a:pPr algn="r">
                <a:spcBef>
                  <a:spcPct val="0"/>
                </a:spcBef>
                <a:buFontTx/>
                <a:buNone/>
              </a:pPr>
              <a:t>21</a:t>
            </a:fld>
            <a:endParaRPr lang="en-US" altLang="en-US" sz="1000" smtClean="0"/>
          </a:p>
        </p:txBody>
      </p:sp>
      <p:graphicFrame>
        <p:nvGraphicFramePr>
          <p:cNvPr id="41989" name="Object 4"/>
          <p:cNvGraphicFramePr>
            <a:graphicFrameLocks noChangeAspect="1"/>
          </p:cNvGraphicFramePr>
          <p:nvPr/>
        </p:nvGraphicFramePr>
        <p:xfrm>
          <a:off x="914400" y="685800"/>
          <a:ext cx="7321550" cy="3940175"/>
        </p:xfrm>
        <a:graphic>
          <a:graphicData uri="http://schemas.openxmlformats.org/presentationml/2006/ole">
            <mc:AlternateContent xmlns:mc="http://schemas.openxmlformats.org/markup-compatibility/2006">
              <mc:Choice xmlns:v="urn:schemas-microsoft-com:vml" Requires="v">
                <p:oleObj spid="_x0000_s41996" name="Document" r:id="rId4" imgW="7300964" imgH="3955324" progId="Word.Document.8">
                  <p:embed/>
                </p:oleObj>
              </mc:Choice>
              <mc:Fallback>
                <p:oleObj name="Document" r:id="rId4" imgW="7300964" imgH="39553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394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4403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4403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DBD1EC72-6D2E-4AD7-B995-5F405D9E1BBA}" type="slidenum">
              <a:rPr lang="en-US" altLang="en-US" sz="1000" smtClean="0"/>
              <a:pPr algn="r">
                <a:spcBef>
                  <a:spcPct val="0"/>
                </a:spcBef>
                <a:buFontTx/>
                <a:buNone/>
              </a:pPr>
              <a:t>22</a:t>
            </a:fld>
            <a:endParaRPr lang="en-US" altLang="en-US" sz="1000" smtClean="0"/>
          </a:p>
        </p:txBody>
      </p:sp>
      <p:graphicFrame>
        <p:nvGraphicFramePr>
          <p:cNvPr id="44037" name="Object 4"/>
          <p:cNvGraphicFramePr>
            <a:graphicFrameLocks noChangeAspect="1"/>
          </p:cNvGraphicFramePr>
          <p:nvPr/>
        </p:nvGraphicFramePr>
        <p:xfrm>
          <a:off x="914400" y="685800"/>
          <a:ext cx="7321550" cy="4930775"/>
        </p:xfrm>
        <a:graphic>
          <a:graphicData uri="http://schemas.openxmlformats.org/presentationml/2006/ole">
            <mc:AlternateContent xmlns:mc="http://schemas.openxmlformats.org/markup-compatibility/2006">
              <mc:Choice xmlns:v="urn:schemas-microsoft-com:vml" Requires="v">
                <p:oleObj spid="_x0000_s44044" name="Document" r:id="rId4" imgW="7321366" imgH="4930420" progId="Word.Document.8">
                  <p:embed/>
                </p:oleObj>
              </mc:Choice>
              <mc:Fallback>
                <p:oleObj name="Document" r:id="rId4" imgW="7321366" imgH="49304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930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4608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4608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EA9E210E-2CCD-47CA-8119-85DC60583919}" type="slidenum">
              <a:rPr lang="en-US" altLang="en-US" sz="1000" smtClean="0"/>
              <a:pPr algn="r">
                <a:spcBef>
                  <a:spcPct val="0"/>
                </a:spcBef>
                <a:buFontTx/>
                <a:buNone/>
              </a:pPr>
              <a:t>23</a:t>
            </a:fld>
            <a:endParaRPr lang="en-US" altLang="en-US" sz="1000" smtClean="0"/>
          </a:p>
        </p:txBody>
      </p:sp>
      <p:graphicFrame>
        <p:nvGraphicFramePr>
          <p:cNvPr id="46085" name="Object 4"/>
          <p:cNvGraphicFramePr>
            <a:graphicFrameLocks noChangeAspect="1"/>
          </p:cNvGraphicFramePr>
          <p:nvPr/>
        </p:nvGraphicFramePr>
        <p:xfrm>
          <a:off x="914400" y="784225"/>
          <a:ext cx="7242175" cy="4049713"/>
        </p:xfrm>
        <a:graphic>
          <a:graphicData uri="http://schemas.openxmlformats.org/presentationml/2006/ole">
            <mc:AlternateContent xmlns:mc="http://schemas.openxmlformats.org/markup-compatibility/2006">
              <mc:Choice xmlns:v="urn:schemas-microsoft-com:vml" Requires="v">
                <p:oleObj spid="_x0000_s46092" name="Document" r:id="rId5" imgW="7317363" imgH="4092739" progId="Word.Document.8">
                  <p:embed/>
                </p:oleObj>
              </mc:Choice>
              <mc:Fallback>
                <p:oleObj name="Document" r:id="rId5" imgW="7317363" imgH="4092739"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784225"/>
                        <a:ext cx="7242175" cy="4049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4813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4813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0EA2D743-09D9-4863-8AE9-1EF4FBA297BC}" type="slidenum">
              <a:rPr lang="en-US" altLang="en-US" sz="1000" smtClean="0"/>
              <a:pPr algn="r">
                <a:spcBef>
                  <a:spcPct val="0"/>
                </a:spcBef>
                <a:buFontTx/>
                <a:buNone/>
              </a:pPr>
              <a:t>24</a:t>
            </a:fld>
            <a:endParaRPr lang="en-US" altLang="en-US" sz="1000" smtClean="0"/>
          </a:p>
        </p:txBody>
      </p:sp>
      <p:graphicFrame>
        <p:nvGraphicFramePr>
          <p:cNvPr id="48133" name="Object 4"/>
          <p:cNvGraphicFramePr>
            <a:graphicFrameLocks noChangeAspect="1"/>
          </p:cNvGraphicFramePr>
          <p:nvPr/>
        </p:nvGraphicFramePr>
        <p:xfrm>
          <a:off x="914400" y="685800"/>
          <a:ext cx="7550150" cy="5273675"/>
        </p:xfrm>
        <a:graphic>
          <a:graphicData uri="http://schemas.openxmlformats.org/presentationml/2006/ole">
            <mc:AlternateContent xmlns:mc="http://schemas.openxmlformats.org/markup-compatibility/2006">
              <mc:Choice xmlns:v="urn:schemas-microsoft-com:vml" Requires="v">
                <p:oleObj spid="_x0000_s48140" name="Document" r:id="rId4" imgW="7524459" imgH="5287208" progId="Word.Document.8">
                  <p:embed/>
                </p:oleObj>
              </mc:Choice>
              <mc:Fallback>
                <p:oleObj name="Document" r:id="rId4" imgW="7524459" imgH="528720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550150" cy="527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5017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5018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C534BF61-EFB1-4F00-BE3F-FB98A8759BD3}" type="slidenum">
              <a:rPr lang="en-US" altLang="en-US" sz="1000" smtClean="0"/>
              <a:pPr algn="r">
                <a:spcBef>
                  <a:spcPct val="0"/>
                </a:spcBef>
                <a:buFontTx/>
                <a:buNone/>
              </a:pPr>
              <a:t>25</a:t>
            </a:fld>
            <a:endParaRPr lang="en-US" altLang="en-US" sz="1000" smtClean="0"/>
          </a:p>
        </p:txBody>
      </p:sp>
      <p:graphicFrame>
        <p:nvGraphicFramePr>
          <p:cNvPr id="50181" name="Object 4"/>
          <p:cNvGraphicFramePr>
            <a:graphicFrameLocks noChangeAspect="1"/>
          </p:cNvGraphicFramePr>
          <p:nvPr/>
        </p:nvGraphicFramePr>
        <p:xfrm>
          <a:off x="914400" y="685800"/>
          <a:ext cx="7321550" cy="4238625"/>
        </p:xfrm>
        <a:graphic>
          <a:graphicData uri="http://schemas.openxmlformats.org/presentationml/2006/ole">
            <mc:AlternateContent xmlns:mc="http://schemas.openxmlformats.org/markup-compatibility/2006">
              <mc:Choice xmlns:v="urn:schemas-microsoft-com:vml" Requires="v">
                <p:oleObj spid="_x0000_s50188" name="Document" r:id="rId4" imgW="7321366" imgH="4238494" progId="Word.Document.8">
                  <p:embed/>
                </p:oleObj>
              </mc:Choice>
              <mc:Fallback>
                <p:oleObj name="Document" r:id="rId4" imgW="7321366" imgH="423849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3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5222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5222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9FF03D3F-DEA5-4200-A77B-3EEE3D4CB902}" type="slidenum">
              <a:rPr lang="en-US" altLang="en-US" sz="1000" smtClean="0"/>
              <a:pPr algn="r">
                <a:spcBef>
                  <a:spcPct val="0"/>
                </a:spcBef>
                <a:buFontTx/>
                <a:buNone/>
              </a:pPr>
              <a:t>26</a:t>
            </a:fld>
            <a:endParaRPr lang="en-US" altLang="en-US" sz="1000" smtClean="0"/>
          </a:p>
        </p:txBody>
      </p:sp>
      <p:graphicFrame>
        <p:nvGraphicFramePr>
          <p:cNvPr id="52229" name="Object 4"/>
          <p:cNvGraphicFramePr>
            <a:graphicFrameLocks noChangeAspect="1"/>
          </p:cNvGraphicFramePr>
          <p:nvPr/>
        </p:nvGraphicFramePr>
        <p:xfrm>
          <a:off x="914400" y="682625"/>
          <a:ext cx="7185025" cy="4881563"/>
        </p:xfrm>
        <a:graphic>
          <a:graphicData uri="http://schemas.openxmlformats.org/presentationml/2006/ole">
            <mc:AlternateContent xmlns:mc="http://schemas.openxmlformats.org/markup-compatibility/2006">
              <mc:Choice xmlns:v="urn:schemas-microsoft-com:vml" Requires="v">
                <p:oleObj spid="_x0000_s52236" name="Document" r:id="rId4" imgW="7195541" imgH="4892104" progId="Word.Document.8">
                  <p:embed/>
                </p:oleObj>
              </mc:Choice>
              <mc:Fallback>
                <p:oleObj name="Document" r:id="rId4" imgW="7195541" imgH="489210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185025" cy="4881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5427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5427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7413FC52-7D84-49FD-BA4C-C05D4723CB26}" type="slidenum">
              <a:rPr lang="en-US" altLang="en-US" sz="1000" smtClean="0"/>
              <a:pPr algn="r">
                <a:spcBef>
                  <a:spcPct val="0"/>
                </a:spcBef>
                <a:buFontTx/>
                <a:buNone/>
              </a:pPr>
              <a:t>27</a:t>
            </a:fld>
            <a:endParaRPr lang="en-US" altLang="en-US" sz="1000" smtClean="0"/>
          </a:p>
        </p:txBody>
      </p:sp>
      <p:graphicFrame>
        <p:nvGraphicFramePr>
          <p:cNvPr id="54277" name="Object 4"/>
          <p:cNvGraphicFramePr>
            <a:graphicFrameLocks noChangeAspect="1"/>
          </p:cNvGraphicFramePr>
          <p:nvPr/>
        </p:nvGraphicFramePr>
        <p:xfrm>
          <a:off x="914400" y="682625"/>
          <a:ext cx="7304088" cy="2386013"/>
        </p:xfrm>
        <a:graphic>
          <a:graphicData uri="http://schemas.openxmlformats.org/presentationml/2006/ole">
            <mc:AlternateContent xmlns:mc="http://schemas.openxmlformats.org/markup-compatibility/2006">
              <mc:Choice xmlns:v="urn:schemas-microsoft-com:vml" Requires="v">
                <p:oleObj spid="_x0000_s54284" name="Document" r:id="rId4" imgW="7300964" imgH="2392638" progId="Word.Document.8">
                  <p:embed/>
                </p:oleObj>
              </mc:Choice>
              <mc:Fallback>
                <p:oleObj name="Document" r:id="rId4" imgW="7300964" imgH="239263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04088" cy="2386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5800" y="76200"/>
            <a:ext cx="7772400" cy="1143000"/>
          </a:xfrm>
        </p:spPr>
        <p:txBody>
          <a:bodyPr/>
          <a:lstStyle/>
          <a:p>
            <a:pPr eaLnBrk="1" hangingPunct="1"/>
            <a:r>
              <a:rPr lang="en-US" altLang="en-US" smtClean="0"/>
              <a:t>Lab 6</a:t>
            </a:r>
          </a:p>
        </p:txBody>
      </p:sp>
      <p:sp>
        <p:nvSpPr>
          <p:cNvPr id="56323" name="Content Placeholder 2"/>
          <p:cNvSpPr>
            <a:spLocks noGrp="1"/>
          </p:cNvSpPr>
          <p:nvPr>
            <p:ph idx="1"/>
          </p:nvPr>
        </p:nvSpPr>
        <p:spPr>
          <a:xfrm>
            <a:off x="381000" y="1371600"/>
            <a:ext cx="8382000" cy="5257800"/>
          </a:xfrm>
        </p:spPr>
        <p:txBody>
          <a:bodyPr/>
          <a:lstStyle/>
          <a:p>
            <a:pPr eaLnBrk="1" hangingPunct="1"/>
            <a:r>
              <a:rPr lang="en-US" altLang="en-US" sz="2400" dirty="0" smtClean="0"/>
              <a:t>Now you’re ready to add the + and – operators to the </a:t>
            </a:r>
            <a:r>
              <a:rPr lang="en-US" altLang="en-US" sz="2400" dirty="0" err="1" smtClean="0"/>
              <a:t>CustomerList</a:t>
            </a:r>
            <a:r>
              <a:rPr lang="en-US" altLang="en-US" sz="2400" dirty="0" smtClean="0"/>
              <a:t> class.</a:t>
            </a:r>
          </a:p>
          <a:p>
            <a:pPr lvl="1" eaLnBrk="1" hangingPunct="1"/>
            <a:r>
              <a:rPr lang="en-US" altLang="en-US" sz="2200" dirty="0" smtClean="0"/>
              <a:t>This is #8 in the exercise on 420 – 421.  What does it mean to remove a customer from the list?</a:t>
            </a:r>
          </a:p>
          <a:p>
            <a:pPr lvl="1" eaLnBrk="1" hangingPunct="1"/>
            <a:r>
              <a:rPr lang="en-US" altLang="en-US" sz="2200" dirty="0" smtClean="0"/>
              <a:t>You might also want to add == and != to the Customer class.  THIS IS EXTRA CREDIT on the Customer class.  BUT you’ll definitely want to do it on the Card class.  I’ll explain why later.</a:t>
            </a:r>
          </a:p>
        </p:txBody>
      </p:sp>
      <p:sp>
        <p:nvSpPr>
          <p:cNvPr id="56324"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5C9B546-6545-4A3D-A882-52524BA041EB}" type="slidenum">
              <a:rPr lang="en-US" altLang="en-US" sz="1000" smtClean="0"/>
              <a:pPr>
                <a:spcBef>
                  <a:spcPct val="0"/>
                </a:spcBef>
                <a:buFontTx/>
                <a:buNone/>
              </a:pPr>
              <a:t>28</a:t>
            </a:fld>
            <a:endParaRPr lang="en-US" altLang="en-US" sz="1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5800" y="76200"/>
            <a:ext cx="7772400" cy="1143000"/>
          </a:xfrm>
        </p:spPr>
        <p:txBody>
          <a:bodyPr/>
          <a:lstStyle/>
          <a:p>
            <a:pPr eaLnBrk="1" hangingPunct="1"/>
            <a:r>
              <a:rPr lang="en-US" altLang="en-US" smtClean="0"/>
              <a:t>Lab 6</a:t>
            </a:r>
          </a:p>
        </p:txBody>
      </p:sp>
      <p:sp>
        <p:nvSpPr>
          <p:cNvPr id="57347" name="Content Placeholder 2"/>
          <p:cNvSpPr>
            <a:spLocks noGrp="1"/>
          </p:cNvSpPr>
          <p:nvPr>
            <p:ph idx="1"/>
          </p:nvPr>
        </p:nvSpPr>
        <p:spPr>
          <a:xfrm>
            <a:off x="381000" y="1371600"/>
            <a:ext cx="8382000" cy="5257800"/>
          </a:xfrm>
        </p:spPr>
        <p:txBody>
          <a:bodyPr/>
          <a:lstStyle/>
          <a:p>
            <a:pPr eaLnBrk="1" hangingPunct="1"/>
            <a:r>
              <a:rPr lang="en-US" altLang="en-US" sz="2400" smtClean="0"/>
              <a:t>I’ve asked you to build 2 other classes in lab 6</a:t>
            </a:r>
          </a:p>
          <a:p>
            <a:pPr lvl="1" eaLnBrk="1" hangingPunct="1"/>
            <a:r>
              <a:rPr lang="en-US" altLang="en-US" sz="2200" smtClean="0"/>
              <a:t>Deck and Hand of cards</a:t>
            </a:r>
          </a:p>
          <a:p>
            <a:pPr eaLnBrk="1" hangingPunct="1"/>
            <a:r>
              <a:rPr lang="en-US" altLang="en-US" sz="2400" smtClean="0"/>
              <a:t>Let’s talk about a specification for the Deck and Hand first and then you’ll have some time to develop those.</a:t>
            </a:r>
          </a:p>
        </p:txBody>
      </p:sp>
      <p:sp>
        <p:nvSpPr>
          <p:cNvPr id="57348"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935B61-8D5E-41BC-8F71-B03A38CC80BC}" type="slidenum">
              <a:rPr lang="en-US" altLang="en-US" sz="1000" smtClean="0"/>
              <a:pPr>
                <a:spcBef>
                  <a:spcPct val="0"/>
                </a:spcBef>
                <a:buFontTx/>
                <a:buNone/>
              </a:pPr>
              <a:t>29</a:t>
            </a:fld>
            <a:endParaRPr lang="en-US" altLang="en-US" sz="1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76200"/>
            <a:ext cx="7772400" cy="1143000"/>
          </a:xfrm>
        </p:spPr>
        <p:txBody>
          <a:bodyPr/>
          <a:lstStyle/>
          <a:p>
            <a:pPr eaLnBrk="1" hangingPunct="1"/>
            <a:r>
              <a:rPr lang="en-US" altLang="en-US" smtClean="0"/>
              <a:t>Classes and Arrays/Lists</a:t>
            </a:r>
          </a:p>
        </p:txBody>
      </p:sp>
      <p:sp>
        <p:nvSpPr>
          <p:cNvPr id="7171" name="Content Placeholder 2"/>
          <p:cNvSpPr>
            <a:spLocks noGrp="1"/>
          </p:cNvSpPr>
          <p:nvPr>
            <p:ph idx="1"/>
          </p:nvPr>
        </p:nvSpPr>
        <p:spPr>
          <a:xfrm>
            <a:off x="381000" y="1371600"/>
            <a:ext cx="8382000" cy="5257800"/>
          </a:xfrm>
        </p:spPr>
        <p:txBody>
          <a:bodyPr/>
          <a:lstStyle/>
          <a:p>
            <a:pPr eaLnBrk="1" hangingPunct="1"/>
            <a:r>
              <a:rPr lang="en-US" altLang="en-US" sz="2400" smtClean="0"/>
              <a:t>The text creates a class that represents as list of products.  It starts with a simple version.</a:t>
            </a:r>
            <a:r>
              <a:rPr lang="en-US" altLang="en-US" sz="2000" smtClean="0"/>
              <a:t>  What kinds of properties and methods would you expect to see in a product list?</a:t>
            </a:r>
          </a:p>
          <a:p>
            <a:pPr lvl="1" eaLnBrk="1" hangingPunct="1"/>
            <a:r>
              <a:rPr lang="en-US" altLang="en-US" sz="2000" smtClean="0"/>
              <a:t>Properties?</a:t>
            </a:r>
          </a:p>
          <a:p>
            <a:pPr lvl="1" eaLnBrk="1" hangingPunct="1"/>
            <a:r>
              <a:rPr lang="en-US" altLang="en-US" sz="2000" smtClean="0"/>
              <a:t>Methods?</a:t>
            </a:r>
          </a:p>
          <a:p>
            <a:pPr eaLnBrk="1" hangingPunct="1"/>
            <a:r>
              <a:rPr lang="en-US" altLang="en-US" sz="2400" smtClean="0"/>
              <a:t>The next slide shows the list of things that the text implements in the first version of the class.</a:t>
            </a:r>
          </a:p>
          <a:p>
            <a:pPr eaLnBrk="1" hangingPunct="1"/>
            <a:r>
              <a:rPr lang="en-US" altLang="en-US" sz="2400" smtClean="0"/>
              <a:t>The following slides show the implementation of the class.</a:t>
            </a:r>
          </a:p>
          <a:p>
            <a:pPr lvl="1" eaLnBrk="1" hangingPunct="1"/>
            <a:r>
              <a:rPr lang="en-US" altLang="en-US" sz="2000" smtClean="0"/>
              <a:t>Could they have used an array of products rather than a list of products?</a:t>
            </a:r>
          </a:p>
          <a:p>
            <a:pPr lvl="1" eaLnBrk="1" hangingPunct="1"/>
            <a:r>
              <a:rPr lang="en-US" altLang="en-US" sz="2000" smtClean="0"/>
              <a:t>Notice that the methods in the class simply call the appropriate method in the list class!</a:t>
            </a:r>
          </a:p>
        </p:txBody>
      </p:sp>
      <p:sp>
        <p:nvSpPr>
          <p:cNvPr id="7172"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D70C7AE-BBCC-4483-810F-5ADA8AA91A34}" type="slidenum">
              <a:rPr lang="en-US" altLang="en-US" sz="1000" smtClean="0"/>
              <a:pPr>
                <a:spcBef>
                  <a:spcPct val="0"/>
                </a:spcBef>
                <a:buFontTx/>
                <a:buNone/>
              </a:pPr>
              <a:t>3</a:t>
            </a:fld>
            <a:endParaRPr lang="en-US" altLang="en-US" sz="1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5800" y="76200"/>
            <a:ext cx="7772400" cy="1143000"/>
          </a:xfrm>
        </p:spPr>
        <p:txBody>
          <a:bodyPr/>
          <a:lstStyle/>
          <a:p>
            <a:pPr eaLnBrk="1" hangingPunct="1"/>
            <a:r>
              <a:rPr lang="en-US" altLang="en-US" dirty="0" smtClean="0"/>
              <a:t>Delegates and Events</a:t>
            </a:r>
          </a:p>
        </p:txBody>
      </p:sp>
      <p:sp>
        <p:nvSpPr>
          <p:cNvPr id="57347" name="Content Placeholder 2"/>
          <p:cNvSpPr>
            <a:spLocks noGrp="1"/>
          </p:cNvSpPr>
          <p:nvPr>
            <p:ph idx="1"/>
          </p:nvPr>
        </p:nvSpPr>
        <p:spPr>
          <a:xfrm>
            <a:off x="381000" y="1371600"/>
            <a:ext cx="8382000" cy="5257800"/>
          </a:xfrm>
        </p:spPr>
        <p:txBody>
          <a:bodyPr/>
          <a:lstStyle/>
          <a:p>
            <a:pPr eaLnBrk="1" hangingPunct="1"/>
            <a:r>
              <a:rPr lang="en-US" altLang="en-US" sz="2400" dirty="0" smtClean="0"/>
              <a:t>The textbook talks about delegates and events in chapter 13 but you are not responsible for this information now.</a:t>
            </a:r>
            <a:endParaRPr lang="en-US" altLang="en-US" sz="2200" dirty="0" smtClean="0"/>
          </a:p>
          <a:p>
            <a:pPr eaLnBrk="1" hangingPunct="1"/>
            <a:r>
              <a:rPr lang="en-US" altLang="en-US" sz="2400" dirty="0" smtClean="0"/>
              <a:t>I have included a copy of the slides that I’ll use in CS 234 N to explain these concepts and the related syntax for those of you who want to look at it.  DO NOT add delegates and events to your </a:t>
            </a:r>
            <a:r>
              <a:rPr lang="en-US" altLang="en-US" sz="2400" dirty="0" err="1" smtClean="0"/>
              <a:t>CustomerList</a:t>
            </a:r>
            <a:r>
              <a:rPr lang="en-US" altLang="en-US" sz="2400" dirty="0" smtClean="0"/>
              <a:t> and </a:t>
            </a:r>
            <a:r>
              <a:rPr lang="en-US" altLang="en-US" sz="2400" dirty="0" err="1" smtClean="0"/>
              <a:t>ProductList</a:t>
            </a:r>
            <a:r>
              <a:rPr lang="en-US" altLang="en-US" sz="2400" dirty="0" smtClean="0"/>
              <a:t> classes in lab 6.</a:t>
            </a:r>
          </a:p>
        </p:txBody>
      </p:sp>
      <p:sp>
        <p:nvSpPr>
          <p:cNvPr id="57348"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935B61-8D5E-41BC-8F71-B03A38CC80BC}" type="slidenum">
              <a:rPr lang="en-US" altLang="en-US" sz="1000" smtClean="0"/>
              <a:pPr>
                <a:spcBef>
                  <a:spcPct val="0"/>
                </a:spcBef>
                <a:buFontTx/>
                <a:buNone/>
              </a:pPr>
              <a:t>30</a:t>
            </a:fld>
            <a:endParaRPr lang="en-US" altLang="en-US" sz="1000" smtClean="0"/>
          </a:p>
        </p:txBody>
      </p:sp>
    </p:spTree>
    <p:extLst>
      <p:ext uri="{BB962C8B-B14F-4D97-AF65-F5344CB8AC3E}">
        <p14:creationId xmlns:p14="http://schemas.microsoft.com/office/powerpoint/2010/main" val="2544620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85800" y="76200"/>
            <a:ext cx="7772400" cy="1143000"/>
          </a:xfrm>
        </p:spPr>
        <p:txBody>
          <a:bodyPr/>
          <a:lstStyle/>
          <a:p>
            <a:pPr eaLnBrk="1" hangingPunct="1"/>
            <a:r>
              <a:rPr lang="en-US" altLang="en-US" smtClean="0"/>
              <a:t>Delegates and Events</a:t>
            </a:r>
          </a:p>
        </p:txBody>
      </p:sp>
      <p:sp>
        <p:nvSpPr>
          <p:cNvPr id="58371" name="Content Placeholder 2"/>
          <p:cNvSpPr>
            <a:spLocks noGrp="1"/>
          </p:cNvSpPr>
          <p:nvPr>
            <p:ph idx="1"/>
          </p:nvPr>
        </p:nvSpPr>
        <p:spPr>
          <a:xfrm>
            <a:off x="381000" y="1371600"/>
            <a:ext cx="8382000" cy="5257800"/>
          </a:xfrm>
        </p:spPr>
        <p:txBody>
          <a:bodyPr/>
          <a:lstStyle/>
          <a:p>
            <a:pPr eaLnBrk="1" hangingPunct="1"/>
            <a:r>
              <a:rPr lang="en-US" altLang="en-US" sz="2400" smtClean="0"/>
              <a:t>In lots of applications there’s something in the UI that tells you when you’ve made a change to the document that you’re working on so that you have a visual cue that tells you that you need to save the document.</a:t>
            </a:r>
          </a:p>
          <a:p>
            <a:pPr lvl="1" eaLnBrk="1" hangingPunct="1"/>
            <a:r>
              <a:rPr lang="en-US" altLang="en-US" sz="2200" smtClean="0"/>
              <a:t>Remember the concept of encapsulation?  Is it reasonable to expect the UI to keep track of all of the reasons why a document could need to be saved, or should the document be responsible for letting the UI know it needs to be saved? </a:t>
            </a:r>
          </a:p>
          <a:p>
            <a:pPr eaLnBrk="1" hangingPunct="1"/>
            <a:r>
              <a:rPr lang="en-US" altLang="en-US" sz="2400" smtClean="0"/>
              <a:t>Delegates and Events are the mechanism that allows a class to “broadcast” to other classes that are paying attention that something has happened so that the other class can respond appropriately.</a:t>
            </a:r>
          </a:p>
          <a:p>
            <a:pPr lvl="1" eaLnBrk="1" hangingPunct="1"/>
            <a:r>
              <a:rPr lang="en-US" altLang="en-US" sz="2000" smtClean="0"/>
              <a:t>You use this mechanism all of the time when you write an event handler to respond to the fact that the user clicked a button on a form.  </a:t>
            </a:r>
          </a:p>
        </p:txBody>
      </p:sp>
      <p:sp>
        <p:nvSpPr>
          <p:cNvPr id="58372"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DD97E4-A879-4297-922B-B8F18CEE43C2}" type="slidenum">
              <a:rPr lang="en-US" altLang="en-US" sz="1000" smtClean="0"/>
              <a:pPr>
                <a:spcBef>
                  <a:spcPct val="0"/>
                </a:spcBef>
                <a:buFontTx/>
                <a:buNone/>
              </a:pPr>
              <a:t>31</a:t>
            </a:fld>
            <a:endParaRPr lang="en-US" altLang="en-US" sz="1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85800" y="76200"/>
            <a:ext cx="7772400" cy="1143000"/>
          </a:xfrm>
        </p:spPr>
        <p:txBody>
          <a:bodyPr/>
          <a:lstStyle/>
          <a:p>
            <a:pPr eaLnBrk="1" hangingPunct="1"/>
            <a:r>
              <a:rPr lang="en-US" altLang="en-US" smtClean="0"/>
              <a:t>Delegates and Events</a:t>
            </a:r>
          </a:p>
        </p:txBody>
      </p:sp>
      <p:sp>
        <p:nvSpPr>
          <p:cNvPr id="59395" name="Content Placeholder 2"/>
          <p:cNvSpPr>
            <a:spLocks noGrp="1"/>
          </p:cNvSpPr>
          <p:nvPr>
            <p:ph idx="1"/>
          </p:nvPr>
        </p:nvSpPr>
        <p:spPr>
          <a:xfrm>
            <a:off x="381000" y="1371600"/>
            <a:ext cx="8382000" cy="5257800"/>
          </a:xfrm>
        </p:spPr>
        <p:txBody>
          <a:bodyPr/>
          <a:lstStyle/>
          <a:p>
            <a:pPr eaLnBrk="1" hangingPunct="1"/>
            <a:r>
              <a:rPr lang="en-US" altLang="en-US" sz="2400" smtClean="0"/>
              <a:t>In our ProductList class, we want to be able to “broadcast” an event, that let’s the UI know when the list has changed so that the UI can ask the user if he/she wants to save before closing the form, for example.</a:t>
            </a:r>
          </a:p>
          <a:p>
            <a:pPr lvl="1" eaLnBrk="1" hangingPunct="1"/>
            <a:r>
              <a:rPr lang="en-US" altLang="en-US" sz="2000" smtClean="0"/>
              <a:t>The event is called Changed and it is declared and “raised” in the ProductList class.</a:t>
            </a:r>
          </a:p>
          <a:p>
            <a:pPr eaLnBrk="1" hangingPunct="1"/>
            <a:r>
              <a:rPr lang="en-US" altLang="en-US" sz="2400" smtClean="0"/>
              <a:t>The class also agrees to “delegate” the handling of the event to other classes and agrees to provide those classes with the list of products.</a:t>
            </a:r>
          </a:p>
          <a:p>
            <a:pPr lvl="1" eaLnBrk="1" hangingPunct="1"/>
            <a:r>
              <a:rPr lang="en-US" altLang="en-US" sz="2000" smtClean="0"/>
              <a:t>A delegate specifies the signature of a method that can be used to handle an event.</a:t>
            </a:r>
          </a:p>
          <a:p>
            <a:pPr eaLnBrk="1" hangingPunct="1"/>
            <a:r>
              <a:rPr lang="en-US" altLang="en-US" sz="2000" smtClean="0"/>
              <a:t>THIS IS CONFUSING!! in the abstract but it’s not too hard to see how it might be helpful in a specific example.</a:t>
            </a:r>
          </a:p>
        </p:txBody>
      </p:sp>
      <p:sp>
        <p:nvSpPr>
          <p:cNvPr id="59396"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76BAC3-BE2F-4FC1-99B3-586E0144409F}" type="slidenum">
              <a:rPr lang="en-US" altLang="en-US" sz="1000" smtClean="0"/>
              <a:pPr>
                <a:spcBef>
                  <a:spcPct val="0"/>
                </a:spcBef>
                <a:buFontTx/>
                <a:buNone/>
              </a:pPr>
              <a:t>32</a:t>
            </a:fld>
            <a:endParaRPr lang="en-US" altLang="en-US" sz="10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6246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6246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BB50C16D-70A7-4704-8304-FEE6E09BF32D}" type="slidenum">
              <a:rPr lang="en-US" altLang="en-US" sz="1000" smtClean="0"/>
              <a:pPr algn="r">
                <a:spcBef>
                  <a:spcPct val="0"/>
                </a:spcBef>
                <a:buFontTx/>
                <a:buNone/>
              </a:pPr>
              <a:t>33</a:t>
            </a:fld>
            <a:endParaRPr lang="en-US" altLang="en-US" sz="1000" smtClean="0"/>
          </a:p>
        </p:txBody>
      </p:sp>
      <p:graphicFrame>
        <p:nvGraphicFramePr>
          <p:cNvPr id="62469" name="Object 4"/>
          <p:cNvGraphicFramePr>
            <a:graphicFrameLocks noChangeAspect="1"/>
          </p:cNvGraphicFramePr>
          <p:nvPr/>
        </p:nvGraphicFramePr>
        <p:xfrm>
          <a:off x="914400" y="682625"/>
          <a:ext cx="7550150" cy="3857625"/>
        </p:xfrm>
        <a:graphic>
          <a:graphicData uri="http://schemas.openxmlformats.org/presentationml/2006/ole">
            <mc:AlternateContent xmlns:mc="http://schemas.openxmlformats.org/markup-compatibility/2006">
              <mc:Choice xmlns:v="urn:schemas-microsoft-com:vml" Requires="v">
                <p:oleObj spid="_x0000_s62476" name="Document" r:id="rId5" imgW="7525194" imgH="3849222" progId="Word.Document.8">
                  <p:embed/>
                </p:oleObj>
              </mc:Choice>
              <mc:Fallback>
                <p:oleObj name="Document" r:id="rId5" imgW="7525194" imgH="3849222"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682625"/>
                        <a:ext cx="7550150" cy="3857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6451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6451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051173CC-E3EB-4FAA-9A64-4B8AEE08D944}" type="slidenum">
              <a:rPr lang="en-US" altLang="en-US" sz="1000" smtClean="0"/>
              <a:pPr algn="r">
                <a:spcBef>
                  <a:spcPct val="0"/>
                </a:spcBef>
                <a:buFontTx/>
                <a:buNone/>
              </a:pPr>
              <a:t>34</a:t>
            </a:fld>
            <a:endParaRPr lang="en-US" altLang="en-US" sz="1000" smtClean="0"/>
          </a:p>
        </p:txBody>
      </p:sp>
      <p:graphicFrame>
        <p:nvGraphicFramePr>
          <p:cNvPr id="64517" name="Object 4"/>
          <p:cNvGraphicFramePr>
            <a:graphicFrameLocks noChangeAspect="1"/>
          </p:cNvGraphicFramePr>
          <p:nvPr/>
        </p:nvGraphicFramePr>
        <p:xfrm>
          <a:off x="914400" y="682625"/>
          <a:ext cx="7550150" cy="3702050"/>
        </p:xfrm>
        <a:graphic>
          <a:graphicData uri="http://schemas.openxmlformats.org/presentationml/2006/ole">
            <mc:AlternateContent xmlns:mc="http://schemas.openxmlformats.org/markup-compatibility/2006">
              <mc:Choice xmlns:v="urn:schemas-microsoft-com:vml" Requires="v">
                <p:oleObj spid="_x0000_s64524" name="Document" r:id="rId4" imgW="7524459" imgH="3696077" progId="Word.Document.8">
                  <p:embed/>
                </p:oleObj>
              </mc:Choice>
              <mc:Fallback>
                <p:oleObj name="Document" r:id="rId4" imgW="7524459" imgH="369607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550150" cy="3702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6656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6656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6BD2159D-2B73-4BCD-B648-455C07206D1E}" type="slidenum">
              <a:rPr lang="en-US" altLang="en-US" sz="1000" smtClean="0"/>
              <a:pPr algn="r">
                <a:spcBef>
                  <a:spcPct val="0"/>
                </a:spcBef>
                <a:buFontTx/>
                <a:buNone/>
              </a:pPr>
              <a:t>35</a:t>
            </a:fld>
            <a:endParaRPr lang="en-US" altLang="en-US" sz="1000" smtClean="0"/>
          </a:p>
        </p:txBody>
      </p:sp>
      <p:graphicFrame>
        <p:nvGraphicFramePr>
          <p:cNvPr id="66565" name="Object 4"/>
          <p:cNvGraphicFramePr>
            <a:graphicFrameLocks noChangeAspect="1"/>
          </p:cNvGraphicFramePr>
          <p:nvPr/>
        </p:nvGraphicFramePr>
        <p:xfrm>
          <a:off x="914400" y="685800"/>
          <a:ext cx="7321550" cy="5040313"/>
        </p:xfrm>
        <a:graphic>
          <a:graphicData uri="http://schemas.openxmlformats.org/presentationml/2006/ole">
            <mc:AlternateContent xmlns:mc="http://schemas.openxmlformats.org/markup-compatibility/2006">
              <mc:Choice xmlns:v="urn:schemas-microsoft-com:vml" Requires="v">
                <p:oleObj spid="_x0000_s66572" name="Document" r:id="rId4" imgW="7321366" imgH="5040450" progId="Word.Document.8">
                  <p:embed/>
                </p:oleObj>
              </mc:Choice>
              <mc:Fallback>
                <p:oleObj name="Document" r:id="rId4" imgW="7321366" imgH="504045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504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6861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6861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216F3281-AF2A-4CAF-9F53-E8F1159DE512}" type="slidenum">
              <a:rPr lang="en-US" altLang="en-US" sz="1000" smtClean="0"/>
              <a:pPr algn="r">
                <a:spcBef>
                  <a:spcPct val="0"/>
                </a:spcBef>
                <a:buFontTx/>
                <a:buNone/>
              </a:pPr>
              <a:t>36</a:t>
            </a:fld>
            <a:endParaRPr lang="en-US" altLang="en-US" sz="1000" smtClean="0"/>
          </a:p>
        </p:txBody>
      </p:sp>
      <p:graphicFrame>
        <p:nvGraphicFramePr>
          <p:cNvPr id="68613" name="Object 4"/>
          <p:cNvGraphicFramePr>
            <a:graphicFrameLocks noChangeAspect="1"/>
          </p:cNvGraphicFramePr>
          <p:nvPr/>
        </p:nvGraphicFramePr>
        <p:xfrm>
          <a:off x="914400" y="685800"/>
          <a:ext cx="7313613" cy="5246688"/>
        </p:xfrm>
        <a:graphic>
          <a:graphicData uri="http://schemas.openxmlformats.org/presentationml/2006/ole">
            <mc:AlternateContent xmlns:mc="http://schemas.openxmlformats.org/markup-compatibility/2006">
              <mc:Choice xmlns:v="urn:schemas-microsoft-com:vml" Requires="v">
                <p:oleObj spid="_x0000_s68620" name="Document" r:id="rId4" imgW="7325327" imgH="5255908" progId="Word.Document.8">
                  <p:embed/>
                </p:oleObj>
              </mc:Choice>
              <mc:Fallback>
                <p:oleObj name="Document" r:id="rId4" imgW="7325327" imgH="525590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13613" cy="5246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7065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7066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41B837E7-8498-4EB2-B20F-15FAF0225BA5}" type="slidenum">
              <a:rPr lang="en-US" altLang="en-US" sz="1000" smtClean="0"/>
              <a:pPr algn="r">
                <a:spcBef>
                  <a:spcPct val="0"/>
                </a:spcBef>
                <a:buFontTx/>
                <a:buNone/>
              </a:pPr>
              <a:t>37</a:t>
            </a:fld>
            <a:endParaRPr lang="en-US" altLang="en-US" sz="1000" smtClean="0"/>
          </a:p>
        </p:txBody>
      </p:sp>
      <p:graphicFrame>
        <p:nvGraphicFramePr>
          <p:cNvPr id="70661" name="Object 4"/>
          <p:cNvGraphicFramePr>
            <a:graphicFrameLocks noChangeAspect="1"/>
          </p:cNvGraphicFramePr>
          <p:nvPr/>
        </p:nvGraphicFramePr>
        <p:xfrm>
          <a:off x="914400" y="685800"/>
          <a:ext cx="7321550" cy="4117975"/>
        </p:xfrm>
        <a:graphic>
          <a:graphicData uri="http://schemas.openxmlformats.org/presentationml/2006/ole">
            <mc:AlternateContent xmlns:mc="http://schemas.openxmlformats.org/markup-compatibility/2006">
              <mc:Choice xmlns:v="urn:schemas-microsoft-com:vml" Requires="v">
                <p:oleObj spid="_x0000_s70668" name="Document" r:id="rId4" imgW="7321366" imgH="4118003" progId="Word.Document.8">
                  <p:embed/>
                </p:oleObj>
              </mc:Choice>
              <mc:Fallback>
                <p:oleObj name="Document" r:id="rId4" imgW="7321366" imgH="411800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11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7270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7270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E80A2624-A502-4F54-BEA0-F3EA14124B01}" type="slidenum">
              <a:rPr lang="en-US" altLang="en-US" sz="1000" smtClean="0"/>
              <a:pPr algn="r">
                <a:spcBef>
                  <a:spcPct val="0"/>
                </a:spcBef>
                <a:buFontTx/>
                <a:buNone/>
              </a:pPr>
              <a:t>38</a:t>
            </a:fld>
            <a:endParaRPr lang="en-US" altLang="en-US" sz="1000" smtClean="0"/>
          </a:p>
        </p:txBody>
      </p:sp>
      <p:graphicFrame>
        <p:nvGraphicFramePr>
          <p:cNvPr id="72709" name="Object 4"/>
          <p:cNvGraphicFramePr>
            <a:graphicFrameLocks noChangeAspect="1"/>
          </p:cNvGraphicFramePr>
          <p:nvPr/>
        </p:nvGraphicFramePr>
        <p:xfrm>
          <a:off x="914400" y="685800"/>
          <a:ext cx="7321550" cy="4579938"/>
        </p:xfrm>
        <a:graphic>
          <a:graphicData uri="http://schemas.openxmlformats.org/presentationml/2006/ole">
            <mc:AlternateContent xmlns:mc="http://schemas.openxmlformats.org/markup-compatibility/2006">
              <mc:Choice xmlns:v="urn:schemas-microsoft-com:vml" Requires="v">
                <p:oleObj spid="_x0000_s72716" name="Document" r:id="rId4" imgW="7321366" imgH="4579406" progId="Word.Document.8">
                  <p:embed/>
                </p:oleObj>
              </mc:Choice>
              <mc:Fallback>
                <p:oleObj name="Document" r:id="rId4" imgW="7321366" imgH="457940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57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7475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7475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D42F758A-CB54-4F73-8AFA-A807B83A4F28}" type="slidenum">
              <a:rPr lang="en-US" altLang="en-US" sz="1000" smtClean="0"/>
              <a:pPr algn="r">
                <a:spcBef>
                  <a:spcPct val="0"/>
                </a:spcBef>
                <a:buFontTx/>
                <a:buNone/>
              </a:pPr>
              <a:t>39</a:t>
            </a:fld>
            <a:endParaRPr lang="en-US" altLang="en-US" sz="1000" smtClean="0"/>
          </a:p>
        </p:txBody>
      </p:sp>
      <p:graphicFrame>
        <p:nvGraphicFramePr>
          <p:cNvPr id="74757" name="Object 4"/>
          <p:cNvGraphicFramePr>
            <a:graphicFrameLocks noChangeAspect="1"/>
          </p:cNvGraphicFramePr>
          <p:nvPr/>
        </p:nvGraphicFramePr>
        <p:xfrm>
          <a:off x="914400" y="685800"/>
          <a:ext cx="7321550" cy="5272088"/>
        </p:xfrm>
        <a:graphic>
          <a:graphicData uri="http://schemas.openxmlformats.org/presentationml/2006/ole">
            <mc:AlternateContent xmlns:mc="http://schemas.openxmlformats.org/markup-compatibility/2006">
              <mc:Choice xmlns:v="urn:schemas-microsoft-com:vml" Requires="v">
                <p:oleObj spid="_x0000_s74764" name="Document" r:id="rId4" imgW="7321366" imgH="5271332" progId="Word.Document.8">
                  <p:embed/>
                </p:oleObj>
              </mc:Choice>
              <mc:Fallback>
                <p:oleObj name="Document" r:id="rId4" imgW="7321366" imgH="527133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527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76200"/>
            <a:ext cx="7772400" cy="1143000"/>
          </a:xfrm>
        </p:spPr>
        <p:txBody>
          <a:bodyPr/>
          <a:lstStyle/>
          <a:p>
            <a:pPr eaLnBrk="1" hangingPunct="1"/>
            <a:r>
              <a:rPr lang="en-US" altLang="en-US" smtClean="0"/>
              <a:t>Classes and Arrays/Lists</a:t>
            </a:r>
          </a:p>
        </p:txBody>
      </p:sp>
      <p:sp>
        <p:nvSpPr>
          <p:cNvPr id="8195"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7F06A9-EB4E-4357-A802-48C37496C321}" type="slidenum">
              <a:rPr lang="en-US" altLang="en-US" sz="1000" smtClean="0"/>
              <a:pPr>
                <a:spcBef>
                  <a:spcPct val="0"/>
                </a:spcBef>
                <a:buFontTx/>
                <a:buNone/>
              </a:pPr>
              <a:t>4</a:t>
            </a:fld>
            <a:endParaRPr lang="en-US" altLang="en-US" sz="1000" smtClean="0"/>
          </a:p>
        </p:txBody>
      </p:sp>
      <p:graphicFrame>
        <p:nvGraphicFramePr>
          <p:cNvPr id="8196" name="Object 1"/>
          <p:cNvGraphicFramePr>
            <a:graphicFrameLocks noChangeAspect="1"/>
          </p:cNvGraphicFramePr>
          <p:nvPr/>
        </p:nvGraphicFramePr>
        <p:xfrm>
          <a:off x="152400" y="1219200"/>
          <a:ext cx="8882063" cy="5181600"/>
        </p:xfrm>
        <a:graphic>
          <a:graphicData uri="http://schemas.openxmlformats.org/presentationml/2006/ole">
            <mc:AlternateContent xmlns:mc="http://schemas.openxmlformats.org/markup-compatibility/2006">
              <mc:Choice xmlns:v="urn:schemas-microsoft-com:vml" Requires="v">
                <p:oleObj spid="_x0000_s8203" name="Document" r:id="rId4" imgW="7670148" imgH="4227069" progId="Word.Document.8">
                  <p:embed/>
                </p:oleObj>
              </mc:Choice>
              <mc:Fallback>
                <p:oleObj name="Document" r:id="rId4" imgW="7670148" imgH="4227069"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19200"/>
                        <a:ext cx="88820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7680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7680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FFF38011-662A-4578-BACA-1EE8EFF2A817}" type="slidenum">
              <a:rPr lang="en-US" altLang="en-US" sz="1000" smtClean="0"/>
              <a:pPr algn="r">
                <a:spcBef>
                  <a:spcPct val="0"/>
                </a:spcBef>
                <a:buFontTx/>
                <a:buNone/>
              </a:pPr>
              <a:t>40</a:t>
            </a:fld>
            <a:endParaRPr lang="en-US" altLang="en-US" sz="1000" smtClean="0"/>
          </a:p>
        </p:txBody>
      </p:sp>
      <p:graphicFrame>
        <p:nvGraphicFramePr>
          <p:cNvPr id="76805" name="Object 4"/>
          <p:cNvGraphicFramePr>
            <a:graphicFrameLocks noChangeAspect="1"/>
          </p:cNvGraphicFramePr>
          <p:nvPr/>
        </p:nvGraphicFramePr>
        <p:xfrm>
          <a:off x="914400" y="685800"/>
          <a:ext cx="7321550" cy="5272088"/>
        </p:xfrm>
        <a:graphic>
          <a:graphicData uri="http://schemas.openxmlformats.org/presentationml/2006/ole">
            <mc:AlternateContent xmlns:mc="http://schemas.openxmlformats.org/markup-compatibility/2006">
              <mc:Choice xmlns:v="urn:schemas-microsoft-com:vml" Requires="v">
                <p:oleObj spid="_x0000_s76812" name="Document" r:id="rId4" imgW="7300964" imgH="5272085" progId="Word.Document.8">
                  <p:embed/>
                </p:oleObj>
              </mc:Choice>
              <mc:Fallback>
                <p:oleObj name="Document" r:id="rId4" imgW="7300964" imgH="527208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527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7885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7885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1A0A96E7-9DF8-4F69-B840-99D8DBD31D44}" type="slidenum">
              <a:rPr lang="en-US" altLang="en-US" sz="1000" smtClean="0"/>
              <a:pPr algn="r">
                <a:spcBef>
                  <a:spcPct val="0"/>
                </a:spcBef>
                <a:buFontTx/>
                <a:buNone/>
              </a:pPr>
              <a:t>41</a:t>
            </a:fld>
            <a:endParaRPr lang="en-US" altLang="en-US" sz="1000" smtClean="0"/>
          </a:p>
        </p:txBody>
      </p:sp>
      <p:graphicFrame>
        <p:nvGraphicFramePr>
          <p:cNvPr id="78853" name="Object 4"/>
          <p:cNvGraphicFramePr>
            <a:graphicFrameLocks noChangeAspect="1"/>
          </p:cNvGraphicFramePr>
          <p:nvPr/>
        </p:nvGraphicFramePr>
        <p:xfrm>
          <a:off x="914400" y="685800"/>
          <a:ext cx="7321550" cy="2725738"/>
        </p:xfrm>
        <a:graphic>
          <a:graphicData uri="http://schemas.openxmlformats.org/presentationml/2006/ole">
            <mc:AlternateContent xmlns:mc="http://schemas.openxmlformats.org/markup-compatibility/2006">
              <mc:Choice xmlns:v="urn:schemas-microsoft-com:vml" Requires="v">
                <p:oleObj spid="_x0000_s78860" name="Document" r:id="rId4" imgW="7321366" imgH="2725854" progId="Word.Document.8">
                  <p:embed/>
                </p:oleObj>
              </mc:Choice>
              <mc:Fallback>
                <p:oleObj name="Document" r:id="rId4" imgW="7321366" imgH="272585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2725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8089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8090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E72B9C2E-4782-471B-BF8F-2C2E316A4E79}" type="slidenum">
              <a:rPr lang="en-US" altLang="en-US" sz="1000" smtClean="0"/>
              <a:pPr algn="r">
                <a:spcBef>
                  <a:spcPct val="0"/>
                </a:spcBef>
                <a:buFontTx/>
                <a:buNone/>
              </a:pPr>
              <a:t>42</a:t>
            </a:fld>
            <a:endParaRPr lang="en-US" altLang="en-US" sz="1000" smtClean="0"/>
          </a:p>
        </p:txBody>
      </p:sp>
      <p:graphicFrame>
        <p:nvGraphicFramePr>
          <p:cNvPr id="80901" name="Object 4"/>
          <p:cNvGraphicFramePr>
            <a:graphicFrameLocks noChangeAspect="1"/>
          </p:cNvGraphicFramePr>
          <p:nvPr/>
        </p:nvGraphicFramePr>
        <p:xfrm>
          <a:off x="914400" y="685800"/>
          <a:ext cx="7313613" cy="4572000"/>
        </p:xfrm>
        <a:graphic>
          <a:graphicData uri="http://schemas.openxmlformats.org/presentationml/2006/ole">
            <mc:AlternateContent xmlns:mc="http://schemas.openxmlformats.org/markup-compatibility/2006">
              <mc:Choice xmlns:v="urn:schemas-microsoft-com:vml" Requires="v">
                <p:oleObj spid="_x0000_s80908" name="Document" r:id="rId4" imgW="7300964" imgH="4580039" progId="Word.Document.8">
                  <p:embed/>
                </p:oleObj>
              </mc:Choice>
              <mc:Fallback>
                <p:oleObj name="Document" r:id="rId4" imgW="7300964" imgH="458003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13613" cy="457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8294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8294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030641ED-D5AF-404C-9640-F88A4E41F1CD}" type="slidenum">
              <a:rPr lang="en-US" altLang="en-US" sz="1000" smtClean="0"/>
              <a:pPr algn="r">
                <a:spcBef>
                  <a:spcPct val="0"/>
                </a:spcBef>
                <a:buFontTx/>
                <a:buNone/>
              </a:pPr>
              <a:t>43</a:t>
            </a:fld>
            <a:endParaRPr lang="en-US" altLang="en-US" sz="1000" smtClean="0"/>
          </a:p>
        </p:txBody>
      </p:sp>
      <p:graphicFrame>
        <p:nvGraphicFramePr>
          <p:cNvPr id="82949" name="Object 4"/>
          <p:cNvGraphicFramePr>
            <a:graphicFrameLocks noChangeAspect="1"/>
          </p:cNvGraphicFramePr>
          <p:nvPr/>
        </p:nvGraphicFramePr>
        <p:xfrm>
          <a:off x="914400" y="685800"/>
          <a:ext cx="7313613" cy="2960688"/>
        </p:xfrm>
        <a:graphic>
          <a:graphicData uri="http://schemas.openxmlformats.org/presentationml/2006/ole">
            <mc:AlternateContent xmlns:mc="http://schemas.openxmlformats.org/markup-compatibility/2006">
              <mc:Choice xmlns:v="urn:schemas-microsoft-com:vml" Requires="v">
                <p:oleObj spid="_x0000_s82956" name="Document" r:id="rId4" imgW="7300964" imgH="2965863" progId="Word.Document.8">
                  <p:embed/>
                </p:oleObj>
              </mc:Choice>
              <mc:Fallback>
                <p:oleObj name="Document" r:id="rId4" imgW="7300964" imgH="296586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13613" cy="296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8499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8499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65CB5F41-37B3-4F08-B776-065C8476E8EF}" type="slidenum">
              <a:rPr lang="en-US" altLang="en-US" sz="1000" smtClean="0"/>
              <a:pPr algn="r">
                <a:spcBef>
                  <a:spcPct val="0"/>
                </a:spcBef>
                <a:buFontTx/>
                <a:buNone/>
              </a:pPr>
              <a:t>44</a:t>
            </a:fld>
            <a:endParaRPr lang="en-US" altLang="en-US" sz="1000" smtClean="0"/>
          </a:p>
        </p:txBody>
      </p:sp>
      <p:graphicFrame>
        <p:nvGraphicFramePr>
          <p:cNvPr id="84997" name="Object 4"/>
          <p:cNvGraphicFramePr>
            <a:graphicFrameLocks noChangeAspect="1"/>
          </p:cNvGraphicFramePr>
          <p:nvPr/>
        </p:nvGraphicFramePr>
        <p:xfrm>
          <a:off x="914400" y="685800"/>
          <a:ext cx="7321550" cy="4552950"/>
        </p:xfrm>
        <a:graphic>
          <a:graphicData uri="http://schemas.openxmlformats.org/presentationml/2006/ole">
            <mc:AlternateContent xmlns:mc="http://schemas.openxmlformats.org/markup-compatibility/2006">
              <mc:Choice xmlns:v="urn:schemas-microsoft-com:vml" Requires="v">
                <p:oleObj spid="_x0000_s85004" name="Document" r:id="rId4" imgW="7321366" imgH="4552711" progId="Word.Document.8">
                  <p:embed/>
                </p:oleObj>
              </mc:Choice>
              <mc:Fallback>
                <p:oleObj name="Document" r:id="rId4" imgW="7321366" imgH="4552711"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552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87043"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8704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9D68E1C1-09A1-40C7-B145-05B272EDA343}" type="slidenum">
              <a:rPr lang="en-US" altLang="en-US" sz="1000" smtClean="0"/>
              <a:pPr algn="r">
                <a:spcBef>
                  <a:spcPct val="0"/>
                </a:spcBef>
                <a:buFontTx/>
                <a:buNone/>
              </a:pPr>
              <a:t>45</a:t>
            </a:fld>
            <a:endParaRPr lang="en-US" altLang="en-US" sz="1000" smtClean="0"/>
          </a:p>
        </p:txBody>
      </p:sp>
      <p:graphicFrame>
        <p:nvGraphicFramePr>
          <p:cNvPr id="87045" name="Object 4"/>
          <p:cNvGraphicFramePr>
            <a:graphicFrameLocks noChangeAspect="1"/>
          </p:cNvGraphicFramePr>
          <p:nvPr/>
        </p:nvGraphicFramePr>
        <p:xfrm>
          <a:off x="914400" y="682625"/>
          <a:ext cx="7321550" cy="3036888"/>
        </p:xfrm>
        <a:graphic>
          <a:graphicData uri="http://schemas.openxmlformats.org/presentationml/2006/ole">
            <mc:AlternateContent xmlns:mc="http://schemas.openxmlformats.org/markup-compatibility/2006">
              <mc:Choice xmlns:v="urn:schemas-microsoft-com:vml" Requires="v">
                <p:oleObj spid="_x0000_s87052" name="Document" r:id="rId4" imgW="7300964" imgH="3038956" progId="Word.Document.8">
                  <p:embed/>
                </p:oleObj>
              </mc:Choice>
              <mc:Fallback>
                <p:oleObj name="Document" r:id="rId4" imgW="7300964" imgH="303895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21550" cy="3036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89091"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8909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E56B47EA-23D4-4077-B5E0-63B557737258}" type="slidenum">
              <a:rPr lang="en-US" altLang="en-US" sz="1000" smtClean="0"/>
              <a:pPr algn="r">
                <a:spcBef>
                  <a:spcPct val="0"/>
                </a:spcBef>
                <a:buFontTx/>
                <a:buNone/>
              </a:pPr>
              <a:t>46</a:t>
            </a:fld>
            <a:endParaRPr lang="en-US" altLang="en-US" sz="1000" smtClean="0"/>
          </a:p>
        </p:txBody>
      </p:sp>
      <p:graphicFrame>
        <p:nvGraphicFramePr>
          <p:cNvPr id="89093" name="Object 4"/>
          <p:cNvGraphicFramePr>
            <a:graphicFrameLocks noChangeAspect="1"/>
          </p:cNvGraphicFramePr>
          <p:nvPr/>
        </p:nvGraphicFramePr>
        <p:xfrm>
          <a:off x="914400" y="685800"/>
          <a:ext cx="7321550" cy="3271838"/>
        </p:xfrm>
        <a:graphic>
          <a:graphicData uri="http://schemas.openxmlformats.org/presentationml/2006/ole">
            <mc:AlternateContent xmlns:mc="http://schemas.openxmlformats.org/markup-compatibility/2006">
              <mc:Choice xmlns:v="urn:schemas-microsoft-com:vml" Requires="v">
                <p:oleObj spid="_x0000_s89100" name="Document" r:id="rId4" imgW="7321366" imgH="3271675" progId="Word.Document.8">
                  <p:embed/>
                </p:oleObj>
              </mc:Choice>
              <mc:Fallback>
                <p:oleObj name="Document" r:id="rId4" imgW="7321366" imgH="327167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327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9113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9114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FC7FB82B-92FB-4B55-B297-4AF923775172}" type="slidenum">
              <a:rPr lang="en-US" altLang="en-US" sz="1000" smtClean="0"/>
              <a:pPr algn="r">
                <a:spcBef>
                  <a:spcPct val="0"/>
                </a:spcBef>
                <a:buFontTx/>
                <a:buNone/>
              </a:pPr>
              <a:t>47</a:t>
            </a:fld>
            <a:endParaRPr lang="en-US" altLang="en-US" sz="1000" smtClean="0"/>
          </a:p>
        </p:txBody>
      </p:sp>
      <p:graphicFrame>
        <p:nvGraphicFramePr>
          <p:cNvPr id="91141" name="Object 4"/>
          <p:cNvGraphicFramePr>
            <a:graphicFrameLocks noChangeAspect="1"/>
          </p:cNvGraphicFramePr>
          <p:nvPr/>
        </p:nvGraphicFramePr>
        <p:xfrm>
          <a:off x="914400" y="682625"/>
          <a:ext cx="7313613" cy="4953000"/>
        </p:xfrm>
        <a:graphic>
          <a:graphicData uri="http://schemas.openxmlformats.org/presentationml/2006/ole">
            <mc:AlternateContent xmlns:mc="http://schemas.openxmlformats.org/markup-compatibility/2006">
              <mc:Choice xmlns:v="urn:schemas-microsoft-com:vml" Requires="v">
                <p:oleObj spid="_x0000_s91148" name="Document" r:id="rId4" imgW="7300964" imgH="4961349" progId="Word.Document.8">
                  <p:embed/>
                </p:oleObj>
              </mc:Choice>
              <mc:Fallback>
                <p:oleObj name="Document" r:id="rId4" imgW="7300964" imgH="496134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2625"/>
                        <a:ext cx="7313613" cy="495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9318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9318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8228F94E-8AF3-476D-B0C0-B1878AB45417}" type="slidenum">
              <a:rPr lang="en-US" altLang="en-US" sz="1000" smtClean="0"/>
              <a:pPr algn="r">
                <a:spcBef>
                  <a:spcPct val="0"/>
                </a:spcBef>
                <a:buFontTx/>
                <a:buNone/>
              </a:pPr>
              <a:t>48</a:t>
            </a:fld>
            <a:endParaRPr lang="en-US" altLang="en-US" sz="1000" smtClean="0"/>
          </a:p>
        </p:txBody>
      </p:sp>
      <p:graphicFrame>
        <p:nvGraphicFramePr>
          <p:cNvPr id="93189" name="Object 4"/>
          <p:cNvGraphicFramePr>
            <a:graphicFrameLocks noChangeAspect="1"/>
          </p:cNvGraphicFramePr>
          <p:nvPr/>
        </p:nvGraphicFramePr>
        <p:xfrm>
          <a:off x="914400" y="685800"/>
          <a:ext cx="7321550" cy="3622675"/>
        </p:xfrm>
        <a:graphic>
          <a:graphicData uri="http://schemas.openxmlformats.org/presentationml/2006/ole">
            <mc:AlternateContent xmlns:mc="http://schemas.openxmlformats.org/markup-compatibility/2006">
              <mc:Choice xmlns:v="urn:schemas-microsoft-com:vml" Requires="v">
                <p:oleObj spid="_x0000_s93196" name="Document" r:id="rId4" imgW="7321366" imgH="3622688" progId="Word.Document.8">
                  <p:embed/>
                </p:oleObj>
              </mc:Choice>
              <mc:Fallback>
                <p:oleObj name="Document" r:id="rId4" imgW="7321366" imgH="362268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3622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9523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9523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714DA543-2AF2-4CE8-BB41-AF05BCC99FFE}" type="slidenum">
              <a:rPr lang="en-US" altLang="en-US" sz="1000" smtClean="0"/>
              <a:pPr algn="r">
                <a:spcBef>
                  <a:spcPct val="0"/>
                </a:spcBef>
                <a:buFontTx/>
                <a:buNone/>
              </a:pPr>
              <a:t>49</a:t>
            </a:fld>
            <a:endParaRPr lang="en-US" altLang="en-US" sz="1000" smtClean="0"/>
          </a:p>
        </p:txBody>
      </p:sp>
      <p:graphicFrame>
        <p:nvGraphicFramePr>
          <p:cNvPr id="95237" name="Object 4"/>
          <p:cNvGraphicFramePr>
            <a:graphicFrameLocks noChangeAspect="1"/>
          </p:cNvGraphicFramePr>
          <p:nvPr/>
        </p:nvGraphicFramePr>
        <p:xfrm>
          <a:off x="914400" y="685800"/>
          <a:ext cx="7321550" cy="2238375"/>
        </p:xfrm>
        <a:graphic>
          <a:graphicData uri="http://schemas.openxmlformats.org/presentationml/2006/ole">
            <mc:AlternateContent xmlns:mc="http://schemas.openxmlformats.org/markup-compatibility/2006">
              <mc:Choice xmlns:v="urn:schemas-microsoft-com:vml" Requires="v">
                <p:oleObj spid="_x0000_s95244" name="Document" r:id="rId4" imgW="7321366" imgH="2238837" progId="Word.Document.8">
                  <p:embed/>
                </p:oleObj>
              </mc:Choice>
              <mc:Fallback>
                <p:oleObj name="Document" r:id="rId4" imgW="7321366" imgH="223883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2238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9219"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9220"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80AD3700-38FB-4392-851F-F863C96ECF23}" type="slidenum">
              <a:rPr lang="en-US" altLang="en-US" sz="1000" smtClean="0"/>
              <a:pPr algn="r">
                <a:spcBef>
                  <a:spcPct val="0"/>
                </a:spcBef>
                <a:buFontTx/>
                <a:buNone/>
              </a:pPr>
              <a:t>5</a:t>
            </a:fld>
            <a:endParaRPr lang="en-US" altLang="en-US" sz="1000" smtClean="0"/>
          </a:p>
        </p:txBody>
      </p:sp>
      <p:graphicFrame>
        <p:nvGraphicFramePr>
          <p:cNvPr id="9221" name="Object 4"/>
          <p:cNvGraphicFramePr>
            <a:graphicFrameLocks noChangeAspect="1"/>
          </p:cNvGraphicFramePr>
          <p:nvPr/>
        </p:nvGraphicFramePr>
        <p:xfrm>
          <a:off x="914400" y="685800"/>
          <a:ext cx="7321550" cy="4579938"/>
        </p:xfrm>
        <a:graphic>
          <a:graphicData uri="http://schemas.openxmlformats.org/presentationml/2006/ole">
            <mc:AlternateContent xmlns:mc="http://schemas.openxmlformats.org/markup-compatibility/2006">
              <mc:Choice xmlns:v="urn:schemas-microsoft-com:vml" Requires="v">
                <p:oleObj spid="_x0000_s9228" name="Document" r:id="rId4" imgW="7321366" imgH="4579406" progId="Word.Document.8">
                  <p:embed/>
                </p:oleObj>
              </mc:Choice>
              <mc:Fallback>
                <p:oleObj name="Document" r:id="rId4" imgW="7321366" imgH="457940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57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85800" y="76200"/>
            <a:ext cx="7772400" cy="1143000"/>
          </a:xfrm>
        </p:spPr>
        <p:txBody>
          <a:bodyPr/>
          <a:lstStyle/>
          <a:p>
            <a:pPr eaLnBrk="1" hangingPunct="1"/>
            <a:r>
              <a:rPr lang="en-US" altLang="en-US" smtClean="0"/>
              <a:t>What’s Next</a:t>
            </a:r>
          </a:p>
        </p:txBody>
      </p:sp>
      <p:sp>
        <p:nvSpPr>
          <p:cNvPr id="98307" name="Content Placeholder 2"/>
          <p:cNvSpPr>
            <a:spLocks noGrp="1"/>
          </p:cNvSpPr>
          <p:nvPr>
            <p:ph idx="1"/>
          </p:nvPr>
        </p:nvSpPr>
        <p:spPr>
          <a:xfrm>
            <a:off x="381000" y="1371600"/>
            <a:ext cx="8382000" cy="5257800"/>
          </a:xfrm>
        </p:spPr>
        <p:txBody>
          <a:bodyPr/>
          <a:lstStyle/>
          <a:p>
            <a:pPr eaLnBrk="1" hangingPunct="1"/>
            <a:r>
              <a:rPr lang="en-US" altLang="en-US" sz="2400" dirty="0" smtClean="0"/>
              <a:t>Chapter 14 – Inheritance – labs 7</a:t>
            </a:r>
          </a:p>
          <a:p>
            <a:pPr eaLnBrk="1" hangingPunct="1"/>
            <a:r>
              <a:rPr lang="en-US" altLang="en-US" sz="2400" dirty="0" smtClean="0"/>
              <a:t>Lab 8 – Create an object oriented GUI that allows a user to play a hand of Black Jack against the computer (as dealer).</a:t>
            </a:r>
          </a:p>
          <a:p>
            <a:pPr eaLnBrk="1" hangingPunct="1"/>
            <a:r>
              <a:rPr lang="en-US" altLang="en-US" sz="2400" dirty="0" smtClean="0"/>
              <a:t>Quiz 2 </a:t>
            </a:r>
            <a:r>
              <a:rPr lang="en-US" altLang="en-US" sz="2400" dirty="0"/>
              <a:t> </a:t>
            </a:r>
            <a:r>
              <a:rPr lang="en-US" altLang="en-US" sz="2400" dirty="0" smtClean="0"/>
              <a:t>- Is an optional exercise.  </a:t>
            </a:r>
            <a:r>
              <a:rPr lang="en-US" altLang="en-US" sz="2400" smtClean="0"/>
              <a:t>It covers </a:t>
            </a:r>
            <a:r>
              <a:rPr lang="en-US" altLang="en-US" sz="2400" dirty="0" smtClean="0"/>
              <a:t>chapters 12, 13 and 14 excluding the part on delegates and events </a:t>
            </a:r>
            <a:endParaRPr lang="en-US" altLang="en-US" sz="2000" dirty="0" smtClean="0"/>
          </a:p>
        </p:txBody>
      </p:sp>
      <p:sp>
        <p:nvSpPr>
          <p:cNvPr id="98308"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400F2CD-4245-43C0-BDD7-FBB228301B7B}" type="slidenum">
              <a:rPr lang="en-US" altLang="en-US" sz="1000" smtClean="0"/>
              <a:pPr>
                <a:spcBef>
                  <a:spcPct val="0"/>
                </a:spcBef>
                <a:buFontTx/>
                <a:buNone/>
              </a:pPr>
              <a:t>50</a:t>
            </a:fld>
            <a:endParaRPr lang="en-US" altLang="en-US" sz="1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11267"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1268"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3D769165-A6F9-4900-874C-9DC44257FAF2}" type="slidenum">
              <a:rPr lang="en-US" altLang="en-US" sz="1000" smtClean="0"/>
              <a:pPr algn="r">
                <a:spcBef>
                  <a:spcPct val="0"/>
                </a:spcBef>
                <a:buFontTx/>
                <a:buNone/>
              </a:pPr>
              <a:t>6</a:t>
            </a:fld>
            <a:endParaRPr lang="en-US" altLang="en-US" sz="1000" smtClean="0"/>
          </a:p>
        </p:txBody>
      </p:sp>
      <p:graphicFrame>
        <p:nvGraphicFramePr>
          <p:cNvPr id="11269" name="Object 4"/>
          <p:cNvGraphicFramePr>
            <a:graphicFrameLocks noChangeAspect="1"/>
          </p:cNvGraphicFramePr>
          <p:nvPr/>
        </p:nvGraphicFramePr>
        <p:xfrm>
          <a:off x="914400" y="685800"/>
          <a:ext cx="7321550" cy="5272088"/>
        </p:xfrm>
        <a:graphic>
          <a:graphicData uri="http://schemas.openxmlformats.org/presentationml/2006/ole">
            <mc:AlternateContent xmlns:mc="http://schemas.openxmlformats.org/markup-compatibility/2006">
              <mc:Choice xmlns:v="urn:schemas-microsoft-com:vml" Requires="v">
                <p:oleObj spid="_x0000_s11276" name="Document" r:id="rId4" imgW="7321366" imgH="5271332" progId="Word.Document.8">
                  <p:embed/>
                </p:oleObj>
              </mc:Choice>
              <mc:Fallback>
                <p:oleObj name="Document" r:id="rId4" imgW="7321366" imgH="527133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527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Murach’s C# 2010, C13</a:t>
            </a:r>
            <a:endParaRPr lang="en-US" altLang="en-US" sz="1200" smtClean="0"/>
          </a:p>
        </p:txBody>
      </p:sp>
      <p:sp>
        <p:nvSpPr>
          <p:cNvPr id="13315" name="Footer Placeholder 2"/>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smtClean="0"/>
              <a:t>© 2010, Mike Murach &amp; Associates, Inc.</a:t>
            </a:r>
            <a:endParaRPr lang="en-US" altLang="en-US" sz="1400" smtClean="0"/>
          </a:p>
        </p:txBody>
      </p:sp>
      <p:sp>
        <p:nvSpPr>
          <p:cNvPr id="1331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smtClean="0"/>
          </a:p>
          <a:p>
            <a:pPr algn="r">
              <a:spcBef>
                <a:spcPct val="0"/>
              </a:spcBef>
              <a:buFontTx/>
              <a:buNone/>
            </a:pPr>
            <a:r>
              <a:rPr lang="en-US" altLang="en-US" sz="1000" smtClean="0"/>
              <a:t>Slide </a:t>
            </a:r>
            <a:fld id="{DA82D378-9E49-4CCB-A643-51E77B000C58}" type="slidenum">
              <a:rPr lang="en-US" altLang="en-US" sz="1000" smtClean="0"/>
              <a:pPr algn="r">
                <a:spcBef>
                  <a:spcPct val="0"/>
                </a:spcBef>
                <a:buFontTx/>
                <a:buNone/>
              </a:pPr>
              <a:t>7</a:t>
            </a:fld>
            <a:endParaRPr lang="en-US" altLang="en-US" sz="1000" smtClean="0"/>
          </a:p>
        </p:txBody>
      </p:sp>
      <p:graphicFrame>
        <p:nvGraphicFramePr>
          <p:cNvPr id="13317" name="Object 4"/>
          <p:cNvGraphicFramePr>
            <a:graphicFrameLocks noChangeAspect="1"/>
          </p:cNvGraphicFramePr>
          <p:nvPr/>
        </p:nvGraphicFramePr>
        <p:xfrm>
          <a:off x="914400" y="685800"/>
          <a:ext cx="7321550" cy="2041525"/>
        </p:xfrm>
        <a:graphic>
          <a:graphicData uri="http://schemas.openxmlformats.org/presentationml/2006/ole">
            <mc:AlternateContent xmlns:mc="http://schemas.openxmlformats.org/markup-compatibility/2006">
              <mc:Choice xmlns:v="urn:schemas-microsoft-com:vml" Requires="v">
                <p:oleObj spid="_x0000_s13324" name="Document" r:id="rId4" imgW="7321366" imgH="2041866" progId="Word.Document.8">
                  <p:embed/>
                </p:oleObj>
              </mc:Choice>
              <mc:Fallback>
                <p:oleObj name="Document" r:id="rId4" imgW="7321366" imgH="204186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2041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76200"/>
            <a:ext cx="7772400" cy="1143000"/>
          </a:xfrm>
        </p:spPr>
        <p:txBody>
          <a:bodyPr/>
          <a:lstStyle/>
          <a:p>
            <a:pPr eaLnBrk="1" hangingPunct="1"/>
            <a:r>
              <a:rPr lang="en-US" altLang="en-US" smtClean="0"/>
              <a:t>Lab 6</a:t>
            </a:r>
          </a:p>
        </p:txBody>
      </p:sp>
      <p:sp>
        <p:nvSpPr>
          <p:cNvPr id="15363" name="Content Placeholder 2"/>
          <p:cNvSpPr>
            <a:spLocks noGrp="1"/>
          </p:cNvSpPr>
          <p:nvPr>
            <p:ph idx="1"/>
          </p:nvPr>
        </p:nvSpPr>
        <p:spPr>
          <a:xfrm>
            <a:off x="381000" y="1371600"/>
            <a:ext cx="8382000" cy="5257800"/>
          </a:xfrm>
        </p:spPr>
        <p:txBody>
          <a:bodyPr/>
          <a:lstStyle/>
          <a:p>
            <a:pPr eaLnBrk="1" hangingPunct="1"/>
            <a:r>
              <a:rPr lang="en-US" altLang="en-US" sz="2400" dirty="0" smtClean="0"/>
              <a:t>The first part of the lab asks you to create a customer list class</a:t>
            </a:r>
          </a:p>
          <a:p>
            <a:pPr lvl="1" eaLnBrk="1" hangingPunct="1"/>
            <a:r>
              <a:rPr lang="en-US" altLang="en-US" sz="2200" dirty="0" smtClean="0"/>
              <a:t>Use your solution from labs 4 and 5 as a starting point.  I’d encourage you to use your project … because you have a console app that you can use for testing in lab 6. </a:t>
            </a:r>
          </a:p>
          <a:p>
            <a:pPr lvl="1" eaLnBrk="1" hangingPunct="1"/>
            <a:r>
              <a:rPr lang="en-US" altLang="en-US" sz="2200" dirty="0" smtClean="0"/>
              <a:t>I’d like you to start with the first version of the </a:t>
            </a:r>
            <a:r>
              <a:rPr lang="en-US" altLang="en-US" sz="2200" dirty="0" err="1" smtClean="0"/>
              <a:t>CustomerList</a:t>
            </a:r>
            <a:r>
              <a:rPr lang="en-US" altLang="en-US" sz="2200" dirty="0" smtClean="0"/>
              <a:t> class now … that’s part 5 of exercise 13 – 1 on page 420 – 421.   Don’t implement the indexer yet … we haven’t talked about that yet!</a:t>
            </a:r>
          </a:p>
          <a:p>
            <a:pPr lvl="1" eaLnBrk="1" hangingPunct="1"/>
            <a:endParaRPr lang="en-US" altLang="en-US" sz="2000" dirty="0" smtClean="0"/>
          </a:p>
        </p:txBody>
      </p:sp>
      <p:sp>
        <p:nvSpPr>
          <p:cNvPr id="15364"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5EA7B10-A05E-4EF9-BE64-6DF9A9145F48}" type="slidenum">
              <a:rPr lang="en-US" altLang="en-US" sz="1000" smtClean="0"/>
              <a:pPr>
                <a:spcBef>
                  <a:spcPct val="0"/>
                </a:spcBef>
                <a:buFontTx/>
                <a:buNone/>
              </a:pPr>
              <a:t>8</a:t>
            </a:fld>
            <a:endParaRPr lang="en-US" altLang="en-US" sz="1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76200"/>
            <a:ext cx="7772400" cy="1143000"/>
          </a:xfrm>
        </p:spPr>
        <p:txBody>
          <a:bodyPr/>
          <a:lstStyle/>
          <a:p>
            <a:pPr eaLnBrk="1" hangingPunct="1"/>
            <a:r>
              <a:rPr lang="en-US" altLang="en-US" smtClean="0"/>
              <a:t>Indexers</a:t>
            </a:r>
          </a:p>
        </p:txBody>
      </p:sp>
      <p:sp>
        <p:nvSpPr>
          <p:cNvPr id="16387" name="Content Placeholder 2"/>
          <p:cNvSpPr>
            <a:spLocks noGrp="1"/>
          </p:cNvSpPr>
          <p:nvPr>
            <p:ph idx="1"/>
          </p:nvPr>
        </p:nvSpPr>
        <p:spPr>
          <a:xfrm>
            <a:off x="381000" y="1371600"/>
            <a:ext cx="8382000" cy="5257800"/>
          </a:xfrm>
        </p:spPr>
        <p:txBody>
          <a:bodyPr/>
          <a:lstStyle/>
          <a:p>
            <a:pPr eaLnBrk="1" hangingPunct="1"/>
            <a:r>
              <a:rPr lang="en-US" altLang="en-US" sz="2400" smtClean="0"/>
              <a:t>Because the ProductList class works much like an array or a list, it might be nice to be able to use the [] with it like you can with an array or a list </a:t>
            </a:r>
          </a:p>
          <a:p>
            <a:pPr lvl="1" eaLnBrk="1" hangingPunct="1"/>
            <a:r>
              <a:rPr lang="en-US" altLang="en-US" sz="2200" smtClean="0"/>
              <a:t>Remember that we wrote ToString in our classes in lab 4 so we could use then in methods that are part of the .NET Framework that take a string as an argument in a “natural” way.  The same thing is going on here.  We want to be able to use our list of products in a way that’s “natural” for a list.</a:t>
            </a:r>
          </a:p>
          <a:p>
            <a:pPr eaLnBrk="1" hangingPunct="1"/>
            <a:r>
              <a:rPr lang="en-US" altLang="en-US" sz="2400" smtClean="0"/>
              <a:t>In order to use the [] with our class, we have to write a special method called an indexer.</a:t>
            </a:r>
          </a:p>
          <a:p>
            <a:pPr lvl="1" eaLnBrk="1" hangingPunct="1"/>
            <a:r>
              <a:rPr lang="en-US" altLang="en-US" sz="2200" smtClean="0"/>
              <a:t>We’re going to write 2 different versions</a:t>
            </a:r>
          </a:p>
          <a:p>
            <a:pPr lvl="2" eaLnBrk="1" hangingPunct="1"/>
            <a:r>
              <a:rPr lang="en-US" altLang="en-US" sz="2000" smtClean="0"/>
              <a:t>One allows us to use an integer index</a:t>
            </a:r>
          </a:p>
          <a:p>
            <a:pPr lvl="2" eaLnBrk="1" hangingPunct="1"/>
            <a:r>
              <a:rPr lang="en-US" altLang="en-US" sz="2000" smtClean="0"/>
              <a:t>The other allows us to use a product code (which is a string) as the index </a:t>
            </a:r>
          </a:p>
          <a:p>
            <a:pPr lvl="1" eaLnBrk="1" hangingPunct="1"/>
            <a:endParaRPr lang="en-US" altLang="en-US" sz="2000" smtClean="0"/>
          </a:p>
        </p:txBody>
      </p:sp>
      <p:sp>
        <p:nvSpPr>
          <p:cNvPr id="16388" name="Slide Number Placeholder 3"/>
          <p:cNvSpPr>
            <a:spLocks noGrp="1"/>
          </p:cNvSpPr>
          <p:nvPr>
            <p:ph type="sldNum" sz="quarter" idx="12"/>
          </p:nvPr>
        </p:nvSpPr>
        <p:spPr>
          <a:xfrm>
            <a:off x="762000" y="6248400"/>
            <a:ext cx="1981200" cy="457200"/>
          </a:xfrm>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CA19E1-01AF-4108-AE16-6225AF14F5B7}" type="slidenum">
              <a:rPr lang="en-US" altLang="en-US" sz="1000" smtClean="0"/>
              <a:pPr>
                <a:spcBef>
                  <a:spcPct val="0"/>
                </a:spcBef>
                <a:buFontTx/>
                <a:buNone/>
              </a:pPr>
              <a:t>9</a:t>
            </a:fld>
            <a:endParaRPr lang="en-US" altLang="en-US" sz="1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TotalTime>
  <Words>1929</Words>
  <Application>Microsoft Office PowerPoint</Application>
  <PresentationFormat>On-screen Show (4:3)</PresentationFormat>
  <Paragraphs>260</Paragraphs>
  <Slides>50</Slides>
  <Notes>38</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3" baseType="lpstr">
      <vt:lpstr>Times New Roman</vt:lpstr>
      <vt:lpstr>Default Design</vt:lpstr>
      <vt:lpstr>Document</vt:lpstr>
      <vt:lpstr>PowerPoint Presentation</vt:lpstr>
      <vt:lpstr>PowerPoint Presentation</vt:lpstr>
      <vt:lpstr>Classes and Arrays/Lists</vt:lpstr>
      <vt:lpstr>Classes and Arrays/Lists</vt:lpstr>
      <vt:lpstr>PowerPoint Presentation</vt:lpstr>
      <vt:lpstr>PowerPoint Presentation</vt:lpstr>
      <vt:lpstr>PowerPoint Presentation</vt:lpstr>
      <vt:lpstr>Lab 6</vt:lpstr>
      <vt:lpstr>Indexers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6</vt:lpstr>
      <vt:lpstr>Overloading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6</vt:lpstr>
      <vt:lpstr>Lab 6</vt:lpstr>
      <vt:lpstr>Delegates and Events</vt:lpstr>
      <vt:lpstr>Delegates and Events</vt:lpstr>
      <vt:lpstr>Delegates and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Next</vt:lpstr>
    </vt:vector>
  </TitlesOfParts>
  <Company>Mike Murach &amp; Ass.,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Tom Murach</dc:creator>
  <cp:lastModifiedBy>C#User</cp:lastModifiedBy>
  <cp:revision>146</cp:revision>
  <dcterms:created xsi:type="dcterms:W3CDTF">1999-10-15T22:36:31Z</dcterms:created>
  <dcterms:modified xsi:type="dcterms:W3CDTF">2016-05-18T20:59:25Z</dcterms:modified>
</cp:coreProperties>
</file>