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7" r:id="rId1"/>
  </p:sldMasterIdLst>
  <p:notesMasterIdLst>
    <p:notesMasterId r:id="rId80"/>
  </p:notesMasterIdLst>
  <p:handoutMasterIdLst>
    <p:handoutMasterId r:id="rId81"/>
  </p:handoutMasterIdLst>
  <p:sldIdLst>
    <p:sldId id="256" r:id="rId2"/>
    <p:sldId id="321" r:id="rId3"/>
    <p:sldId id="257" r:id="rId4"/>
    <p:sldId id="258" r:id="rId5"/>
    <p:sldId id="259" r:id="rId6"/>
    <p:sldId id="260" r:id="rId7"/>
    <p:sldId id="324"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26" r:id="rId56"/>
    <p:sldId id="327" r:id="rId57"/>
    <p:sldId id="328" r:id="rId58"/>
    <p:sldId id="325" r:id="rId59"/>
    <p:sldId id="308" r:id="rId60"/>
    <p:sldId id="309" r:id="rId61"/>
    <p:sldId id="310" r:id="rId62"/>
    <p:sldId id="311" r:id="rId63"/>
    <p:sldId id="312" r:id="rId64"/>
    <p:sldId id="313" r:id="rId65"/>
    <p:sldId id="314" r:id="rId66"/>
    <p:sldId id="315" r:id="rId67"/>
    <p:sldId id="317" r:id="rId68"/>
    <p:sldId id="322" r:id="rId69"/>
    <p:sldId id="329" r:id="rId70"/>
    <p:sldId id="330" r:id="rId71"/>
    <p:sldId id="331" r:id="rId72"/>
    <p:sldId id="332" r:id="rId73"/>
    <p:sldId id="333" r:id="rId74"/>
    <p:sldId id="334" r:id="rId75"/>
    <p:sldId id="335" r:id="rId76"/>
    <p:sldId id="336" r:id="rId77"/>
    <p:sldId id="337" r:id="rId78"/>
    <p:sldId id="323" r:id="rId7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08" autoAdjust="0"/>
  </p:normalViewPr>
  <p:slideViewPr>
    <p:cSldViewPr>
      <p:cViewPr varScale="1">
        <p:scale>
          <a:sx n="87" d="100"/>
          <a:sy n="87"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image" Target="../media/image89.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image" Target="../media/image95.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image" Target="../media/image9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image" Target="../media/image99.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image" Target="../media/image103.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image" Target="../media/image10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image" Target="../media/image109.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1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image" Target="../media/image11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20.emf"/><Relationship Id="rId1" Type="http://schemas.openxmlformats.org/officeDocument/2006/relationships/image" Target="../media/image119.e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24.emf"/><Relationship Id="rId1" Type="http://schemas.openxmlformats.org/officeDocument/2006/relationships/image" Target="../media/image123.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image" Target="../media/image125.e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28.emf"/><Relationship Id="rId1" Type="http://schemas.openxmlformats.org/officeDocument/2006/relationships/image" Target="../media/image1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9201BBEE-D006-4304-9D78-9212DE95390E}" type="datetimeFigureOut">
              <a:rPr lang="en-US" altLang="en-US"/>
              <a:pPr/>
              <a:t>4/3/2016</a:t>
            </a:fld>
            <a:endParaRPr lang="en-US" alt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2F2703F-BECC-42AF-8CEB-1C044B2EFCA6}" type="slidenum">
              <a:rPr lang="en-US" altLang="en-US"/>
              <a:pPr/>
              <a:t>‹#›</a:t>
            </a:fld>
            <a:endParaRPr lang="en-US" altLang="en-US"/>
          </a:p>
        </p:txBody>
      </p:sp>
    </p:spTree>
    <p:extLst>
      <p:ext uri="{BB962C8B-B14F-4D97-AF65-F5344CB8AC3E}">
        <p14:creationId xmlns:p14="http://schemas.microsoft.com/office/powerpoint/2010/main" val="1748126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3064BE8-86BE-4B97-A033-2C2FD99AB084}" type="slidenum">
              <a:rPr lang="en-US"/>
              <a:pPr>
                <a:defRPr/>
              </a:pPr>
              <a:t>‹#›</a:t>
            </a:fld>
            <a:endParaRPr lang="en-US"/>
          </a:p>
        </p:txBody>
      </p:sp>
    </p:spTree>
    <p:extLst>
      <p:ext uri="{BB962C8B-B14F-4D97-AF65-F5344CB8AC3E}">
        <p14:creationId xmlns:p14="http://schemas.microsoft.com/office/powerpoint/2010/main" val="3414433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D66D83E-9AA0-4E3C-A10A-060C5C0830BE}" type="slidenum">
              <a:rPr lang="en-US" altLang="en-US" sz="1200"/>
              <a:pPr/>
              <a:t>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67187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27469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5805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03001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486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43463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55135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54612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99880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94282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3819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85810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23946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52912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88212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65069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54542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37595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54332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7294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05502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49004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66756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34319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62711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438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95434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57918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43714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70334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40926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31393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60066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584424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761299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430363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16984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853569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14560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55055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485828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516626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37390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3220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8062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03626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143979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232671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977848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03915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979693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222619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896200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614300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08454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731062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604019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765054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14239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315165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9354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6C57D9-4EFB-4B57-BAC6-1DCF2B237DA8}" type="slidenum">
              <a:rPr lang="en-US" altLang="en-US">
                <a:latin typeface="Times New Roman" panose="02020603050405020304" pitchFamily="18" charset="0"/>
              </a:rPr>
              <a:pPr/>
              <a:t>68</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4842531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6C57D9-4EFB-4B57-BAC6-1DCF2B237DA8}" type="slidenum">
              <a:rPr lang="en-US" altLang="en-US">
                <a:latin typeface="Times New Roman" panose="02020603050405020304" pitchFamily="18" charset="0"/>
              </a:rPr>
              <a:pPr/>
              <a:t>69</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7169548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6C57D9-4EFB-4B57-BAC6-1DCF2B237DA8}" type="slidenum">
              <a:rPr lang="en-US" altLang="en-US">
                <a:latin typeface="Times New Roman" panose="02020603050405020304" pitchFamily="18" charset="0"/>
              </a:rPr>
              <a:pPr/>
              <a:t>70</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078306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6C57D9-4EFB-4B57-BAC6-1DCF2B237DA8}" type="slidenum">
              <a:rPr lang="en-US" altLang="en-US">
                <a:latin typeface="Times New Roman" panose="02020603050405020304" pitchFamily="18" charset="0"/>
              </a:rPr>
              <a:pPr/>
              <a:t>71</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1969034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6C57D9-4EFB-4B57-BAC6-1DCF2B237DA8}" type="slidenum">
              <a:rPr lang="en-US" altLang="en-US">
                <a:latin typeface="Times New Roman" panose="02020603050405020304" pitchFamily="18" charset="0"/>
              </a:rPr>
              <a:pPr/>
              <a:t>72</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624734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088508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6C57D9-4EFB-4B57-BAC6-1DCF2B237DA8}" type="slidenum">
              <a:rPr lang="en-US" altLang="en-US">
                <a:latin typeface="Times New Roman" panose="02020603050405020304" pitchFamily="18" charset="0"/>
              </a:rPr>
              <a:pPr/>
              <a:t>73</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2628961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6C57D9-4EFB-4B57-BAC6-1DCF2B237DA8}" type="slidenum">
              <a:rPr lang="en-US" altLang="en-US">
                <a:latin typeface="Times New Roman" panose="02020603050405020304" pitchFamily="18" charset="0"/>
              </a:rPr>
              <a:pPr/>
              <a:t>74</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4880427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6C57D9-4EFB-4B57-BAC6-1DCF2B237DA8}" type="slidenum">
              <a:rPr lang="en-US" altLang="en-US">
                <a:latin typeface="Times New Roman" panose="02020603050405020304" pitchFamily="18" charset="0"/>
              </a:rPr>
              <a:pPr/>
              <a:t>75</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5799522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6C57D9-4EFB-4B57-BAC6-1DCF2B237DA8}" type="slidenum">
              <a:rPr lang="en-US" altLang="en-US">
                <a:latin typeface="Times New Roman" panose="02020603050405020304" pitchFamily="18" charset="0"/>
              </a:rPr>
              <a:pPr/>
              <a:t>76</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492910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6C57D9-4EFB-4B57-BAC6-1DCF2B237DA8}" type="slidenum">
              <a:rPr lang="en-US" altLang="en-US">
                <a:latin typeface="Times New Roman" panose="02020603050405020304" pitchFamily="18" charset="0"/>
              </a:rPr>
              <a:pPr/>
              <a:t>77</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28858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20080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05067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Murach's PHP and MySQL, C2</a:t>
            </a:r>
          </a:p>
        </p:txBody>
      </p:sp>
      <p:sp>
        <p:nvSpPr>
          <p:cNvPr id="3" name="Footer Placeholder 2"/>
          <p:cNvSpPr>
            <a:spLocks noGrp="1"/>
          </p:cNvSpPr>
          <p:nvPr>
            <p:ph type="ftr" sz="quarter" idx="11"/>
          </p:nvPr>
        </p:nvSpPr>
        <p:spPr/>
        <p:txBody>
          <a:bodyPr/>
          <a:lstStyle>
            <a:lvl1pPr>
              <a:defRPr/>
            </a:lvl1pPr>
          </a:lstStyle>
          <a:p>
            <a:r>
              <a:rPr lang="en-US" altLang="en-US" dirty="0" smtClean="0"/>
              <a:t>© 2014, Mike </a:t>
            </a:r>
            <a:r>
              <a:rPr lang="en-US" altLang="en-US" dirty="0" err="1" smtClean="0"/>
              <a:t>Murach</a:t>
            </a:r>
            <a:r>
              <a:rPr lang="en-US" altLang="en-US" dirty="0" smtClean="0"/>
              <a:t> &amp; Associates, Inc.</a:t>
            </a:r>
            <a:endParaRPr lang="en-US" altLang="en-US" dirty="0"/>
          </a:p>
        </p:txBody>
      </p:sp>
      <p:sp>
        <p:nvSpPr>
          <p:cNvPr id="4" name="Slide Number Placeholder 3"/>
          <p:cNvSpPr>
            <a:spLocks noGrp="1"/>
          </p:cNvSpPr>
          <p:nvPr>
            <p:ph type="sldNum" sz="quarter" idx="12"/>
          </p:nvPr>
        </p:nvSpPr>
        <p:spPr/>
        <p:txBody>
          <a:bodyPr/>
          <a:lstStyle>
            <a:lvl1pPr algn="l">
              <a:defRPr sz="1400">
                <a:latin typeface="Times New Roman" pitchFamily="18" charset="0"/>
              </a:defRPr>
            </a:lvl1pPr>
          </a:lstStyle>
          <a:p>
            <a:endParaRPr lang="en-US" altLang="en-US"/>
          </a:p>
          <a:p>
            <a:pPr algn="r"/>
            <a:r>
              <a:rPr lang="en-US" altLang="en-US" sz="900">
                <a:latin typeface="Arial Narrow" pitchFamily="34" charset="0"/>
              </a:rPr>
              <a:t>Slide </a:t>
            </a:r>
            <a:fld id="{357C281E-9A2A-4E87-A2DE-F998E49A119E}" type="slidenum">
              <a:rPr lang="en-US" altLang="en-US" sz="900">
                <a:latin typeface="Arial Narrow" pitchFamily="34" charset="0"/>
              </a:rPr>
              <a:pPr algn="r"/>
              <a:t>‹#›</a:t>
            </a:fld>
            <a:endParaRPr lang="en-US" altLang="en-US" sz="900">
              <a:latin typeface="Arial Narrow" pitchFamily="34" charset="0"/>
            </a:endParaRPr>
          </a:p>
        </p:txBody>
      </p:sp>
    </p:spTree>
    <p:extLst>
      <p:ext uri="{BB962C8B-B14F-4D97-AF65-F5344CB8AC3E}">
        <p14:creationId xmlns:p14="http://schemas.microsoft.com/office/powerpoint/2010/main" val="27190952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fld id="{30D1A000-2D89-45A0-B390-B2B7EFD1FD19}" type="slidenum">
              <a:rPr lang="en-US" altLang="en-US"/>
              <a:pPr/>
              <a:t>‹#›</a:t>
            </a:fld>
            <a:endParaRPr lang="en-US" altLang="en-US"/>
          </a:p>
        </p:txBody>
      </p:sp>
    </p:spTree>
    <p:extLst>
      <p:ext uri="{BB962C8B-B14F-4D97-AF65-F5344CB8AC3E}">
        <p14:creationId xmlns:p14="http://schemas.microsoft.com/office/powerpoint/2010/main" val="10886315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Date Placeholder 1"/>
          <p:cNvSpPr>
            <a:spLocks noGrp="1"/>
          </p:cNvSpPr>
          <p:nvPr>
            <p:ph type="dt" sz="half" idx="2"/>
          </p:nvPr>
        </p:nvSpPr>
        <p:spPr bwMode="auto">
          <a:xfrm>
            <a:off x="762000" y="6248400"/>
            <a:ext cx="1981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atin typeface="Arial Narrow" pitchFamily="34" charset="0"/>
              </a:defRPr>
            </a:lvl1pPr>
          </a:lstStyle>
          <a:p>
            <a:r>
              <a:rPr lang="en-US" altLang="en-US"/>
              <a:t>Murach's PHP and MySQL, C2</a:t>
            </a:r>
          </a:p>
        </p:txBody>
      </p:sp>
      <p:sp>
        <p:nvSpPr>
          <p:cNvPr id="8" name="Footer Placeholder 2"/>
          <p:cNvSpPr>
            <a:spLocks noGrp="1"/>
          </p:cNvSpPr>
          <p:nvPr>
            <p:ph type="ftr" sz="quarter" idx="3"/>
          </p:nvPr>
        </p:nvSpPr>
        <p:spPr bwMode="auto">
          <a:xfrm>
            <a:off x="2895600" y="6248400"/>
            <a:ext cx="3352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900">
                <a:latin typeface="Arial Narrow" pitchFamily="34" charset="0"/>
              </a:defRPr>
            </a:lvl1pPr>
          </a:lstStyle>
          <a:p>
            <a:r>
              <a:rPr lang="en-US" altLang="en-US" dirty="0" smtClean="0"/>
              <a:t>© 2014, Mike </a:t>
            </a:r>
            <a:r>
              <a:rPr lang="en-US" altLang="en-US" dirty="0" err="1" smtClean="0"/>
              <a:t>Murach</a:t>
            </a:r>
            <a:r>
              <a:rPr lang="en-US" altLang="en-US" dirty="0" smtClean="0"/>
              <a:t> &amp; Associates, Inc.</a:t>
            </a:r>
            <a:endParaRPr lang="en-US" altLang="en-US" dirty="0"/>
          </a:p>
        </p:txBody>
      </p:sp>
      <p:sp>
        <p:nvSpPr>
          <p:cNvPr id="9" name="Slide Number Placeholder 3"/>
          <p:cNvSpPr>
            <a:spLocks noGrp="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endParaRPr lang="en-US" altLang="en-US" sz="1400">
              <a:latin typeface="Times New Roman" pitchFamily="18" charset="0"/>
            </a:endParaRPr>
          </a:p>
          <a:p>
            <a:r>
              <a:rPr lang="en-US" altLang="en-US"/>
              <a:t>Slide </a:t>
            </a:r>
            <a:fld id="{8A20A4AA-99D5-498C-B6D7-E8A8DF28BA8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Lst>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Word_97_-_2003_Document1.doc"/></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package" Target="../embeddings/Microsoft_Word_Document6.docx"/><Relationship Id="rId5" Type="http://schemas.openxmlformats.org/officeDocument/2006/relationships/image" Target="../media/image14.emf"/><Relationship Id="rId4" Type="http://schemas.openxmlformats.org/officeDocument/2006/relationships/oleObject" Target="../embeddings/Microsoft_Word_97_-_2003_Document8.doc"/></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7.e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package" Target="../embeddings/Microsoft_Word_Document7.docx"/><Relationship Id="rId5" Type="http://schemas.openxmlformats.org/officeDocument/2006/relationships/image" Target="../media/image16.emf"/><Relationship Id="rId4" Type="http://schemas.openxmlformats.org/officeDocument/2006/relationships/oleObject" Target="../embeddings/Microsoft_Word_97_-_2003_Document9.doc"/></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9.e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package" Target="../embeddings/Microsoft_Word_Document8.docx"/><Relationship Id="rId5" Type="http://schemas.openxmlformats.org/officeDocument/2006/relationships/image" Target="../media/image18.emf"/><Relationship Id="rId4" Type="http://schemas.openxmlformats.org/officeDocument/2006/relationships/oleObject" Target="../embeddings/Microsoft_Word_97_-_2003_Document10.doc"/></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1.e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package" Target="../embeddings/Microsoft_Word_Document9.docx"/><Relationship Id="rId5" Type="http://schemas.openxmlformats.org/officeDocument/2006/relationships/image" Target="../media/image20.emf"/><Relationship Id="rId4" Type="http://schemas.openxmlformats.org/officeDocument/2006/relationships/oleObject" Target="../embeddings/Microsoft_Word_97_-_2003_Document11.doc"/></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3.e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package" Target="../embeddings/Microsoft_Word_Document10.docx"/><Relationship Id="rId5" Type="http://schemas.openxmlformats.org/officeDocument/2006/relationships/image" Target="../media/image22.emf"/><Relationship Id="rId4" Type="http://schemas.openxmlformats.org/officeDocument/2006/relationships/oleObject" Target="../embeddings/Microsoft_Word_97_-_2003_Document12.doc"/></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5.e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package" Target="../embeddings/Microsoft_Word_Document11.docx"/><Relationship Id="rId5" Type="http://schemas.openxmlformats.org/officeDocument/2006/relationships/image" Target="../media/image24.emf"/><Relationship Id="rId4" Type="http://schemas.openxmlformats.org/officeDocument/2006/relationships/oleObject" Target="../embeddings/Microsoft_Word_97_-_2003_Document13.doc"/></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7.e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package" Target="../embeddings/Microsoft_Word_Document12.docx"/><Relationship Id="rId5" Type="http://schemas.openxmlformats.org/officeDocument/2006/relationships/image" Target="../media/image26.emf"/><Relationship Id="rId4" Type="http://schemas.openxmlformats.org/officeDocument/2006/relationships/oleObject" Target="../embeddings/Microsoft_Word_97_-_2003_Document14.doc"/></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9.e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package" Target="../embeddings/Microsoft_Word_Document13.docx"/><Relationship Id="rId5" Type="http://schemas.openxmlformats.org/officeDocument/2006/relationships/image" Target="../media/image28.emf"/><Relationship Id="rId4" Type="http://schemas.openxmlformats.org/officeDocument/2006/relationships/oleObject" Target="../embeddings/Microsoft_Word_97_-_2003_Document15.doc"/></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1.e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package" Target="../embeddings/Microsoft_Word_Document14.docx"/><Relationship Id="rId5" Type="http://schemas.openxmlformats.org/officeDocument/2006/relationships/image" Target="../media/image30.emf"/><Relationship Id="rId4" Type="http://schemas.openxmlformats.org/officeDocument/2006/relationships/oleObject" Target="../embeddings/Microsoft_Word_97_-_2003_Document16.doc"/></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3.e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package" Target="../embeddings/Microsoft_Word_Document15.docx"/><Relationship Id="rId5" Type="http://schemas.openxmlformats.org/officeDocument/2006/relationships/image" Target="../media/image32.emf"/><Relationship Id="rId4" Type="http://schemas.openxmlformats.org/officeDocument/2006/relationships/oleObject" Target="../embeddings/Microsoft_Word_97_-_2003_Document17.doc"/></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18.xml"/><Relationship Id="rId7" Type="http://schemas.openxmlformats.org/officeDocument/2006/relationships/image" Target="../media/image35.e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Microsoft_Word_97_-_2003_Document19.doc"/><Relationship Id="rId5" Type="http://schemas.openxmlformats.org/officeDocument/2006/relationships/image" Target="../media/image34.emf"/><Relationship Id="rId4" Type="http://schemas.openxmlformats.org/officeDocument/2006/relationships/oleObject" Target="../embeddings/Microsoft_Word_97_-_2003_Document18.doc"/></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8.emf"/><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package" Target="../embeddings/Microsoft_Word_Document16.docx"/><Relationship Id="rId5" Type="http://schemas.openxmlformats.org/officeDocument/2006/relationships/image" Target="../media/image37.emf"/><Relationship Id="rId4" Type="http://schemas.openxmlformats.org/officeDocument/2006/relationships/oleObject" Target="../embeddings/Microsoft_Word_97_-_2003_Document20.doc"/></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0.e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package" Target="../embeddings/Microsoft_Word_Document17.docx"/><Relationship Id="rId5" Type="http://schemas.openxmlformats.org/officeDocument/2006/relationships/image" Target="../media/image39.emf"/><Relationship Id="rId4" Type="http://schemas.openxmlformats.org/officeDocument/2006/relationships/oleObject" Target="../embeddings/Microsoft_Word_97_-_2003_Document21.doc"/></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42.png"/><Relationship Id="rId5" Type="http://schemas.openxmlformats.org/officeDocument/2006/relationships/image" Target="../media/image41.emf"/><Relationship Id="rId4" Type="http://schemas.openxmlformats.org/officeDocument/2006/relationships/oleObject" Target="../embeddings/Microsoft_Word_97_-_2003_Document22.doc"/></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4.emf"/><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package" Target="../embeddings/Microsoft_Word_Document18.docx"/><Relationship Id="rId5" Type="http://schemas.openxmlformats.org/officeDocument/2006/relationships/image" Target="../media/image43.emf"/><Relationship Id="rId4" Type="http://schemas.openxmlformats.org/officeDocument/2006/relationships/oleObject" Target="../embeddings/Microsoft_Word_97_-_2003_Document23.doc"/></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46.emf"/><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package" Target="../embeddings/Microsoft_Word_Document19.docx"/><Relationship Id="rId5" Type="http://schemas.openxmlformats.org/officeDocument/2006/relationships/image" Target="../media/image45.emf"/><Relationship Id="rId4" Type="http://schemas.openxmlformats.org/officeDocument/2006/relationships/oleObject" Target="../embeddings/Microsoft_Word_97_-_2003_Document24.doc"/></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48.emf"/><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package" Target="../embeddings/Microsoft_Word_Document20.docx"/><Relationship Id="rId5" Type="http://schemas.openxmlformats.org/officeDocument/2006/relationships/image" Target="../media/image47.emf"/><Relationship Id="rId4" Type="http://schemas.openxmlformats.org/officeDocument/2006/relationships/oleObject" Target="../embeddings/Microsoft_Word_97_-_2003_Document25.doc"/></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50.emf"/><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package" Target="../embeddings/Microsoft_Word_Document21.docx"/><Relationship Id="rId5" Type="http://schemas.openxmlformats.org/officeDocument/2006/relationships/image" Target="../media/image49.emf"/><Relationship Id="rId4" Type="http://schemas.openxmlformats.org/officeDocument/2006/relationships/oleObject" Target="../embeddings/Microsoft_Word_97_-_2003_Document26.doc"/></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52.emf"/><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package" Target="../embeddings/Microsoft_Word_Document22.docx"/><Relationship Id="rId5" Type="http://schemas.openxmlformats.org/officeDocument/2006/relationships/image" Target="../media/image51.emf"/><Relationship Id="rId4" Type="http://schemas.openxmlformats.org/officeDocument/2006/relationships/oleObject" Target="../embeddings/Microsoft_Word_97_-_2003_Document27.doc"/></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54.emf"/><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package" Target="../embeddings/Microsoft_Word_Document23.docx"/><Relationship Id="rId5" Type="http://schemas.openxmlformats.org/officeDocument/2006/relationships/image" Target="../media/image53.emf"/><Relationship Id="rId4" Type="http://schemas.openxmlformats.org/officeDocument/2006/relationships/oleObject" Target="../embeddings/Microsoft_Word_97_-_2003_Document28.doc"/></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package" Target="../embeddings/Microsoft_Word_Document1.docx"/><Relationship Id="rId5" Type="http://schemas.openxmlformats.org/officeDocument/2006/relationships/image" Target="../media/image2.emf"/><Relationship Id="rId4" Type="http://schemas.openxmlformats.org/officeDocument/2006/relationships/oleObject" Target="../embeddings/Microsoft_Word_97_-_2003_Document2.doc"/></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56.emf"/><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package" Target="../embeddings/Microsoft_Word_Document24.docx"/><Relationship Id="rId5" Type="http://schemas.openxmlformats.org/officeDocument/2006/relationships/image" Target="../media/image55.emf"/><Relationship Id="rId4" Type="http://schemas.openxmlformats.org/officeDocument/2006/relationships/oleObject" Target="../embeddings/Microsoft_Word_97_-_2003_Document29.doc"/></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58.emf"/><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package" Target="../embeddings/Microsoft_Word_Document25.docx"/><Relationship Id="rId5" Type="http://schemas.openxmlformats.org/officeDocument/2006/relationships/image" Target="../media/image57.emf"/><Relationship Id="rId4" Type="http://schemas.openxmlformats.org/officeDocument/2006/relationships/oleObject" Target="../embeddings/Microsoft_Word_97_-_2003_Document30.doc"/></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60.emf"/><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package" Target="../embeddings/Microsoft_Word_Document26.docx"/><Relationship Id="rId5" Type="http://schemas.openxmlformats.org/officeDocument/2006/relationships/image" Target="../media/image59.emf"/><Relationship Id="rId4" Type="http://schemas.openxmlformats.org/officeDocument/2006/relationships/oleObject" Target="../embeddings/Microsoft_Word_97_-_2003_Document31.doc"/></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62.emf"/><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package" Target="../embeddings/Microsoft_Word_Document27.docx"/><Relationship Id="rId5" Type="http://schemas.openxmlformats.org/officeDocument/2006/relationships/image" Target="../media/image61.emf"/><Relationship Id="rId4" Type="http://schemas.openxmlformats.org/officeDocument/2006/relationships/oleObject" Target="../embeddings/Microsoft_Word_97_-_2003_Document32.doc"/></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64.emf"/><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package" Target="../embeddings/Microsoft_Word_Document28.docx"/><Relationship Id="rId5" Type="http://schemas.openxmlformats.org/officeDocument/2006/relationships/image" Target="../media/image63.emf"/><Relationship Id="rId4" Type="http://schemas.openxmlformats.org/officeDocument/2006/relationships/oleObject" Target="../embeddings/Microsoft_Word_97_-_2003_Document33.doc"/></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66.emf"/><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package" Target="../embeddings/Microsoft_Word_Document29.docx"/><Relationship Id="rId5" Type="http://schemas.openxmlformats.org/officeDocument/2006/relationships/image" Target="../media/image65.emf"/><Relationship Id="rId4" Type="http://schemas.openxmlformats.org/officeDocument/2006/relationships/oleObject" Target="../embeddings/Microsoft_Word_97_-_2003_Document34.doc"/></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68.emf"/><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package" Target="../embeddings/Microsoft_Word_Document30.docx"/><Relationship Id="rId5" Type="http://schemas.openxmlformats.org/officeDocument/2006/relationships/image" Target="../media/image67.emf"/><Relationship Id="rId4" Type="http://schemas.openxmlformats.org/officeDocument/2006/relationships/oleObject" Target="../embeddings/Microsoft_Word_97_-_2003_Document35.doc"/></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70.emf"/><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package" Target="../embeddings/Microsoft_Word_Document31.docx"/><Relationship Id="rId5" Type="http://schemas.openxmlformats.org/officeDocument/2006/relationships/image" Target="../media/image69.emf"/><Relationship Id="rId4" Type="http://schemas.openxmlformats.org/officeDocument/2006/relationships/oleObject" Target="../embeddings/Microsoft_Word_97_-_2003_Document36.doc"/></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image" Target="../media/image72.png"/><Relationship Id="rId5" Type="http://schemas.openxmlformats.org/officeDocument/2006/relationships/image" Target="../media/image71.emf"/><Relationship Id="rId4" Type="http://schemas.openxmlformats.org/officeDocument/2006/relationships/oleObject" Target="../embeddings/Microsoft_Word_97_-_2003_Document37.doc"/></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image" Target="../media/image74.png"/><Relationship Id="rId5" Type="http://schemas.openxmlformats.org/officeDocument/2006/relationships/image" Target="../media/image73.emf"/><Relationship Id="rId4" Type="http://schemas.openxmlformats.org/officeDocument/2006/relationships/oleObject" Target="../embeddings/Microsoft_Word_97_-_2003_Document38.doc"/></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package" Target="../embeddings/Microsoft_Word_Document2.docx"/><Relationship Id="rId5" Type="http://schemas.openxmlformats.org/officeDocument/2006/relationships/image" Target="../media/image4.emf"/><Relationship Id="rId4" Type="http://schemas.openxmlformats.org/officeDocument/2006/relationships/oleObject" Target="../embeddings/Microsoft_Word_97_-_2003_Document3.doc"/></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76.emf"/><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package" Target="../embeddings/Microsoft_Word_Document32.docx"/><Relationship Id="rId5" Type="http://schemas.openxmlformats.org/officeDocument/2006/relationships/image" Target="../media/image75.emf"/><Relationship Id="rId4" Type="http://schemas.openxmlformats.org/officeDocument/2006/relationships/oleObject" Target="../embeddings/Microsoft_Word_97_-_2003_Document39.doc"/></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78.emf"/><Relationship Id="rId2"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package" Target="../embeddings/Microsoft_Word_Document33.docx"/><Relationship Id="rId5" Type="http://schemas.openxmlformats.org/officeDocument/2006/relationships/image" Target="../media/image77.emf"/><Relationship Id="rId4" Type="http://schemas.openxmlformats.org/officeDocument/2006/relationships/oleObject" Target="../embeddings/Microsoft_Word_97_-_2003_Document40.doc"/></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80.emf"/><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package" Target="../embeddings/Microsoft_Word_Document34.docx"/><Relationship Id="rId5" Type="http://schemas.openxmlformats.org/officeDocument/2006/relationships/image" Target="../media/image79.emf"/><Relationship Id="rId4" Type="http://schemas.openxmlformats.org/officeDocument/2006/relationships/oleObject" Target="../embeddings/Microsoft_Word_97_-_2003_Document41.doc"/></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82.emf"/><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package" Target="../embeddings/Microsoft_Word_Document35.docx"/><Relationship Id="rId5" Type="http://schemas.openxmlformats.org/officeDocument/2006/relationships/image" Target="../media/image81.emf"/><Relationship Id="rId4" Type="http://schemas.openxmlformats.org/officeDocument/2006/relationships/oleObject" Target="../embeddings/Microsoft_Word_97_-_2003_Document42.doc"/></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84.emf"/><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package" Target="../embeddings/Microsoft_Word_Document36.docx"/><Relationship Id="rId5" Type="http://schemas.openxmlformats.org/officeDocument/2006/relationships/image" Target="../media/image83.emf"/><Relationship Id="rId4" Type="http://schemas.openxmlformats.org/officeDocument/2006/relationships/oleObject" Target="../embeddings/Microsoft_Word_97_-_2003_Document43.doc"/></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86.emf"/><Relationship Id="rId2" Type="http://schemas.openxmlformats.org/officeDocument/2006/relationships/slideLayout" Target="../slideLayouts/slideLayout1.xml"/><Relationship Id="rId1" Type="http://schemas.openxmlformats.org/officeDocument/2006/relationships/vmlDrawing" Target="../drawings/vmlDrawing43.vml"/><Relationship Id="rId6" Type="http://schemas.openxmlformats.org/officeDocument/2006/relationships/package" Target="../embeddings/Microsoft_Word_Document37.docx"/><Relationship Id="rId5" Type="http://schemas.openxmlformats.org/officeDocument/2006/relationships/image" Target="../media/image85.emf"/><Relationship Id="rId4" Type="http://schemas.openxmlformats.org/officeDocument/2006/relationships/oleObject" Target="../embeddings/Microsoft_Word_97_-_2003_Document44.doc"/></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88.emf"/><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package" Target="../embeddings/Microsoft_Word_Document38.docx"/><Relationship Id="rId5" Type="http://schemas.openxmlformats.org/officeDocument/2006/relationships/image" Target="../media/image87.emf"/><Relationship Id="rId4" Type="http://schemas.openxmlformats.org/officeDocument/2006/relationships/oleObject" Target="../embeddings/Microsoft_Word_97_-_2003_Document45.doc"/></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90.emf"/><Relationship Id="rId2" Type="http://schemas.openxmlformats.org/officeDocument/2006/relationships/slideLayout" Target="../slideLayouts/slideLayout1.xml"/><Relationship Id="rId1" Type="http://schemas.openxmlformats.org/officeDocument/2006/relationships/vmlDrawing" Target="../drawings/vmlDrawing45.vml"/><Relationship Id="rId6" Type="http://schemas.openxmlformats.org/officeDocument/2006/relationships/package" Target="../embeddings/Microsoft_Word_Document39.docx"/><Relationship Id="rId5" Type="http://schemas.openxmlformats.org/officeDocument/2006/relationships/image" Target="../media/image89.emf"/><Relationship Id="rId4" Type="http://schemas.openxmlformats.org/officeDocument/2006/relationships/oleObject" Target="../embeddings/Microsoft_Word_97_-_2003_Document46.doc"/></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92.emf"/><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package" Target="../embeddings/Microsoft_Word_Document40.docx"/><Relationship Id="rId5" Type="http://schemas.openxmlformats.org/officeDocument/2006/relationships/image" Target="../media/image91.emf"/><Relationship Id="rId4" Type="http://schemas.openxmlformats.org/officeDocument/2006/relationships/oleObject" Target="../embeddings/Microsoft_Word_97_-_2003_Document47.doc"/></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94.emf"/><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package" Target="../embeddings/Microsoft_Word_Document41.docx"/><Relationship Id="rId5" Type="http://schemas.openxmlformats.org/officeDocument/2006/relationships/image" Target="../media/image93.emf"/><Relationship Id="rId4" Type="http://schemas.openxmlformats.org/officeDocument/2006/relationships/oleObject" Target="../embeddings/Microsoft_Word_97_-_2003_Document48.doc"/></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package" Target="../embeddings/Microsoft_Word_Document3.docx"/><Relationship Id="rId5" Type="http://schemas.openxmlformats.org/officeDocument/2006/relationships/image" Target="../media/image6.emf"/><Relationship Id="rId4" Type="http://schemas.openxmlformats.org/officeDocument/2006/relationships/oleObject" Target="../embeddings/Microsoft_Word_97_-_2003_Document4.doc"/></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96.emf"/><Relationship Id="rId2" Type="http://schemas.openxmlformats.org/officeDocument/2006/relationships/slideLayout" Target="../slideLayouts/slideLayout1.xml"/><Relationship Id="rId1" Type="http://schemas.openxmlformats.org/officeDocument/2006/relationships/vmlDrawing" Target="../drawings/vmlDrawing48.vml"/><Relationship Id="rId6" Type="http://schemas.openxmlformats.org/officeDocument/2006/relationships/package" Target="../embeddings/Microsoft_Word_Document42.docx"/><Relationship Id="rId5" Type="http://schemas.openxmlformats.org/officeDocument/2006/relationships/image" Target="../media/image95.emf"/><Relationship Id="rId4" Type="http://schemas.openxmlformats.org/officeDocument/2006/relationships/oleObject" Target="../embeddings/Microsoft_Word_97_-_2003_Document49.doc"/></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98.emf"/><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package" Target="../embeddings/Microsoft_Word_Document43.docx"/><Relationship Id="rId5" Type="http://schemas.openxmlformats.org/officeDocument/2006/relationships/image" Target="../media/image97.emf"/><Relationship Id="rId4" Type="http://schemas.openxmlformats.org/officeDocument/2006/relationships/oleObject" Target="../embeddings/Microsoft_Word_97_-_2003_Document50.doc"/></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100.emf"/><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package" Target="../embeddings/Microsoft_Word_Document44.docx"/><Relationship Id="rId5" Type="http://schemas.openxmlformats.org/officeDocument/2006/relationships/image" Target="../media/image99.emf"/><Relationship Id="rId4" Type="http://schemas.openxmlformats.org/officeDocument/2006/relationships/oleObject" Target="../embeddings/Microsoft_Word_97_-_2003_Document51.doc"/></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102.emf"/><Relationship Id="rId2" Type="http://schemas.openxmlformats.org/officeDocument/2006/relationships/slideLayout" Target="../slideLayouts/slideLayout1.xml"/><Relationship Id="rId1" Type="http://schemas.openxmlformats.org/officeDocument/2006/relationships/vmlDrawing" Target="../drawings/vmlDrawing51.vml"/><Relationship Id="rId6" Type="http://schemas.openxmlformats.org/officeDocument/2006/relationships/package" Target="../embeddings/Microsoft_Word_Document45.docx"/><Relationship Id="rId5" Type="http://schemas.openxmlformats.org/officeDocument/2006/relationships/image" Target="../media/image101.emf"/><Relationship Id="rId4" Type="http://schemas.openxmlformats.org/officeDocument/2006/relationships/oleObject" Target="../embeddings/Microsoft_Word_97_-_2003_Document52.doc"/></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104.emf"/><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package" Target="../embeddings/Microsoft_Word_Document46.docx"/><Relationship Id="rId5" Type="http://schemas.openxmlformats.org/officeDocument/2006/relationships/image" Target="../media/image103.emf"/><Relationship Id="rId4" Type="http://schemas.openxmlformats.org/officeDocument/2006/relationships/oleObject" Target="../embeddings/Microsoft_Word_97_-_2003_Document53.doc"/></Relationships>
</file>

<file path=ppt/slides/_rels/slide55.x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notesSlide" Target="../notesSlides/notesSlide53.xml"/><Relationship Id="rId7" Type="http://schemas.openxmlformats.org/officeDocument/2006/relationships/package" Target="../embeddings/Microsoft_Word_Document47.docx"/><Relationship Id="rId2" Type="http://schemas.openxmlformats.org/officeDocument/2006/relationships/slideLayout" Target="../slideLayouts/slideLayout1.xml"/><Relationship Id="rId1" Type="http://schemas.openxmlformats.org/officeDocument/2006/relationships/vmlDrawing" Target="../drawings/vmlDrawing53.vml"/><Relationship Id="rId6" Type="http://schemas.openxmlformats.org/officeDocument/2006/relationships/image" Target="../media/image105.emf"/><Relationship Id="rId5" Type="http://schemas.openxmlformats.org/officeDocument/2006/relationships/oleObject" Target="../embeddings/Microsoft_Word_97_-_2003_Document54.doc"/><Relationship Id="rId4" Type="http://schemas.openxmlformats.org/officeDocument/2006/relationships/hyperlink" Target="http://php.net/docs.php" TargetMode="Externa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vmlDrawing" Target="../drawings/vmlDrawing54.vml"/><Relationship Id="rId6" Type="http://schemas.openxmlformats.org/officeDocument/2006/relationships/image" Target="../media/image108.png"/><Relationship Id="rId5" Type="http://schemas.openxmlformats.org/officeDocument/2006/relationships/image" Target="../media/image107.emf"/><Relationship Id="rId4" Type="http://schemas.openxmlformats.org/officeDocument/2006/relationships/oleObject" Target="../embeddings/Microsoft_Word_97_-_2003_Document55.doc"/></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110.emf"/><Relationship Id="rId2" Type="http://schemas.openxmlformats.org/officeDocument/2006/relationships/slideLayout" Target="../slideLayouts/slideLayout1.xml"/><Relationship Id="rId1" Type="http://schemas.openxmlformats.org/officeDocument/2006/relationships/vmlDrawing" Target="../drawings/vmlDrawing55.vml"/><Relationship Id="rId6" Type="http://schemas.openxmlformats.org/officeDocument/2006/relationships/package" Target="../embeddings/Microsoft_Word_Document48.docx"/><Relationship Id="rId5" Type="http://schemas.openxmlformats.org/officeDocument/2006/relationships/image" Target="../media/image109.emf"/><Relationship Id="rId4" Type="http://schemas.openxmlformats.org/officeDocument/2006/relationships/oleObject" Target="../embeddings/Microsoft_Word_97_-_2003_Document56.doc"/></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vmlDrawing" Target="../drawings/vmlDrawing56.vml"/><Relationship Id="rId6" Type="http://schemas.openxmlformats.org/officeDocument/2006/relationships/image" Target="../media/image112.png"/><Relationship Id="rId5" Type="http://schemas.openxmlformats.org/officeDocument/2006/relationships/image" Target="../media/image111.emf"/><Relationship Id="rId4" Type="http://schemas.openxmlformats.org/officeDocument/2006/relationships/oleObject" Target="../embeddings/Microsoft_Word_97_-_2003_Document57.doc"/></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e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package" Target="../embeddings/Microsoft_Word_Document4.docx"/><Relationship Id="rId5" Type="http://schemas.openxmlformats.org/officeDocument/2006/relationships/image" Target="../media/image8.emf"/><Relationship Id="rId4" Type="http://schemas.openxmlformats.org/officeDocument/2006/relationships/oleObject" Target="../embeddings/Microsoft_Word_97_-_2003_Document5.doc"/></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vmlDrawing" Target="../drawings/vmlDrawing57.vml"/><Relationship Id="rId6" Type="http://schemas.openxmlformats.org/officeDocument/2006/relationships/image" Target="../media/image114.png"/><Relationship Id="rId5" Type="http://schemas.openxmlformats.org/officeDocument/2006/relationships/image" Target="../media/image113.emf"/><Relationship Id="rId4" Type="http://schemas.openxmlformats.org/officeDocument/2006/relationships/oleObject" Target="../embeddings/Microsoft_Word_97_-_2003_Document58.doc"/></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vmlDrawing" Target="../drawings/vmlDrawing58.vml"/><Relationship Id="rId6" Type="http://schemas.openxmlformats.org/officeDocument/2006/relationships/image" Target="../media/image116.png"/><Relationship Id="rId5" Type="http://schemas.openxmlformats.org/officeDocument/2006/relationships/image" Target="../media/image115.emf"/><Relationship Id="rId4" Type="http://schemas.openxmlformats.org/officeDocument/2006/relationships/oleObject" Target="../embeddings/Microsoft_Word_97_-_2003_Document59.doc"/></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118.emf"/><Relationship Id="rId2" Type="http://schemas.openxmlformats.org/officeDocument/2006/relationships/slideLayout" Target="../slideLayouts/slideLayout1.xml"/><Relationship Id="rId1" Type="http://schemas.openxmlformats.org/officeDocument/2006/relationships/vmlDrawing" Target="../drawings/vmlDrawing59.vml"/><Relationship Id="rId6" Type="http://schemas.openxmlformats.org/officeDocument/2006/relationships/package" Target="../embeddings/Microsoft_Word_Document49.docx"/><Relationship Id="rId5" Type="http://schemas.openxmlformats.org/officeDocument/2006/relationships/image" Target="../media/image117.emf"/><Relationship Id="rId4" Type="http://schemas.openxmlformats.org/officeDocument/2006/relationships/oleObject" Target="../embeddings/Microsoft_Word_97_-_2003_Document60.doc"/></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120.emf"/><Relationship Id="rId2" Type="http://schemas.openxmlformats.org/officeDocument/2006/relationships/slideLayout" Target="../slideLayouts/slideLayout1.xml"/><Relationship Id="rId1" Type="http://schemas.openxmlformats.org/officeDocument/2006/relationships/vmlDrawing" Target="../drawings/vmlDrawing60.vml"/><Relationship Id="rId6" Type="http://schemas.openxmlformats.org/officeDocument/2006/relationships/package" Target="../embeddings/Microsoft_Word_Document50.docx"/><Relationship Id="rId5" Type="http://schemas.openxmlformats.org/officeDocument/2006/relationships/image" Target="../media/image119.emf"/><Relationship Id="rId4" Type="http://schemas.openxmlformats.org/officeDocument/2006/relationships/oleObject" Target="../embeddings/Microsoft_Word_97_-_2003_Document61.doc"/></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122.emf"/><Relationship Id="rId2" Type="http://schemas.openxmlformats.org/officeDocument/2006/relationships/slideLayout" Target="../slideLayouts/slideLayout1.xml"/><Relationship Id="rId1" Type="http://schemas.openxmlformats.org/officeDocument/2006/relationships/vmlDrawing" Target="../drawings/vmlDrawing61.vml"/><Relationship Id="rId6" Type="http://schemas.openxmlformats.org/officeDocument/2006/relationships/package" Target="../embeddings/Microsoft_Word_Document51.docx"/><Relationship Id="rId5" Type="http://schemas.openxmlformats.org/officeDocument/2006/relationships/image" Target="../media/image121.emf"/><Relationship Id="rId4" Type="http://schemas.openxmlformats.org/officeDocument/2006/relationships/oleObject" Target="../embeddings/Microsoft_Word_97_-_2003_Document62.doc"/></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124.emf"/><Relationship Id="rId2" Type="http://schemas.openxmlformats.org/officeDocument/2006/relationships/slideLayout" Target="../slideLayouts/slideLayout1.xml"/><Relationship Id="rId1" Type="http://schemas.openxmlformats.org/officeDocument/2006/relationships/vmlDrawing" Target="../drawings/vmlDrawing62.vml"/><Relationship Id="rId6" Type="http://schemas.openxmlformats.org/officeDocument/2006/relationships/package" Target="../embeddings/Microsoft_Word_Document52.docx"/><Relationship Id="rId5" Type="http://schemas.openxmlformats.org/officeDocument/2006/relationships/image" Target="../media/image123.emf"/><Relationship Id="rId4" Type="http://schemas.openxmlformats.org/officeDocument/2006/relationships/oleObject" Target="../embeddings/Microsoft_Word_97_-_2003_Document63.doc"/></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126.emf"/><Relationship Id="rId2" Type="http://schemas.openxmlformats.org/officeDocument/2006/relationships/slideLayout" Target="../slideLayouts/slideLayout1.xml"/><Relationship Id="rId1" Type="http://schemas.openxmlformats.org/officeDocument/2006/relationships/vmlDrawing" Target="../drawings/vmlDrawing63.vml"/><Relationship Id="rId6" Type="http://schemas.openxmlformats.org/officeDocument/2006/relationships/package" Target="../embeddings/Microsoft_Word_Document53.docx"/><Relationship Id="rId5" Type="http://schemas.openxmlformats.org/officeDocument/2006/relationships/image" Target="../media/image125.emf"/><Relationship Id="rId4" Type="http://schemas.openxmlformats.org/officeDocument/2006/relationships/oleObject" Target="../embeddings/Microsoft_Word_97_-_2003_Document64.doc"/></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128.emf"/><Relationship Id="rId2" Type="http://schemas.openxmlformats.org/officeDocument/2006/relationships/slideLayout" Target="../slideLayouts/slideLayout1.xml"/><Relationship Id="rId1" Type="http://schemas.openxmlformats.org/officeDocument/2006/relationships/vmlDrawing" Target="../drawings/vmlDrawing64.vml"/><Relationship Id="rId6" Type="http://schemas.openxmlformats.org/officeDocument/2006/relationships/package" Target="../embeddings/Microsoft_Word_Document54.docx"/><Relationship Id="rId5" Type="http://schemas.openxmlformats.org/officeDocument/2006/relationships/image" Target="../media/image127.emf"/><Relationship Id="rId4" Type="http://schemas.openxmlformats.org/officeDocument/2006/relationships/oleObject" Target="../embeddings/Microsoft_Word_97_-_2003_Document65.doc"/></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bankrate.com/partners/sem/mortgage-calculator-rates.aspx"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e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package" Target="../embeddings/Microsoft_Word_Document5.docx"/><Relationship Id="rId5" Type="http://schemas.openxmlformats.org/officeDocument/2006/relationships/image" Target="../media/image10.emf"/><Relationship Id="rId4" Type="http://schemas.openxmlformats.org/officeDocument/2006/relationships/oleObject" Target="../embeddings/Microsoft_Word_97_-_2003_Document6.doc"/></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Microsoft_Word_97_-_2003_Document7.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E5133E1D-5B97-4EBF-A219-87FF63BF9197}" type="slidenum">
              <a:rPr lang="en-US" altLang="en-US" sz="900">
                <a:latin typeface="Arial Narrow" pitchFamily="34" charset="0"/>
              </a:rPr>
              <a:pPr algn="r"/>
              <a:t>1</a:t>
            </a:fld>
            <a:endParaRPr lang="en-US" altLang="en-US" sz="900">
              <a:latin typeface="Arial Narrow" pitchFamily="34" charset="0"/>
            </a:endParaRPr>
          </a:p>
        </p:txBody>
      </p:sp>
      <p:graphicFrame>
        <p:nvGraphicFramePr>
          <p:cNvPr id="13318" name="Object 6"/>
          <p:cNvGraphicFramePr>
            <a:graphicFrameLocks noChangeAspect="1"/>
          </p:cNvGraphicFramePr>
          <p:nvPr>
            <p:extLst>
              <p:ext uri="{D42A27DB-BD31-4B8C-83A1-F6EECF244321}">
                <p14:modId xmlns:p14="http://schemas.microsoft.com/office/powerpoint/2010/main" val="3758010707"/>
              </p:ext>
            </p:extLst>
          </p:nvPr>
        </p:nvGraphicFramePr>
        <p:xfrm>
          <a:off x="914400" y="1600200"/>
          <a:ext cx="7301323" cy="2386877"/>
        </p:xfrm>
        <a:graphic>
          <a:graphicData uri="http://schemas.openxmlformats.org/presentationml/2006/ole">
            <mc:AlternateContent xmlns:mc="http://schemas.openxmlformats.org/markup-compatibility/2006">
              <mc:Choice xmlns:v="urn:schemas-microsoft-com:vml" Requires="v">
                <p:oleObj spid="_x0000_s13377" name="Document" r:id="rId4" imgW="7317363" imgH="2422600" progId="Word.Document.8">
                  <p:embed/>
                </p:oleObj>
              </mc:Choice>
              <mc:Fallback>
                <p:oleObj name="Document" r:id="rId4" imgW="7317363" imgH="2422600" progId="Word.Document.8">
                  <p:embed/>
                  <p:pic>
                    <p:nvPicPr>
                      <p:cNvPr id="0" name="Object 6"/>
                      <p:cNvPicPr>
                        <a:picLocks noChangeAspect="1" noChangeArrowheads="1"/>
                      </p:cNvPicPr>
                      <p:nvPr/>
                    </p:nvPicPr>
                    <p:blipFill>
                      <a:blip r:embed="rId5"/>
                      <a:srcRect/>
                      <a:stretch>
                        <a:fillRect/>
                      </a:stretch>
                    </p:blipFill>
                    <p:spPr bwMode="auto">
                      <a:xfrm>
                        <a:off x="914400" y="1600200"/>
                        <a:ext cx="7301323" cy="23868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9B69B337-A516-448D-8275-A15877E73B13}" type="slidenum">
              <a:rPr lang="en-US" altLang="en-US" sz="900">
                <a:latin typeface="Arial Narrow" pitchFamily="34" charset="0"/>
              </a:rPr>
              <a:pPr algn="r"/>
              <a:t>10</a:t>
            </a:fld>
            <a:endParaRPr lang="en-US" altLang="en-US" sz="900">
              <a:latin typeface="Arial Narrow" pitchFamily="34" charset="0"/>
            </a:endParaRPr>
          </a:p>
        </p:txBody>
      </p:sp>
      <p:graphicFrame>
        <p:nvGraphicFramePr>
          <p:cNvPr id="37890" name="Object 2"/>
          <p:cNvGraphicFramePr>
            <a:graphicFrameLocks noChangeAspect="1"/>
          </p:cNvGraphicFramePr>
          <p:nvPr>
            <p:extLst>
              <p:ext uri="{D42A27DB-BD31-4B8C-83A1-F6EECF244321}">
                <p14:modId xmlns:p14="http://schemas.microsoft.com/office/powerpoint/2010/main" val="297279305"/>
              </p:ext>
            </p:extLst>
          </p:nvPr>
        </p:nvGraphicFramePr>
        <p:xfrm>
          <a:off x="914400" y="1139825"/>
          <a:ext cx="7301323" cy="5290809"/>
        </p:xfrm>
        <a:graphic>
          <a:graphicData uri="http://schemas.openxmlformats.org/presentationml/2006/ole">
            <mc:AlternateContent xmlns:mc="http://schemas.openxmlformats.org/markup-compatibility/2006">
              <mc:Choice xmlns:v="urn:schemas-microsoft-com:vml" Requires="v">
                <p:oleObj spid="_x0000_s37986" name="Document" r:id="rId4" imgW="7301323" imgH="5292249" progId="Word.Document.8">
                  <p:embed/>
                </p:oleObj>
              </mc:Choice>
              <mc:Fallback>
                <p:oleObj name="Document" r:id="rId4" imgW="7301323" imgH="5292249" progId="Word.Document.8">
                  <p:embed/>
                  <p:pic>
                    <p:nvPicPr>
                      <p:cNvPr id="0" name="Object 2"/>
                      <p:cNvPicPr>
                        <a:picLocks noChangeAspect="1" noChangeArrowheads="1"/>
                      </p:cNvPicPr>
                      <p:nvPr/>
                    </p:nvPicPr>
                    <p:blipFill>
                      <a:blip r:embed="rId5"/>
                      <a:srcRect/>
                      <a:stretch>
                        <a:fillRect/>
                      </a:stretch>
                    </p:blipFill>
                    <p:spPr bwMode="auto">
                      <a:xfrm>
                        <a:off x="914400" y="1139825"/>
                        <a:ext cx="7301323" cy="52908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569741447"/>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37987"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387F40F-98D9-4550-9C51-6D131794D824}" type="slidenum">
              <a:rPr lang="en-US" altLang="en-US" sz="900">
                <a:latin typeface="Arial Narrow" pitchFamily="34" charset="0"/>
              </a:rPr>
              <a:pPr algn="r"/>
              <a:t>11</a:t>
            </a:fld>
            <a:endParaRPr lang="en-US" altLang="en-US" sz="900">
              <a:latin typeface="Arial Narrow" pitchFamily="34" charset="0"/>
            </a:endParaRPr>
          </a:p>
        </p:txBody>
      </p:sp>
      <p:graphicFrame>
        <p:nvGraphicFramePr>
          <p:cNvPr id="38916" name="Object 4"/>
          <p:cNvGraphicFramePr>
            <a:graphicFrameLocks noChangeAspect="1"/>
          </p:cNvGraphicFramePr>
          <p:nvPr>
            <p:extLst>
              <p:ext uri="{D42A27DB-BD31-4B8C-83A1-F6EECF244321}">
                <p14:modId xmlns:p14="http://schemas.microsoft.com/office/powerpoint/2010/main" val="4236336037"/>
              </p:ext>
            </p:extLst>
          </p:nvPr>
        </p:nvGraphicFramePr>
        <p:xfrm>
          <a:off x="914400" y="1115250"/>
          <a:ext cx="7422416" cy="1475550"/>
        </p:xfrm>
        <a:graphic>
          <a:graphicData uri="http://schemas.openxmlformats.org/presentationml/2006/ole">
            <mc:AlternateContent xmlns:mc="http://schemas.openxmlformats.org/markup-compatibility/2006">
              <mc:Choice xmlns:v="urn:schemas-microsoft-com:vml" Requires="v">
                <p:oleObj spid="_x0000_s39011" name="Document" r:id="rId4" imgW="7422416" imgH="1475550" progId="Word.Document.8">
                  <p:embed/>
                </p:oleObj>
              </mc:Choice>
              <mc:Fallback>
                <p:oleObj name="Document" r:id="rId4" imgW="7422416" imgH="1475550" progId="Word.Document.8">
                  <p:embed/>
                  <p:pic>
                    <p:nvPicPr>
                      <p:cNvPr id="0" name="Object 4"/>
                      <p:cNvPicPr>
                        <a:picLocks noChangeAspect="1" noChangeArrowheads="1"/>
                      </p:cNvPicPr>
                      <p:nvPr/>
                    </p:nvPicPr>
                    <p:blipFill>
                      <a:blip r:embed="rId5"/>
                      <a:srcRect/>
                      <a:stretch>
                        <a:fillRect/>
                      </a:stretch>
                    </p:blipFill>
                    <p:spPr bwMode="auto">
                      <a:xfrm>
                        <a:off x="914400" y="1115250"/>
                        <a:ext cx="7422416" cy="1475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975784526"/>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39012"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1AB4DBB7-185E-4A31-988D-A4017D490E9F}" type="slidenum">
              <a:rPr lang="en-US" altLang="en-US" sz="900">
                <a:latin typeface="Arial Narrow" pitchFamily="34" charset="0"/>
              </a:rPr>
              <a:pPr algn="r"/>
              <a:t>12</a:t>
            </a:fld>
            <a:endParaRPr lang="en-US" altLang="en-US" sz="900">
              <a:latin typeface="Arial Narrow" pitchFamily="34" charset="0"/>
            </a:endParaRPr>
          </a:p>
        </p:txBody>
      </p:sp>
      <p:graphicFrame>
        <p:nvGraphicFramePr>
          <p:cNvPr id="39938" name="Object 2"/>
          <p:cNvGraphicFramePr>
            <a:graphicFrameLocks noChangeAspect="1"/>
          </p:cNvGraphicFramePr>
          <p:nvPr>
            <p:extLst>
              <p:ext uri="{D42A27DB-BD31-4B8C-83A1-F6EECF244321}">
                <p14:modId xmlns:p14="http://schemas.microsoft.com/office/powerpoint/2010/main" val="2666995757"/>
              </p:ext>
            </p:extLst>
          </p:nvPr>
        </p:nvGraphicFramePr>
        <p:xfrm>
          <a:off x="914400" y="1066800"/>
          <a:ext cx="7301323" cy="2827598"/>
        </p:xfrm>
        <a:graphic>
          <a:graphicData uri="http://schemas.openxmlformats.org/presentationml/2006/ole">
            <mc:AlternateContent xmlns:mc="http://schemas.openxmlformats.org/markup-compatibility/2006">
              <mc:Choice xmlns:v="urn:schemas-microsoft-com:vml" Requires="v">
                <p:oleObj spid="_x0000_s40033" name="Document" r:id="rId4" imgW="7301323" imgH="2827598" progId="Word.Document.8">
                  <p:embed/>
                </p:oleObj>
              </mc:Choice>
              <mc:Fallback>
                <p:oleObj name="Document" r:id="rId4" imgW="7301323" imgH="2827598" progId="Word.Document.8">
                  <p:embed/>
                  <p:pic>
                    <p:nvPicPr>
                      <p:cNvPr id="0" name="Object 2"/>
                      <p:cNvPicPr>
                        <a:picLocks noChangeAspect="1" noChangeArrowheads="1"/>
                      </p:cNvPicPr>
                      <p:nvPr/>
                    </p:nvPicPr>
                    <p:blipFill>
                      <a:blip r:embed="rId5"/>
                      <a:srcRect/>
                      <a:stretch>
                        <a:fillRect/>
                      </a:stretch>
                    </p:blipFill>
                    <p:spPr bwMode="auto">
                      <a:xfrm>
                        <a:off x="914400" y="1066800"/>
                        <a:ext cx="7301323" cy="28275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510581809"/>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40034"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F60B3EE5-2345-4783-A0B8-FE8F7A481144}" type="slidenum">
              <a:rPr lang="en-US" altLang="en-US" sz="900">
                <a:latin typeface="Arial Narrow" pitchFamily="34" charset="0"/>
              </a:rPr>
              <a:pPr algn="r"/>
              <a:t>13</a:t>
            </a:fld>
            <a:endParaRPr lang="en-US" altLang="en-US" sz="900">
              <a:latin typeface="Arial Narrow" pitchFamily="34" charset="0"/>
            </a:endParaRPr>
          </a:p>
        </p:txBody>
      </p:sp>
      <p:graphicFrame>
        <p:nvGraphicFramePr>
          <p:cNvPr id="40962" name="Object 2"/>
          <p:cNvGraphicFramePr>
            <a:graphicFrameLocks noChangeAspect="1"/>
          </p:cNvGraphicFramePr>
          <p:nvPr>
            <p:extLst>
              <p:ext uri="{D42A27DB-BD31-4B8C-83A1-F6EECF244321}">
                <p14:modId xmlns:p14="http://schemas.microsoft.com/office/powerpoint/2010/main" val="348334037"/>
              </p:ext>
            </p:extLst>
          </p:nvPr>
        </p:nvGraphicFramePr>
        <p:xfrm>
          <a:off x="914400" y="1114425"/>
          <a:ext cx="7315200" cy="4448175"/>
        </p:xfrm>
        <a:graphic>
          <a:graphicData uri="http://schemas.openxmlformats.org/presentationml/2006/ole">
            <mc:AlternateContent xmlns:mc="http://schemas.openxmlformats.org/markup-compatibility/2006">
              <mc:Choice xmlns:v="urn:schemas-microsoft-com:vml" Requires="v">
                <p:oleObj spid="_x0000_s41060" name="Document" r:id="rId4" imgW="7301323" imgH="4456896" progId="Word.Document.8">
                  <p:embed/>
                </p:oleObj>
              </mc:Choice>
              <mc:Fallback>
                <p:oleObj name="Document" r:id="rId4" imgW="7301323" imgH="4456896" progId="Word.Document.8">
                  <p:embed/>
                  <p:pic>
                    <p:nvPicPr>
                      <p:cNvPr id="0" name="Object 2"/>
                      <p:cNvPicPr>
                        <a:picLocks noChangeAspect="1" noChangeArrowheads="1"/>
                      </p:cNvPicPr>
                      <p:nvPr/>
                    </p:nvPicPr>
                    <p:blipFill>
                      <a:blip r:embed="rId5"/>
                      <a:srcRect/>
                      <a:stretch>
                        <a:fillRect/>
                      </a:stretch>
                    </p:blipFill>
                    <p:spPr bwMode="auto">
                      <a:xfrm>
                        <a:off x="914400" y="1114425"/>
                        <a:ext cx="7315200" cy="444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5784576"/>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41061"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242C5BC-0986-46A8-AE88-67BECEDDCCBA}" type="slidenum">
              <a:rPr lang="en-US" altLang="en-US" sz="900">
                <a:latin typeface="Arial Narrow" pitchFamily="34" charset="0"/>
              </a:rPr>
              <a:pPr algn="r"/>
              <a:t>14</a:t>
            </a:fld>
            <a:endParaRPr lang="en-US" altLang="en-US" sz="900">
              <a:latin typeface="Arial Narrow" pitchFamily="34" charset="0"/>
            </a:endParaRPr>
          </a:p>
        </p:txBody>
      </p:sp>
      <p:graphicFrame>
        <p:nvGraphicFramePr>
          <p:cNvPr id="41986" name="Object 2"/>
          <p:cNvGraphicFramePr>
            <a:graphicFrameLocks noChangeAspect="1"/>
          </p:cNvGraphicFramePr>
          <p:nvPr>
            <p:extLst>
              <p:ext uri="{D42A27DB-BD31-4B8C-83A1-F6EECF244321}">
                <p14:modId xmlns:p14="http://schemas.microsoft.com/office/powerpoint/2010/main" val="3386081370"/>
              </p:ext>
            </p:extLst>
          </p:nvPr>
        </p:nvGraphicFramePr>
        <p:xfrm>
          <a:off x="914400" y="1147763"/>
          <a:ext cx="7280275" cy="1328737"/>
        </p:xfrm>
        <a:graphic>
          <a:graphicData uri="http://schemas.openxmlformats.org/presentationml/2006/ole">
            <mc:AlternateContent xmlns:mc="http://schemas.openxmlformats.org/markup-compatibility/2006">
              <mc:Choice xmlns:v="urn:schemas-microsoft-com:vml" Requires="v">
                <p:oleObj spid="_x0000_s42082" name="Document" r:id="rId4" imgW="7301323" imgH="1341246" progId="Word.Document.8">
                  <p:embed/>
                </p:oleObj>
              </mc:Choice>
              <mc:Fallback>
                <p:oleObj name="Document" r:id="rId4" imgW="7301323" imgH="1341246" progId="Word.Document.8">
                  <p:embed/>
                  <p:pic>
                    <p:nvPicPr>
                      <p:cNvPr id="0" name="Object 2"/>
                      <p:cNvPicPr>
                        <a:picLocks noChangeAspect="1" noChangeArrowheads="1"/>
                      </p:cNvPicPr>
                      <p:nvPr/>
                    </p:nvPicPr>
                    <p:blipFill>
                      <a:blip r:embed="rId5"/>
                      <a:srcRect/>
                      <a:stretch>
                        <a:fillRect/>
                      </a:stretch>
                    </p:blipFill>
                    <p:spPr bwMode="auto">
                      <a:xfrm>
                        <a:off x="914400" y="1147763"/>
                        <a:ext cx="7280275" cy="1328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670457062"/>
              </p:ext>
            </p:extLst>
          </p:nvPr>
        </p:nvGraphicFramePr>
        <p:xfrm>
          <a:off x="914400" y="685800"/>
          <a:ext cx="6924666" cy="426495"/>
        </p:xfrm>
        <a:graphic>
          <a:graphicData uri="http://schemas.openxmlformats.org/presentationml/2006/ole">
            <mc:AlternateContent xmlns:mc="http://schemas.openxmlformats.org/markup-compatibility/2006">
              <mc:Choice xmlns:v="urn:schemas-microsoft-com:vml" Requires="v">
                <p:oleObj spid="_x0000_s42083" name="Document" r:id="rId6" imgW="6924666" imgH="426495" progId="Word.Document.12">
                  <p:embed/>
                </p:oleObj>
              </mc:Choice>
              <mc:Fallback>
                <p:oleObj name="Document" r:id="rId6" imgW="6924666" imgH="426495" progId="Word.Document.12">
                  <p:embed/>
                  <p:pic>
                    <p:nvPicPr>
                      <p:cNvPr id="0" name=""/>
                      <p:cNvPicPr/>
                      <p:nvPr/>
                    </p:nvPicPr>
                    <p:blipFill>
                      <a:blip r:embed="rId7"/>
                      <a:stretch>
                        <a:fillRect/>
                      </a:stretch>
                    </p:blipFill>
                    <p:spPr>
                      <a:xfrm>
                        <a:off x="914400" y="685800"/>
                        <a:ext cx="6924666"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F46CFD70-FA34-4908-B711-AE7D6B79363C}" type="slidenum">
              <a:rPr lang="en-US" altLang="en-US" sz="900">
                <a:latin typeface="Arial Narrow" pitchFamily="34" charset="0"/>
              </a:rPr>
              <a:pPr algn="r"/>
              <a:t>15</a:t>
            </a:fld>
            <a:endParaRPr lang="en-US" altLang="en-US" sz="900">
              <a:latin typeface="Arial Narrow" pitchFamily="34" charset="0"/>
            </a:endParaRPr>
          </a:p>
        </p:txBody>
      </p:sp>
      <p:graphicFrame>
        <p:nvGraphicFramePr>
          <p:cNvPr id="43010" name="Object 2"/>
          <p:cNvGraphicFramePr>
            <a:graphicFrameLocks noChangeAspect="1"/>
          </p:cNvGraphicFramePr>
          <p:nvPr>
            <p:extLst>
              <p:ext uri="{D42A27DB-BD31-4B8C-83A1-F6EECF244321}">
                <p14:modId xmlns:p14="http://schemas.microsoft.com/office/powerpoint/2010/main" val="807617915"/>
              </p:ext>
            </p:extLst>
          </p:nvPr>
        </p:nvGraphicFramePr>
        <p:xfrm>
          <a:off x="914400" y="1506538"/>
          <a:ext cx="7280275" cy="3217862"/>
        </p:xfrm>
        <a:graphic>
          <a:graphicData uri="http://schemas.openxmlformats.org/presentationml/2006/ole">
            <mc:AlternateContent xmlns:mc="http://schemas.openxmlformats.org/markup-compatibility/2006">
              <mc:Choice xmlns:v="urn:schemas-microsoft-com:vml" Requires="v">
                <p:oleObj spid="_x0000_s43106" name="Document" r:id="rId4" imgW="7301323" imgH="3234472" progId="Word.Document.8">
                  <p:embed/>
                </p:oleObj>
              </mc:Choice>
              <mc:Fallback>
                <p:oleObj name="Document" r:id="rId4" imgW="7301323" imgH="3234472" progId="Word.Document.8">
                  <p:embed/>
                  <p:pic>
                    <p:nvPicPr>
                      <p:cNvPr id="0" name="Object 2"/>
                      <p:cNvPicPr>
                        <a:picLocks noChangeAspect="1" noChangeArrowheads="1"/>
                      </p:cNvPicPr>
                      <p:nvPr/>
                    </p:nvPicPr>
                    <p:blipFill>
                      <a:blip r:embed="rId5"/>
                      <a:srcRect/>
                      <a:stretch>
                        <a:fillRect/>
                      </a:stretch>
                    </p:blipFill>
                    <p:spPr bwMode="auto">
                      <a:xfrm>
                        <a:off x="914400" y="1506538"/>
                        <a:ext cx="7280275" cy="3217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79183089"/>
              </p:ext>
            </p:extLst>
          </p:nvPr>
        </p:nvGraphicFramePr>
        <p:xfrm>
          <a:off x="914400" y="685800"/>
          <a:ext cx="6446667" cy="777049"/>
        </p:xfrm>
        <a:graphic>
          <a:graphicData uri="http://schemas.openxmlformats.org/presentationml/2006/ole">
            <mc:AlternateContent xmlns:mc="http://schemas.openxmlformats.org/markup-compatibility/2006">
              <mc:Choice xmlns:v="urn:schemas-microsoft-com:vml" Requires="v">
                <p:oleObj spid="_x0000_s43107" name="Document" r:id="rId6" imgW="6446667" imgH="777049" progId="Word.Document.12">
                  <p:embed/>
                </p:oleObj>
              </mc:Choice>
              <mc:Fallback>
                <p:oleObj name="Document" r:id="rId6" imgW="6446667" imgH="777049" progId="Word.Document.12">
                  <p:embed/>
                  <p:pic>
                    <p:nvPicPr>
                      <p:cNvPr id="0" name=""/>
                      <p:cNvPicPr/>
                      <p:nvPr/>
                    </p:nvPicPr>
                    <p:blipFill>
                      <a:blip r:embed="rId7"/>
                      <a:stretch>
                        <a:fillRect/>
                      </a:stretch>
                    </p:blipFill>
                    <p:spPr>
                      <a:xfrm>
                        <a:off x="914400" y="685800"/>
                        <a:ext cx="6446667" cy="777049"/>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545749E-8809-4570-9EBC-F81B46D56634}" type="slidenum">
              <a:rPr lang="en-US" altLang="en-US" sz="900">
                <a:latin typeface="Arial Narrow" pitchFamily="34" charset="0"/>
              </a:rPr>
              <a:pPr algn="r"/>
              <a:t>16</a:t>
            </a:fld>
            <a:endParaRPr lang="en-US" altLang="en-US" sz="900">
              <a:latin typeface="Arial Narrow" pitchFamily="34" charset="0"/>
            </a:endParaRPr>
          </a:p>
        </p:txBody>
      </p:sp>
      <p:graphicFrame>
        <p:nvGraphicFramePr>
          <p:cNvPr id="44037" name="Object 5"/>
          <p:cNvGraphicFramePr>
            <a:graphicFrameLocks noChangeAspect="1"/>
          </p:cNvGraphicFramePr>
          <p:nvPr>
            <p:extLst>
              <p:ext uri="{D42A27DB-BD31-4B8C-83A1-F6EECF244321}">
                <p14:modId xmlns:p14="http://schemas.microsoft.com/office/powerpoint/2010/main" val="1674250241"/>
              </p:ext>
            </p:extLst>
          </p:nvPr>
        </p:nvGraphicFramePr>
        <p:xfrm>
          <a:off x="914400" y="1139441"/>
          <a:ext cx="7422416" cy="3051559"/>
        </p:xfrm>
        <a:graphic>
          <a:graphicData uri="http://schemas.openxmlformats.org/presentationml/2006/ole">
            <mc:AlternateContent xmlns:mc="http://schemas.openxmlformats.org/markup-compatibility/2006">
              <mc:Choice xmlns:v="urn:schemas-microsoft-com:vml" Requires="v">
                <p:oleObj spid="_x0000_s44133" name="Document" r:id="rId4" imgW="7422416" imgH="3051559" progId="Word.Document.8">
                  <p:embed/>
                </p:oleObj>
              </mc:Choice>
              <mc:Fallback>
                <p:oleObj name="Document" r:id="rId4" imgW="7422416" imgH="3051559" progId="Word.Document.8">
                  <p:embed/>
                  <p:pic>
                    <p:nvPicPr>
                      <p:cNvPr id="0" name="Object 5"/>
                      <p:cNvPicPr>
                        <a:picLocks noChangeAspect="1" noChangeArrowheads="1"/>
                      </p:cNvPicPr>
                      <p:nvPr/>
                    </p:nvPicPr>
                    <p:blipFill>
                      <a:blip r:embed="rId5"/>
                      <a:srcRect/>
                      <a:stretch>
                        <a:fillRect/>
                      </a:stretch>
                    </p:blipFill>
                    <p:spPr bwMode="auto">
                      <a:xfrm>
                        <a:off x="914400" y="1139441"/>
                        <a:ext cx="7422416" cy="30515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980387941"/>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44134"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960C4A1-C6A1-4D9A-828C-7EA6146F6F09}" type="slidenum">
              <a:rPr lang="en-US" altLang="en-US" sz="900">
                <a:latin typeface="Arial Narrow" pitchFamily="34" charset="0"/>
              </a:rPr>
              <a:pPr algn="r"/>
              <a:t>17</a:t>
            </a:fld>
            <a:endParaRPr lang="en-US" altLang="en-US" sz="900">
              <a:latin typeface="Arial Narrow" pitchFamily="34" charset="0"/>
            </a:endParaRPr>
          </a:p>
        </p:txBody>
      </p:sp>
      <p:graphicFrame>
        <p:nvGraphicFramePr>
          <p:cNvPr id="45059" name="Object 3"/>
          <p:cNvGraphicFramePr>
            <a:graphicFrameLocks noChangeAspect="1"/>
          </p:cNvGraphicFramePr>
          <p:nvPr>
            <p:extLst>
              <p:ext uri="{D42A27DB-BD31-4B8C-83A1-F6EECF244321}">
                <p14:modId xmlns:p14="http://schemas.microsoft.com/office/powerpoint/2010/main" val="1558489211"/>
              </p:ext>
            </p:extLst>
          </p:nvPr>
        </p:nvGraphicFramePr>
        <p:xfrm>
          <a:off x="914400" y="1143000"/>
          <a:ext cx="7301323" cy="1341246"/>
        </p:xfrm>
        <a:graphic>
          <a:graphicData uri="http://schemas.openxmlformats.org/presentationml/2006/ole">
            <mc:AlternateContent xmlns:mc="http://schemas.openxmlformats.org/markup-compatibility/2006">
              <mc:Choice xmlns:v="urn:schemas-microsoft-com:vml" Requires="v">
                <p:oleObj spid="_x0000_s45155" name="Document" r:id="rId4" imgW="7301323" imgH="1341246" progId="Word.Document.8">
                  <p:embed/>
                </p:oleObj>
              </mc:Choice>
              <mc:Fallback>
                <p:oleObj name="Document" r:id="rId4" imgW="7301323" imgH="1341246" progId="Word.Document.8">
                  <p:embed/>
                  <p:pic>
                    <p:nvPicPr>
                      <p:cNvPr id="0" name="Object 3"/>
                      <p:cNvPicPr>
                        <a:picLocks noChangeAspect="1" noChangeArrowheads="1"/>
                      </p:cNvPicPr>
                      <p:nvPr/>
                    </p:nvPicPr>
                    <p:blipFill>
                      <a:blip r:embed="rId5"/>
                      <a:srcRect/>
                      <a:stretch>
                        <a:fillRect/>
                      </a:stretch>
                    </p:blipFill>
                    <p:spPr bwMode="auto">
                      <a:xfrm>
                        <a:off x="914400" y="1143000"/>
                        <a:ext cx="7301323" cy="1341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052486522"/>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45156"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3A22F21-CEF9-47AD-ADFA-4B5E4FD46A3A}" type="slidenum">
              <a:rPr lang="en-US" altLang="en-US" sz="900">
                <a:latin typeface="Arial Narrow" pitchFamily="34" charset="0"/>
              </a:rPr>
              <a:pPr algn="r"/>
              <a:t>18</a:t>
            </a:fld>
            <a:endParaRPr lang="en-US" altLang="en-US" sz="900">
              <a:latin typeface="Arial Narrow" pitchFamily="34" charset="0"/>
            </a:endParaRPr>
          </a:p>
        </p:txBody>
      </p:sp>
      <p:graphicFrame>
        <p:nvGraphicFramePr>
          <p:cNvPr id="46082" name="Object 2"/>
          <p:cNvGraphicFramePr>
            <a:graphicFrameLocks noChangeAspect="1"/>
          </p:cNvGraphicFramePr>
          <p:nvPr>
            <p:extLst>
              <p:ext uri="{D42A27DB-BD31-4B8C-83A1-F6EECF244321}">
                <p14:modId xmlns:p14="http://schemas.microsoft.com/office/powerpoint/2010/main" val="445030575"/>
              </p:ext>
            </p:extLst>
          </p:nvPr>
        </p:nvGraphicFramePr>
        <p:xfrm>
          <a:off x="914400" y="1076325"/>
          <a:ext cx="7315200" cy="4105275"/>
        </p:xfrm>
        <a:graphic>
          <a:graphicData uri="http://schemas.openxmlformats.org/presentationml/2006/ole">
            <mc:AlternateContent xmlns:mc="http://schemas.openxmlformats.org/markup-compatibility/2006">
              <mc:Choice xmlns:v="urn:schemas-microsoft-com:vml" Requires="v">
                <p:oleObj spid="_x0000_s46180" name="Document" r:id="rId4" imgW="7301323" imgH="4115554" progId="Word.Document.8">
                  <p:embed/>
                </p:oleObj>
              </mc:Choice>
              <mc:Fallback>
                <p:oleObj name="Document" r:id="rId4" imgW="7301323" imgH="4115554" progId="Word.Document.8">
                  <p:embed/>
                  <p:pic>
                    <p:nvPicPr>
                      <p:cNvPr id="0" name="Object 2"/>
                      <p:cNvPicPr>
                        <a:picLocks noChangeAspect="1" noChangeArrowheads="1"/>
                      </p:cNvPicPr>
                      <p:nvPr/>
                    </p:nvPicPr>
                    <p:blipFill>
                      <a:blip r:embed="rId5"/>
                      <a:srcRect/>
                      <a:stretch>
                        <a:fillRect/>
                      </a:stretch>
                    </p:blipFill>
                    <p:spPr bwMode="auto">
                      <a:xfrm>
                        <a:off x="914400" y="1076325"/>
                        <a:ext cx="7315200" cy="410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435447171"/>
              </p:ext>
            </p:extLst>
          </p:nvPr>
        </p:nvGraphicFramePr>
        <p:xfrm>
          <a:off x="914400" y="685800"/>
          <a:ext cx="6910387" cy="768350"/>
        </p:xfrm>
        <a:graphic>
          <a:graphicData uri="http://schemas.openxmlformats.org/presentationml/2006/ole">
            <mc:AlternateContent xmlns:mc="http://schemas.openxmlformats.org/markup-compatibility/2006">
              <mc:Choice xmlns:v="urn:schemas-microsoft-com:vml" Requires="v">
                <p:oleObj spid="_x0000_s46181" name="Document" r:id="rId6" imgW="6924666" imgH="770210" progId="Word.Document.12">
                  <p:embed/>
                </p:oleObj>
              </mc:Choice>
              <mc:Fallback>
                <p:oleObj name="Document" r:id="rId6" imgW="6924666" imgH="770210" progId="Word.Document.12">
                  <p:embed/>
                  <p:pic>
                    <p:nvPicPr>
                      <p:cNvPr id="0" name=""/>
                      <p:cNvPicPr/>
                      <p:nvPr/>
                    </p:nvPicPr>
                    <p:blipFill>
                      <a:blip r:embed="rId7"/>
                      <a:stretch>
                        <a:fillRect/>
                      </a:stretch>
                    </p:blipFill>
                    <p:spPr>
                      <a:xfrm>
                        <a:off x="914400" y="685800"/>
                        <a:ext cx="6910387" cy="7683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DE4EC55-DD4A-421F-B211-A0B3156E355E}" type="slidenum">
              <a:rPr lang="en-US" altLang="en-US" sz="900">
                <a:latin typeface="Arial Narrow" pitchFamily="34" charset="0"/>
              </a:rPr>
              <a:pPr algn="r"/>
              <a:t>19</a:t>
            </a:fld>
            <a:endParaRPr lang="en-US" altLang="en-US" sz="900">
              <a:latin typeface="Arial Narrow" pitchFamily="34" charset="0"/>
            </a:endParaRPr>
          </a:p>
        </p:txBody>
      </p:sp>
      <p:graphicFrame>
        <p:nvGraphicFramePr>
          <p:cNvPr id="47106" name="Object 2"/>
          <p:cNvGraphicFramePr>
            <a:graphicFrameLocks noChangeAspect="1"/>
          </p:cNvGraphicFramePr>
          <p:nvPr>
            <p:extLst>
              <p:ext uri="{D42A27DB-BD31-4B8C-83A1-F6EECF244321}">
                <p14:modId xmlns:p14="http://schemas.microsoft.com/office/powerpoint/2010/main" val="310305167"/>
              </p:ext>
            </p:extLst>
          </p:nvPr>
        </p:nvGraphicFramePr>
        <p:xfrm>
          <a:off x="914400" y="1143000"/>
          <a:ext cx="7280275" cy="1268413"/>
        </p:xfrm>
        <a:graphic>
          <a:graphicData uri="http://schemas.openxmlformats.org/presentationml/2006/ole">
            <mc:AlternateContent xmlns:mc="http://schemas.openxmlformats.org/markup-compatibility/2006">
              <mc:Choice xmlns:v="urn:schemas-microsoft-com:vml" Requires="v">
                <p:oleObj spid="_x0000_s47202" name="Document" r:id="rId4" imgW="7301323" imgH="1274273" progId="Word.Document.8">
                  <p:embed/>
                </p:oleObj>
              </mc:Choice>
              <mc:Fallback>
                <p:oleObj name="Document" r:id="rId4" imgW="7301323" imgH="1274273" progId="Word.Document.8">
                  <p:embed/>
                  <p:pic>
                    <p:nvPicPr>
                      <p:cNvPr id="0" name="Object 2"/>
                      <p:cNvPicPr>
                        <a:picLocks noChangeAspect="1" noChangeArrowheads="1"/>
                      </p:cNvPicPr>
                      <p:nvPr/>
                    </p:nvPicPr>
                    <p:blipFill>
                      <a:blip r:embed="rId5"/>
                      <a:srcRect/>
                      <a:stretch>
                        <a:fillRect/>
                      </a:stretch>
                    </p:blipFill>
                    <p:spPr bwMode="auto">
                      <a:xfrm>
                        <a:off x="914400" y="1143000"/>
                        <a:ext cx="7280275" cy="1268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418364814"/>
              </p:ext>
            </p:extLst>
          </p:nvPr>
        </p:nvGraphicFramePr>
        <p:xfrm>
          <a:off x="914400" y="685800"/>
          <a:ext cx="6863338" cy="426495"/>
        </p:xfrm>
        <a:graphic>
          <a:graphicData uri="http://schemas.openxmlformats.org/presentationml/2006/ole">
            <mc:AlternateContent xmlns:mc="http://schemas.openxmlformats.org/markup-compatibility/2006">
              <mc:Choice xmlns:v="urn:schemas-microsoft-com:vml" Requires="v">
                <p:oleObj spid="_x0000_s47203" name="Document" r:id="rId6" imgW="6863338" imgH="426495" progId="Word.Document.12">
                  <p:embed/>
                </p:oleObj>
              </mc:Choice>
              <mc:Fallback>
                <p:oleObj name="Document" r:id="rId6" imgW="6863338" imgH="426495" progId="Word.Document.12">
                  <p:embed/>
                  <p:pic>
                    <p:nvPicPr>
                      <p:cNvPr id="0" name=""/>
                      <p:cNvPicPr/>
                      <p:nvPr/>
                    </p:nvPicPr>
                    <p:blipFill>
                      <a:blip r:embed="rId7"/>
                      <a:stretch>
                        <a:fillRect/>
                      </a:stretch>
                    </p:blipFill>
                    <p:spPr>
                      <a:xfrm>
                        <a:off x="914400" y="685800"/>
                        <a:ext cx="6863338"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mtClean="0"/>
              <a:t>Topics</a:t>
            </a:r>
            <a:endParaRPr lang="en-US" sz="4000" smtClean="0"/>
          </a:p>
        </p:txBody>
      </p:sp>
      <p:sp>
        <p:nvSpPr>
          <p:cNvPr id="66563" name="Rectangle 3"/>
          <p:cNvSpPr>
            <a:spLocks noGrp="1" noChangeArrowheads="1"/>
          </p:cNvSpPr>
          <p:nvPr>
            <p:ph type="body" idx="1"/>
          </p:nvPr>
        </p:nvSpPr>
        <p:spPr/>
        <p:txBody>
          <a:bodyPr/>
          <a:lstStyle/>
          <a:p>
            <a:pPr eaLnBrk="1" hangingPunct="1">
              <a:defRPr/>
            </a:pPr>
            <a:r>
              <a:rPr lang="en-US" dirty="0" smtClean="0"/>
              <a:t>Future Value example from chapter 2</a:t>
            </a:r>
          </a:p>
          <a:p>
            <a:pPr lvl="1" eaLnBrk="1" hangingPunct="1">
              <a:defRPr/>
            </a:pPr>
            <a:r>
              <a:rPr lang="en-US" dirty="0" smtClean="0"/>
              <a:t>Basic PHP Syntax</a:t>
            </a:r>
          </a:p>
          <a:p>
            <a:pPr lvl="2" eaLnBrk="1" hangingPunct="1">
              <a:defRPr/>
            </a:pPr>
            <a:r>
              <a:rPr lang="en-US" dirty="0" smtClean="0"/>
              <a:t>Variables, Expressions, If Statements, Loops and some Predefined Functions in PHP</a:t>
            </a:r>
          </a:p>
          <a:p>
            <a:pPr lvl="1" eaLnBrk="1" hangingPunct="1">
              <a:defRPr/>
            </a:pPr>
            <a:r>
              <a:rPr lang="en-US" dirty="0" smtClean="0"/>
              <a:t>Using </a:t>
            </a:r>
            <a:r>
              <a:rPr lang="en-US" dirty="0" err="1" smtClean="0"/>
              <a:t>PHP.Net</a:t>
            </a:r>
            <a:r>
              <a:rPr lang="en-US" dirty="0" smtClean="0"/>
              <a:t> as a reference</a:t>
            </a:r>
          </a:p>
          <a:p>
            <a:pPr lvl="1" eaLnBrk="1" hangingPunct="1">
              <a:defRPr/>
            </a:pPr>
            <a:r>
              <a:rPr lang="en-US" dirty="0" smtClean="0"/>
              <a:t>Getting and validating data from the user</a:t>
            </a:r>
          </a:p>
          <a:p>
            <a:pPr eaLnBrk="1" hangingPunct="1">
              <a:defRPr/>
            </a:pPr>
            <a:r>
              <a:rPr lang="en-US" dirty="0" smtClean="0"/>
              <a:t>Creating a page that “posts back” to itself.</a:t>
            </a:r>
          </a:p>
        </p:txBody>
      </p:sp>
    </p:spTree>
    <p:extLst>
      <p:ext uri="{BB962C8B-B14F-4D97-AF65-F5344CB8AC3E}">
        <p14:creationId xmlns:p14="http://schemas.microsoft.com/office/powerpoint/2010/main" val="3204284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ltLang="en-US"/>
              <a:t>Murach's PHP and MySQL, C2</a:t>
            </a:r>
          </a:p>
        </p:txBody>
      </p:sp>
      <p:sp>
        <p:nvSpPr>
          <p:cNvPr id="6"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7"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9021189-7E25-4CC6-937D-5CA4A8A72871}" type="slidenum">
              <a:rPr lang="en-US" altLang="en-US" sz="900">
                <a:latin typeface="Arial Narrow" pitchFamily="34" charset="0"/>
              </a:rPr>
              <a:pPr algn="r"/>
              <a:t>20</a:t>
            </a:fld>
            <a:endParaRPr lang="en-US" altLang="en-US" sz="900">
              <a:latin typeface="Arial Narrow" pitchFamily="34" charset="0"/>
            </a:endParaRPr>
          </a:p>
        </p:txBody>
      </p:sp>
      <p:graphicFrame>
        <p:nvGraphicFramePr>
          <p:cNvPr id="48131" name="Object 3"/>
          <p:cNvGraphicFramePr>
            <a:graphicFrameLocks noChangeAspect="1"/>
          </p:cNvGraphicFramePr>
          <p:nvPr>
            <p:extLst>
              <p:ext uri="{D42A27DB-BD31-4B8C-83A1-F6EECF244321}">
                <p14:modId xmlns:p14="http://schemas.microsoft.com/office/powerpoint/2010/main" val="3094123659"/>
              </p:ext>
            </p:extLst>
          </p:nvPr>
        </p:nvGraphicFramePr>
        <p:xfrm>
          <a:off x="914400" y="690562"/>
          <a:ext cx="7301323" cy="588348"/>
        </p:xfrm>
        <a:graphic>
          <a:graphicData uri="http://schemas.openxmlformats.org/presentationml/2006/ole">
            <mc:AlternateContent xmlns:mc="http://schemas.openxmlformats.org/markup-compatibility/2006">
              <mc:Choice xmlns:v="urn:schemas-microsoft-com:vml" Requires="v">
                <p:oleObj spid="_x0000_s48254" name="Document" r:id="rId4" imgW="7301323" imgH="588348" progId="Word.Document.8">
                  <p:embed/>
                </p:oleObj>
              </mc:Choice>
              <mc:Fallback>
                <p:oleObj name="Document" r:id="rId4" imgW="7301323" imgH="588348" progId="Word.Document.8">
                  <p:embed/>
                  <p:pic>
                    <p:nvPicPr>
                      <p:cNvPr id="0" name="Object 3"/>
                      <p:cNvPicPr>
                        <a:picLocks noChangeAspect="1" noChangeArrowheads="1"/>
                      </p:cNvPicPr>
                      <p:nvPr/>
                    </p:nvPicPr>
                    <p:blipFill>
                      <a:blip r:embed="rId5"/>
                      <a:srcRect/>
                      <a:stretch>
                        <a:fillRect/>
                      </a:stretch>
                    </p:blipFill>
                    <p:spPr bwMode="auto">
                      <a:xfrm>
                        <a:off x="914400" y="690562"/>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3" name="Object 5"/>
          <p:cNvGraphicFramePr>
            <a:graphicFrameLocks noChangeAspect="1"/>
          </p:cNvGraphicFramePr>
          <p:nvPr>
            <p:extLst>
              <p:ext uri="{D42A27DB-BD31-4B8C-83A1-F6EECF244321}">
                <p14:modId xmlns:p14="http://schemas.microsoft.com/office/powerpoint/2010/main" val="1246185877"/>
              </p:ext>
            </p:extLst>
          </p:nvPr>
        </p:nvGraphicFramePr>
        <p:xfrm>
          <a:off x="914400" y="3276600"/>
          <a:ext cx="7301323" cy="1859741"/>
        </p:xfrm>
        <a:graphic>
          <a:graphicData uri="http://schemas.openxmlformats.org/presentationml/2006/ole">
            <mc:AlternateContent xmlns:mc="http://schemas.openxmlformats.org/markup-compatibility/2006">
              <mc:Choice xmlns:v="urn:schemas-microsoft-com:vml" Requires="v">
                <p:oleObj spid="_x0000_s48255" name="Document" r:id="rId6" imgW="7301323" imgH="1859741" progId="Word.Document.8">
                  <p:embed/>
                </p:oleObj>
              </mc:Choice>
              <mc:Fallback>
                <p:oleObj name="Document" r:id="rId6" imgW="7301323" imgH="1859741" progId="Word.Document.8">
                  <p:embed/>
                  <p:pic>
                    <p:nvPicPr>
                      <p:cNvPr id="0" name="Object 5"/>
                      <p:cNvPicPr>
                        <a:picLocks noChangeAspect="1" noChangeArrowheads="1"/>
                      </p:cNvPicPr>
                      <p:nvPr/>
                    </p:nvPicPr>
                    <p:blipFill>
                      <a:blip r:embed="rId7"/>
                      <a:srcRect/>
                      <a:stretch>
                        <a:fillRect/>
                      </a:stretch>
                    </p:blipFill>
                    <p:spPr bwMode="auto">
                      <a:xfrm>
                        <a:off x="914400" y="3276600"/>
                        <a:ext cx="7301323" cy="18597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7" descr="2-5a"/>
          <p:cNvPicPr/>
          <p:nvPr/>
        </p:nvPicPr>
        <p:blipFill>
          <a:blip r:embed="rId8">
            <a:extLst>
              <a:ext uri="{28A0092B-C50C-407E-A947-70E740481C1C}">
                <a14:useLocalDpi xmlns:a14="http://schemas.microsoft.com/office/drawing/2010/main" val="0"/>
              </a:ext>
            </a:extLst>
          </a:blip>
          <a:srcRect/>
          <a:stretch>
            <a:fillRect/>
          </a:stretch>
        </p:blipFill>
        <p:spPr bwMode="auto">
          <a:xfrm>
            <a:off x="914400" y="1143000"/>
            <a:ext cx="7192858" cy="2059047"/>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C0608F78-DBC0-4F77-905C-238880BB346D}" type="slidenum">
              <a:rPr lang="en-US" altLang="en-US" sz="900">
                <a:latin typeface="Arial Narrow" pitchFamily="34" charset="0"/>
              </a:rPr>
              <a:pPr algn="r"/>
              <a:t>21</a:t>
            </a:fld>
            <a:endParaRPr lang="en-US" altLang="en-US" sz="900">
              <a:latin typeface="Arial Narrow" pitchFamily="34" charset="0"/>
            </a:endParaRPr>
          </a:p>
        </p:txBody>
      </p:sp>
      <p:graphicFrame>
        <p:nvGraphicFramePr>
          <p:cNvPr id="49156" name="Object 4"/>
          <p:cNvGraphicFramePr>
            <a:graphicFrameLocks noChangeAspect="1"/>
          </p:cNvGraphicFramePr>
          <p:nvPr>
            <p:extLst>
              <p:ext uri="{D42A27DB-BD31-4B8C-83A1-F6EECF244321}">
                <p14:modId xmlns:p14="http://schemas.microsoft.com/office/powerpoint/2010/main" val="1530695268"/>
              </p:ext>
            </p:extLst>
          </p:nvPr>
        </p:nvGraphicFramePr>
        <p:xfrm>
          <a:off x="914400" y="1145504"/>
          <a:ext cx="7422416" cy="2054896"/>
        </p:xfrm>
        <a:graphic>
          <a:graphicData uri="http://schemas.openxmlformats.org/presentationml/2006/ole">
            <mc:AlternateContent xmlns:mc="http://schemas.openxmlformats.org/markup-compatibility/2006">
              <mc:Choice xmlns:v="urn:schemas-microsoft-com:vml" Requires="v">
                <p:oleObj spid="_x0000_s49252" name="Document" r:id="rId4" imgW="7422416" imgH="2054896" progId="Word.Document.8">
                  <p:embed/>
                </p:oleObj>
              </mc:Choice>
              <mc:Fallback>
                <p:oleObj name="Document" r:id="rId4" imgW="7422416" imgH="2054896" progId="Word.Document.8">
                  <p:embed/>
                  <p:pic>
                    <p:nvPicPr>
                      <p:cNvPr id="0" name="Object 4"/>
                      <p:cNvPicPr>
                        <a:picLocks noChangeAspect="1" noChangeArrowheads="1"/>
                      </p:cNvPicPr>
                      <p:nvPr/>
                    </p:nvPicPr>
                    <p:blipFill>
                      <a:blip r:embed="rId5"/>
                      <a:srcRect/>
                      <a:stretch>
                        <a:fillRect/>
                      </a:stretch>
                    </p:blipFill>
                    <p:spPr bwMode="auto">
                      <a:xfrm>
                        <a:off x="914400" y="1145504"/>
                        <a:ext cx="7422416" cy="20548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613936589"/>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4925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AD70BEC1-0ECB-4BA6-A4F6-ED54464D15E8}" type="slidenum">
              <a:rPr lang="en-US" altLang="en-US" sz="900">
                <a:latin typeface="Arial Narrow" pitchFamily="34" charset="0"/>
              </a:rPr>
              <a:pPr algn="r"/>
              <a:t>22</a:t>
            </a:fld>
            <a:endParaRPr lang="en-US" altLang="en-US" sz="900">
              <a:latin typeface="Arial Narrow" pitchFamily="34" charset="0"/>
            </a:endParaRPr>
          </a:p>
        </p:txBody>
      </p:sp>
      <p:graphicFrame>
        <p:nvGraphicFramePr>
          <p:cNvPr id="50180" name="Object 4"/>
          <p:cNvGraphicFramePr>
            <a:graphicFrameLocks noChangeAspect="1"/>
          </p:cNvGraphicFramePr>
          <p:nvPr>
            <p:extLst>
              <p:ext uri="{D42A27DB-BD31-4B8C-83A1-F6EECF244321}">
                <p14:modId xmlns:p14="http://schemas.microsoft.com/office/powerpoint/2010/main" val="4265396442"/>
              </p:ext>
            </p:extLst>
          </p:nvPr>
        </p:nvGraphicFramePr>
        <p:xfrm>
          <a:off x="914400" y="1133019"/>
          <a:ext cx="7422416" cy="4048581"/>
        </p:xfrm>
        <a:graphic>
          <a:graphicData uri="http://schemas.openxmlformats.org/presentationml/2006/ole">
            <mc:AlternateContent xmlns:mc="http://schemas.openxmlformats.org/markup-compatibility/2006">
              <mc:Choice xmlns:v="urn:schemas-microsoft-com:vml" Requires="v">
                <p:oleObj spid="_x0000_s50276" name="Document" r:id="rId4" imgW="7422416" imgH="4048581" progId="Word.Document.8">
                  <p:embed/>
                </p:oleObj>
              </mc:Choice>
              <mc:Fallback>
                <p:oleObj name="Document" r:id="rId4" imgW="7422416" imgH="4048581" progId="Word.Document.8">
                  <p:embed/>
                  <p:pic>
                    <p:nvPicPr>
                      <p:cNvPr id="0" name="Object 4"/>
                      <p:cNvPicPr>
                        <a:picLocks noChangeAspect="1" noChangeArrowheads="1"/>
                      </p:cNvPicPr>
                      <p:nvPr/>
                    </p:nvPicPr>
                    <p:blipFill>
                      <a:blip r:embed="rId5"/>
                      <a:srcRect/>
                      <a:stretch>
                        <a:fillRect/>
                      </a:stretch>
                    </p:blipFill>
                    <p:spPr bwMode="auto">
                      <a:xfrm>
                        <a:off x="914400" y="1133019"/>
                        <a:ext cx="7422416" cy="40485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275217104"/>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0277"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C2</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CBB6C3A-8264-479B-9FD7-8860250A4812}" type="slidenum">
              <a:rPr lang="en-US" altLang="en-US" sz="900">
                <a:latin typeface="Arial Narrow" pitchFamily="34" charset="0"/>
              </a:rPr>
              <a:pPr algn="r"/>
              <a:t>23</a:t>
            </a:fld>
            <a:endParaRPr lang="en-US" altLang="en-US" sz="900">
              <a:latin typeface="Arial Narrow" pitchFamily="34" charset="0"/>
            </a:endParaRPr>
          </a:p>
        </p:txBody>
      </p:sp>
      <p:graphicFrame>
        <p:nvGraphicFramePr>
          <p:cNvPr id="51202" name="Object 2"/>
          <p:cNvGraphicFramePr>
            <a:graphicFrameLocks noChangeAspect="1"/>
          </p:cNvGraphicFramePr>
          <p:nvPr>
            <p:extLst>
              <p:ext uri="{D42A27DB-BD31-4B8C-83A1-F6EECF244321}">
                <p14:modId xmlns:p14="http://schemas.microsoft.com/office/powerpoint/2010/main" val="563463038"/>
              </p:ext>
            </p:extLst>
          </p:nvPr>
        </p:nvGraphicFramePr>
        <p:xfrm>
          <a:off x="914401" y="690563"/>
          <a:ext cx="7301323" cy="945173"/>
        </p:xfrm>
        <a:graphic>
          <a:graphicData uri="http://schemas.openxmlformats.org/presentationml/2006/ole">
            <mc:AlternateContent xmlns:mc="http://schemas.openxmlformats.org/markup-compatibility/2006">
              <mc:Choice xmlns:v="urn:schemas-microsoft-com:vml" Requires="v">
                <p:oleObj spid="_x0000_s51265" name="Document" r:id="rId4" imgW="7301323" imgH="945173" progId="Word.Document.8">
                  <p:embed/>
                </p:oleObj>
              </mc:Choice>
              <mc:Fallback>
                <p:oleObj name="Document" r:id="rId4" imgW="7301323" imgH="945173" progId="Word.Document.8">
                  <p:embed/>
                  <p:pic>
                    <p:nvPicPr>
                      <p:cNvPr id="0" name="Object 2"/>
                      <p:cNvPicPr>
                        <a:picLocks noChangeAspect="1" noChangeArrowheads="1"/>
                      </p:cNvPicPr>
                      <p:nvPr/>
                    </p:nvPicPr>
                    <p:blipFill>
                      <a:blip r:embed="rId5"/>
                      <a:srcRect/>
                      <a:stretch>
                        <a:fillRect/>
                      </a:stretch>
                    </p:blipFill>
                    <p:spPr bwMode="auto">
                      <a:xfrm>
                        <a:off x="914401" y="690563"/>
                        <a:ext cx="7301323" cy="945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1213" name="Picture 13" descr="C:\Users\Joel\Documents\MMA Current\PHP revision\Manuscript\Chapter 02\2-5b_ne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795" y="1600200"/>
            <a:ext cx="5328805" cy="259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0EA750A-DA22-43A6-A79C-A93EB6F519E6}" type="slidenum">
              <a:rPr lang="en-US" altLang="en-US" sz="900">
                <a:latin typeface="Arial Narrow" pitchFamily="34" charset="0"/>
              </a:rPr>
              <a:pPr algn="r"/>
              <a:t>24</a:t>
            </a:fld>
            <a:endParaRPr lang="en-US" altLang="en-US" sz="900">
              <a:latin typeface="Arial Narrow" pitchFamily="34" charset="0"/>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790205160"/>
              </p:ext>
            </p:extLst>
          </p:nvPr>
        </p:nvGraphicFramePr>
        <p:xfrm>
          <a:off x="914400" y="1146793"/>
          <a:ext cx="7301323" cy="4187207"/>
        </p:xfrm>
        <a:graphic>
          <a:graphicData uri="http://schemas.openxmlformats.org/presentationml/2006/ole">
            <mc:AlternateContent xmlns:mc="http://schemas.openxmlformats.org/markup-compatibility/2006">
              <mc:Choice xmlns:v="urn:schemas-microsoft-com:vml" Requires="v">
                <p:oleObj spid="_x0000_s52323" name="Document" r:id="rId4" imgW="7301323" imgH="4187207" progId="Word.Document.8">
                  <p:embed/>
                </p:oleObj>
              </mc:Choice>
              <mc:Fallback>
                <p:oleObj name="Document" r:id="rId4" imgW="7301323" imgH="4187207" progId="Word.Document.8">
                  <p:embed/>
                  <p:pic>
                    <p:nvPicPr>
                      <p:cNvPr id="0" name="Object 2"/>
                      <p:cNvPicPr>
                        <a:picLocks noChangeAspect="1" noChangeArrowheads="1"/>
                      </p:cNvPicPr>
                      <p:nvPr/>
                    </p:nvPicPr>
                    <p:blipFill>
                      <a:blip r:embed="rId5"/>
                      <a:srcRect/>
                      <a:stretch>
                        <a:fillRect/>
                      </a:stretch>
                    </p:blipFill>
                    <p:spPr bwMode="auto">
                      <a:xfrm>
                        <a:off x="914400" y="1146793"/>
                        <a:ext cx="7301323" cy="41872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922853370"/>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2324"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360F31C-806B-4786-A12B-4EB10230FBC2}" type="slidenum">
              <a:rPr lang="en-US" altLang="en-US" sz="900">
                <a:latin typeface="Arial Narrow" pitchFamily="34" charset="0"/>
              </a:rPr>
              <a:pPr algn="r"/>
              <a:t>25</a:t>
            </a:fld>
            <a:endParaRPr lang="en-US" altLang="en-US" sz="900">
              <a:latin typeface="Arial Narrow" pitchFamily="34" charset="0"/>
            </a:endParaRPr>
          </a:p>
        </p:txBody>
      </p:sp>
      <p:graphicFrame>
        <p:nvGraphicFramePr>
          <p:cNvPr id="53250" name="Object 2"/>
          <p:cNvGraphicFramePr>
            <a:graphicFrameLocks noChangeAspect="1"/>
          </p:cNvGraphicFramePr>
          <p:nvPr>
            <p:extLst>
              <p:ext uri="{D42A27DB-BD31-4B8C-83A1-F6EECF244321}">
                <p14:modId xmlns:p14="http://schemas.microsoft.com/office/powerpoint/2010/main" val="2259005007"/>
              </p:ext>
            </p:extLst>
          </p:nvPr>
        </p:nvGraphicFramePr>
        <p:xfrm>
          <a:off x="914400" y="1143000"/>
          <a:ext cx="7280275" cy="3079750"/>
        </p:xfrm>
        <a:graphic>
          <a:graphicData uri="http://schemas.openxmlformats.org/presentationml/2006/ole">
            <mc:AlternateContent xmlns:mc="http://schemas.openxmlformats.org/markup-compatibility/2006">
              <mc:Choice xmlns:v="urn:schemas-microsoft-com:vml" Requires="v">
                <p:oleObj spid="_x0000_s53348" name="Document" r:id="rId4" imgW="7267375" imgH="3089726" progId="Word.Document.8">
                  <p:embed/>
                </p:oleObj>
              </mc:Choice>
              <mc:Fallback>
                <p:oleObj name="Document" r:id="rId4" imgW="7267375" imgH="3089726" progId="Word.Document.8">
                  <p:embed/>
                  <p:pic>
                    <p:nvPicPr>
                      <p:cNvPr id="0" name="Object 2"/>
                      <p:cNvPicPr>
                        <a:picLocks noChangeAspect="1" noChangeArrowheads="1"/>
                      </p:cNvPicPr>
                      <p:nvPr/>
                    </p:nvPicPr>
                    <p:blipFill>
                      <a:blip r:embed="rId5"/>
                      <a:srcRect/>
                      <a:stretch>
                        <a:fillRect/>
                      </a:stretch>
                    </p:blipFill>
                    <p:spPr bwMode="auto">
                      <a:xfrm>
                        <a:off x="914400" y="1143000"/>
                        <a:ext cx="7280275" cy="3079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933953151"/>
              </p:ext>
            </p:extLst>
          </p:nvPr>
        </p:nvGraphicFramePr>
        <p:xfrm>
          <a:off x="914400" y="685800"/>
          <a:ext cx="6673942" cy="426495"/>
        </p:xfrm>
        <a:graphic>
          <a:graphicData uri="http://schemas.openxmlformats.org/presentationml/2006/ole">
            <mc:AlternateContent xmlns:mc="http://schemas.openxmlformats.org/markup-compatibility/2006">
              <mc:Choice xmlns:v="urn:schemas-microsoft-com:vml" Requires="v">
                <p:oleObj spid="_x0000_s53349" name="Document" r:id="rId6" imgW="6673942" imgH="426495" progId="Word.Document.12">
                  <p:embed/>
                </p:oleObj>
              </mc:Choice>
              <mc:Fallback>
                <p:oleObj name="Document" r:id="rId6" imgW="6673942" imgH="426495" progId="Word.Document.12">
                  <p:embed/>
                  <p:pic>
                    <p:nvPicPr>
                      <p:cNvPr id="0" name=""/>
                      <p:cNvPicPr/>
                      <p:nvPr/>
                    </p:nvPicPr>
                    <p:blipFill>
                      <a:blip r:embed="rId7"/>
                      <a:stretch>
                        <a:fillRect/>
                      </a:stretch>
                    </p:blipFill>
                    <p:spPr>
                      <a:xfrm>
                        <a:off x="914400" y="685800"/>
                        <a:ext cx="66739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F896CE92-3C04-4BCF-876A-0714D12F3D30}" type="slidenum">
              <a:rPr lang="en-US" altLang="en-US" sz="900">
                <a:latin typeface="Arial Narrow" pitchFamily="34" charset="0"/>
              </a:rPr>
              <a:pPr algn="r"/>
              <a:t>26</a:t>
            </a:fld>
            <a:endParaRPr lang="en-US" altLang="en-US" sz="900">
              <a:latin typeface="Arial Narrow" pitchFamily="34" charset="0"/>
            </a:endParaRPr>
          </a:p>
        </p:txBody>
      </p:sp>
      <p:graphicFrame>
        <p:nvGraphicFramePr>
          <p:cNvPr id="54274" name="Object 2"/>
          <p:cNvGraphicFramePr>
            <a:graphicFrameLocks noChangeAspect="1"/>
          </p:cNvGraphicFramePr>
          <p:nvPr>
            <p:extLst>
              <p:ext uri="{D42A27DB-BD31-4B8C-83A1-F6EECF244321}">
                <p14:modId xmlns:p14="http://schemas.microsoft.com/office/powerpoint/2010/main" val="3088785454"/>
              </p:ext>
            </p:extLst>
          </p:nvPr>
        </p:nvGraphicFramePr>
        <p:xfrm>
          <a:off x="914400" y="1114425"/>
          <a:ext cx="7315200" cy="3076575"/>
        </p:xfrm>
        <a:graphic>
          <a:graphicData uri="http://schemas.openxmlformats.org/presentationml/2006/ole">
            <mc:AlternateContent xmlns:mc="http://schemas.openxmlformats.org/markup-compatibility/2006">
              <mc:Choice xmlns:v="urn:schemas-microsoft-com:vml" Requires="v">
                <p:oleObj spid="_x0000_s54371" name="Document" r:id="rId4" imgW="7301323" imgH="3078924" progId="Word.Document.8">
                  <p:embed/>
                </p:oleObj>
              </mc:Choice>
              <mc:Fallback>
                <p:oleObj name="Document" r:id="rId4" imgW="7301323" imgH="3078924" progId="Word.Document.8">
                  <p:embed/>
                  <p:pic>
                    <p:nvPicPr>
                      <p:cNvPr id="0" name="Object 2"/>
                      <p:cNvPicPr>
                        <a:picLocks noChangeAspect="1" noChangeArrowheads="1"/>
                      </p:cNvPicPr>
                      <p:nvPr/>
                    </p:nvPicPr>
                    <p:blipFill>
                      <a:blip r:embed="rId5"/>
                      <a:srcRect/>
                      <a:stretch>
                        <a:fillRect/>
                      </a:stretch>
                    </p:blipFill>
                    <p:spPr bwMode="auto">
                      <a:xfrm>
                        <a:off x="914400" y="1114425"/>
                        <a:ext cx="7315200" cy="3076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460817278"/>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4372"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48E5307-9F6F-40B2-9E2B-DF6C0F6D314F}" type="slidenum">
              <a:rPr lang="en-US" altLang="en-US" sz="900">
                <a:latin typeface="Arial Narrow" pitchFamily="34" charset="0"/>
              </a:rPr>
              <a:pPr algn="r"/>
              <a:t>27</a:t>
            </a:fld>
            <a:endParaRPr lang="en-US" altLang="en-US" sz="900">
              <a:latin typeface="Arial Narrow" pitchFamily="34" charset="0"/>
            </a:endParaRPr>
          </a:p>
        </p:txBody>
      </p:sp>
      <p:graphicFrame>
        <p:nvGraphicFramePr>
          <p:cNvPr id="55299" name="Object 3"/>
          <p:cNvGraphicFramePr>
            <a:graphicFrameLocks noChangeAspect="1"/>
          </p:cNvGraphicFramePr>
          <p:nvPr>
            <p:extLst>
              <p:ext uri="{D42A27DB-BD31-4B8C-83A1-F6EECF244321}">
                <p14:modId xmlns:p14="http://schemas.microsoft.com/office/powerpoint/2010/main" val="2117467848"/>
              </p:ext>
            </p:extLst>
          </p:nvPr>
        </p:nvGraphicFramePr>
        <p:xfrm>
          <a:off x="914400" y="1143000"/>
          <a:ext cx="7391400" cy="3276600"/>
        </p:xfrm>
        <a:graphic>
          <a:graphicData uri="http://schemas.openxmlformats.org/presentationml/2006/ole">
            <mc:AlternateContent xmlns:mc="http://schemas.openxmlformats.org/markup-compatibility/2006">
              <mc:Choice xmlns:v="urn:schemas-microsoft-com:vml" Requires="v">
                <p:oleObj spid="_x0000_s55396" name="Document" r:id="rId4" imgW="7390137" imgH="3280201" progId="Word.Document.8">
                  <p:embed/>
                </p:oleObj>
              </mc:Choice>
              <mc:Fallback>
                <p:oleObj name="Document" r:id="rId4" imgW="7390137" imgH="3280201" progId="Word.Document.8">
                  <p:embed/>
                  <p:pic>
                    <p:nvPicPr>
                      <p:cNvPr id="0" name="Object 3"/>
                      <p:cNvPicPr>
                        <a:picLocks noChangeAspect="1" noChangeArrowheads="1"/>
                      </p:cNvPicPr>
                      <p:nvPr/>
                    </p:nvPicPr>
                    <p:blipFill>
                      <a:blip r:embed="rId5"/>
                      <a:srcRect/>
                      <a:stretch>
                        <a:fillRect/>
                      </a:stretch>
                    </p:blipFill>
                    <p:spPr bwMode="auto">
                      <a:xfrm>
                        <a:off x="914400" y="1143000"/>
                        <a:ext cx="7391400" cy="327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744559237"/>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5397"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841ECD1-1543-46DB-986E-96FC9594EC0A}" type="slidenum">
              <a:rPr lang="en-US" altLang="en-US" sz="900">
                <a:latin typeface="Arial Narrow" pitchFamily="34" charset="0"/>
              </a:rPr>
              <a:pPr algn="r"/>
              <a:t>28</a:t>
            </a:fld>
            <a:endParaRPr lang="en-US" altLang="en-US" sz="900">
              <a:latin typeface="Arial Narrow" pitchFamily="34" charset="0"/>
            </a:endParaRPr>
          </a:p>
        </p:txBody>
      </p:sp>
      <p:graphicFrame>
        <p:nvGraphicFramePr>
          <p:cNvPr id="56322" name="Object 2"/>
          <p:cNvGraphicFramePr>
            <a:graphicFrameLocks noChangeAspect="1"/>
          </p:cNvGraphicFramePr>
          <p:nvPr>
            <p:extLst>
              <p:ext uri="{D42A27DB-BD31-4B8C-83A1-F6EECF244321}">
                <p14:modId xmlns:p14="http://schemas.microsoft.com/office/powerpoint/2010/main" val="2777861261"/>
              </p:ext>
            </p:extLst>
          </p:nvPr>
        </p:nvGraphicFramePr>
        <p:xfrm>
          <a:off x="914400" y="1147763"/>
          <a:ext cx="7280275" cy="3157537"/>
        </p:xfrm>
        <a:graphic>
          <a:graphicData uri="http://schemas.openxmlformats.org/presentationml/2006/ole">
            <mc:AlternateContent xmlns:mc="http://schemas.openxmlformats.org/markup-compatibility/2006">
              <mc:Choice xmlns:v="urn:schemas-microsoft-com:vml" Requires="v">
                <p:oleObj spid="_x0000_s56418" name="Document" r:id="rId4" imgW="7301323" imgH="3176502" progId="Word.Document.8">
                  <p:embed/>
                </p:oleObj>
              </mc:Choice>
              <mc:Fallback>
                <p:oleObj name="Document" r:id="rId4" imgW="7301323" imgH="3176502" progId="Word.Document.8">
                  <p:embed/>
                  <p:pic>
                    <p:nvPicPr>
                      <p:cNvPr id="0" name="Object 2"/>
                      <p:cNvPicPr>
                        <a:picLocks noChangeAspect="1" noChangeArrowheads="1"/>
                      </p:cNvPicPr>
                      <p:nvPr/>
                    </p:nvPicPr>
                    <p:blipFill>
                      <a:blip r:embed="rId5"/>
                      <a:srcRect/>
                      <a:stretch>
                        <a:fillRect/>
                      </a:stretch>
                    </p:blipFill>
                    <p:spPr bwMode="auto">
                      <a:xfrm>
                        <a:off x="914400" y="1147763"/>
                        <a:ext cx="7280275" cy="3157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072181358"/>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6419"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D695494-8560-4AE0-A706-AD67BE250764}" type="slidenum">
              <a:rPr lang="en-US" altLang="en-US" sz="900">
                <a:latin typeface="Arial Narrow" pitchFamily="34" charset="0"/>
              </a:rPr>
              <a:pPr algn="r"/>
              <a:t>29</a:t>
            </a:fld>
            <a:endParaRPr lang="en-US" altLang="en-US" sz="900">
              <a:latin typeface="Arial Narrow" pitchFamily="34" charset="0"/>
            </a:endParaRPr>
          </a:p>
        </p:txBody>
      </p:sp>
      <p:graphicFrame>
        <p:nvGraphicFramePr>
          <p:cNvPr id="57346" name="Object 2"/>
          <p:cNvGraphicFramePr>
            <a:graphicFrameLocks noChangeAspect="1"/>
          </p:cNvGraphicFramePr>
          <p:nvPr>
            <p:extLst>
              <p:ext uri="{D42A27DB-BD31-4B8C-83A1-F6EECF244321}">
                <p14:modId xmlns:p14="http://schemas.microsoft.com/office/powerpoint/2010/main" val="114950178"/>
              </p:ext>
            </p:extLst>
          </p:nvPr>
        </p:nvGraphicFramePr>
        <p:xfrm>
          <a:off x="914400" y="1164085"/>
          <a:ext cx="7301323" cy="1502915"/>
        </p:xfrm>
        <a:graphic>
          <a:graphicData uri="http://schemas.openxmlformats.org/presentationml/2006/ole">
            <mc:AlternateContent xmlns:mc="http://schemas.openxmlformats.org/markup-compatibility/2006">
              <mc:Choice xmlns:v="urn:schemas-microsoft-com:vml" Requires="v">
                <p:oleObj spid="_x0000_s57442" name="Document" r:id="rId4" imgW="7301323" imgH="1502915" progId="Word.Document.8">
                  <p:embed/>
                </p:oleObj>
              </mc:Choice>
              <mc:Fallback>
                <p:oleObj name="Document" r:id="rId4" imgW="7301323" imgH="1502915" progId="Word.Document.8">
                  <p:embed/>
                  <p:pic>
                    <p:nvPicPr>
                      <p:cNvPr id="0" name="Object 2"/>
                      <p:cNvPicPr>
                        <a:picLocks noChangeAspect="1" noChangeArrowheads="1"/>
                      </p:cNvPicPr>
                      <p:nvPr/>
                    </p:nvPicPr>
                    <p:blipFill>
                      <a:blip r:embed="rId5"/>
                      <a:srcRect/>
                      <a:stretch>
                        <a:fillRect/>
                      </a:stretch>
                    </p:blipFill>
                    <p:spPr bwMode="auto">
                      <a:xfrm>
                        <a:off x="914400" y="1164085"/>
                        <a:ext cx="7301323" cy="15029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67938080"/>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744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C8DD5D0D-7DE2-449C-B98F-6E852057AA42}" type="slidenum">
              <a:rPr lang="en-US" altLang="en-US" sz="900">
                <a:latin typeface="Arial Narrow" pitchFamily="34" charset="0"/>
              </a:rPr>
              <a:pPr algn="r"/>
              <a:t>3</a:t>
            </a:fld>
            <a:endParaRPr lang="en-US" altLang="en-US" sz="900">
              <a:latin typeface="Arial Narrow" pitchFamily="34" charset="0"/>
            </a:endParaRPr>
          </a:p>
        </p:txBody>
      </p:sp>
      <p:graphicFrame>
        <p:nvGraphicFramePr>
          <p:cNvPr id="31748" name="Object 4"/>
          <p:cNvGraphicFramePr>
            <a:graphicFrameLocks noChangeAspect="1"/>
          </p:cNvGraphicFramePr>
          <p:nvPr>
            <p:extLst>
              <p:ext uri="{D42A27DB-BD31-4B8C-83A1-F6EECF244321}">
                <p14:modId xmlns:p14="http://schemas.microsoft.com/office/powerpoint/2010/main" val="31335767"/>
              </p:ext>
            </p:extLst>
          </p:nvPr>
        </p:nvGraphicFramePr>
        <p:xfrm>
          <a:off x="914400" y="1090613"/>
          <a:ext cx="7280275" cy="5081587"/>
        </p:xfrm>
        <a:graphic>
          <a:graphicData uri="http://schemas.openxmlformats.org/presentationml/2006/ole">
            <mc:AlternateContent xmlns:mc="http://schemas.openxmlformats.org/markup-compatibility/2006">
              <mc:Choice xmlns:v="urn:schemas-microsoft-com:vml" Requires="v">
                <p:oleObj spid="_x0000_s31847" name="Document" r:id="rId4" imgW="7301323" imgH="5103214" progId="Word.Document.8">
                  <p:embed/>
                </p:oleObj>
              </mc:Choice>
              <mc:Fallback>
                <p:oleObj name="Document" r:id="rId4" imgW="7301323" imgH="5103214" progId="Word.Document.8">
                  <p:embed/>
                  <p:pic>
                    <p:nvPicPr>
                      <p:cNvPr id="0" name="Object 4"/>
                      <p:cNvPicPr>
                        <a:picLocks noChangeAspect="1" noChangeArrowheads="1"/>
                      </p:cNvPicPr>
                      <p:nvPr/>
                    </p:nvPicPr>
                    <p:blipFill>
                      <a:blip r:embed="rId5"/>
                      <a:srcRect/>
                      <a:stretch>
                        <a:fillRect/>
                      </a:stretch>
                    </p:blipFill>
                    <p:spPr bwMode="auto">
                      <a:xfrm>
                        <a:off x="914400" y="1090613"/>
                        <a:ext cx="7280275" cy="5081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254988922"/>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31848"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346F297-E2F0-4864-A337-1A9F98A41E9E}" type="slidenum">
              <a:rPr lang="en-US" altLang="en-US" sz="900">
                <a:latin typeface="Arial Narrow" pitchFamily="34" charset="0"/>
              </a:rPr>
              <a:pPr algn="r"/>
              <a:t>30</a:t>
            </a:fld>
            <a:endParaRPr lang="en-US" altLang="en-US" sz="900">
              <a:latin typeface="Arial Narrow" pitchFamily="34" charset="0"/>
            </a:endParaRPr>
          </a:p>
        </p:txBody>
      </p:sp>
      <p:graphicFrame>
        <p:nvGraphicFramePr>
          <p:cNvPr id="58373" name="Object 5"/>
          <p:cNvGraphicFramePr>
            <a:graphicFrameLocks noChangeAspect="1"/>
          </p:cNvGraphicFramePr>
          <p:nvPr>
            <p:extLst>
              <p:ext uri="{D42A27DB-BD31-4B8C-83A1-F6EECF244321}">
                <p14:modId xmlns:p14="http://schemas.microsoft.com/office/powerpoint/2010/main" val="1343941435"/>
              </p:ext>
            </p:extLst>
          </p:nvPr>
        </p:nvGraphicFramePr>
        <p:xfrm>
          <a:off x="914400" y="1157287"/>
          <a:ext cx="7397750" cy="3490913"/>
        </p:xfrm>
        <a:graphic>
          <a:graphicData uri="http://schemas.openxmlformats.org/presentationml/2006/ole">
            <mc:AlternateContent xmlns:mc="http://schemas.openxmlformats.org/markup-compatibility/2006">
              <mc:Choice xmlns:v="urn:schemas-microsoft-com:vml" Requires="v">
                <p:oleObj spid="_x0000_s58469" name="Document" r:id="rId4" imgW="7390137" imgH="3502721" progId="Word.Document.8">
                  <p:embed/>
                </p:oleObj>
              </mc:Choice>
              <mc:Fallback>
                <p:oleObj name="Document" r:id="rId4" imgW="7390137" imgH="3502721" progId="Word.Document.8">
                  <p:embed/>
                  <p:pic>
                    <p:nvPicPr>
                      <p:cNvPr id="0" name="Object 5"/>
                      <p:cNvPicPr>
                        <a:picLocks noChangeAspect="1" noChangeArrowheads="1"/>
                      </p:cNvPicPr>
                      <p:nvPr/>
                    </p:nvPicPr>
                    <p:blipFill>
                      <a:blip r:embed="rId5"/>
                      <a:srcRect/>
                      <a:stretch>
                        <a:fillRect/>
                      </a:stretch>
                    </p:blipFill>
                    <p:spPr bwMode="auto">
                      <a:xfrm>
                        <a:off x="914400" y="1157287"/>
                        <a:ext cx="7397750" cy="34909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421386442"/>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8470"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E7A9150B-BF66-4DC7-8F2D-207B58083218}" type="slidenum">
              <a:rPr lang="en-US" altLang="en-US" sz="900">
                <a:latin typeface="Arial Narrow" pitchFamily="34" charset="0"/>
              </a:rPr>
              <a:pPr algn="r"/>
              <a:t>31</a:t>
            </a:fld>
            <a:endParaRPr lang="en-US" altLang="en-US" sz="900">
              <a:latin typeface="Arial Narrow" pitchFamily="34" charset="0"/>
            </a:endParaRPr>
          </a:p>
        </p:txBody>
      </p:sp>
      <p:graphicFrame>
        <p:nvGraphicFramePr>
          <p:cNvPr id="59394" name="Object 2"/>
          <p:cNvGraphicFramePr>
            <a:graphicFrameLocks noChangeAspect="1"/>
          </p:cNvGraphicFramePr>
          <p:nvPr>
            <p:extLst>
              <p:ext uri="{D42A27DB-BD31-4B8C-83A1-F6EECF244321}">
                <p14:modId xmlns:p14="http://schemas.microsoft.com/office/powerpoint/2010/main" val="4090746220"/>
              </p:ext>
            </p:extLst>
          </p:nvPr>
        </p:nvGraphicFramePr>
        <p:xfrm>
          <a:off x="914400" y="1066800"/>
          <a:ext cx="7301323" cy="2259054"/>
        </p:xfrm>
        <a:graphic>
          <a:graphicData uri="http://schemas.openxmlformats.org/presentationml/2006/ole">
            <mc:AlternateContent xmlns:mc="http://schemas.openxmlformats.org/markup-compatibility/2006">
              <mc:Choice xmlns:v="urn:schemas-microsoft-com:vml" Requires="v">
                <p:oleObj spid="_x0000_s59490" name="Document" r:id="rId4" imgW="7301323" imgH="2259054" progId="Word.Document.8">
                  <p:embed/>
                </p:oleObj>
              </mc:Choice>
              <mc:Fallback>
                <p:oleObj name="Document" r:id="rId4" imgW="7301323" imgH="2259054" progId="Word.Document.8">
                  <p:embed/>
                  <p:pic>
                    <p:nvPicPr>
                      <p:cNvPr id="0" name="Object 2"/>
                      <p:cNvPicPr>
                        <a:picLocks noChangeAspect="1" noChangeArrowheads="1"/>
                      </p:cNvPicPr>
                      <p:nvPr/>
                    </p:nvPicPr>
                    <p:blipFill>
                      <a:blip r:embed="rId5"/>
                      <a:srcRect/>
                      <a:stretch>
                        <a:fillRect/>
                      </a:stretch>
                    </p:blipFill>
                    <p:spPr bwMode="auto">
                      <a:xfrm>
                        <a:off x="914400" y="1066800"/>
                        <a:ext cx="7301323" cy="22590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408166443"/>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9491"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D7C4748-3038-452F-A3AF-39DEA2CB2517}" type="slidenum">
              <a:rPr lang="en-US" altLang="en-US" sz="900">
                <a:latin typeface="Arial Narrow" pitchFamily="34" charset="0"/>
              </a:rPr>
              <a:pPr algn="r"/>
              <a:t>32</a:t>
            </a:fld>
            <a:endParaRPr lang="en-US" altLang="en-US" sz="900">
              <a:latin typeface="Arial Narrow" pitchFamily="34" charset="0"/>
            </a:endParaRPr>
          </a:p>
        </p:txBody>
      </p:sp>
      <p:graphicFrame>
        <p:nvGraphicFramePr>
          <p:cNvPr id="60418" name="Object 2"/>
          <p:cNvGraphicFramePr>
            <a:graphicFrameLocks noChangeAspect="1"/>
          </p:cNvGraphicFramePr>
          <p:nvPr>
            <p:extLst>
              <p:ext uri="{D42A27DB-BD31-4B8C-83A1-F6EECF244321}">
                <p14:modId xmlns:p14="http://schemas.microsoft.com/office/powerpoint/2010/main" val="474842531"/>
              </p:ext>
            </p:extLst>
          </p:nvPr>
        </p:nvGraphicFramePr>
        <p:xfrm>
          <a:off x="914400" y="1143000"/>
          <a:ext cx="7301323" cy="2248252"/>
        </p:xfrm>
        <a:graphic>
          <a:graphicData uri="http://schemas.openxmlformats.org/presentationml/2006/ole">
            <mc:AlternateContent xmlns:mc="http://schemas.openxmlformats.org/markup-compatibility/2006">
              <mc:Choice xmlns:v="urn:schemas-microsoft-com:vml" Requires="v">
                <p:oleObj spid="_x0000_s60516" name="Document" r:id="rId4" imgW="7301323" imgH="2248252" progId="Word.Document.8">
                  <p:embed/>
                </p:oleObj>
              </mc:Choice>
              <mc:Fallback>
                <p:oleObj name="Document" r:id="rId4" imgW="7301323" imgH="2248252" progId="Word.Document.8">
                  <p:embed/>
                  <p:pic>
                    <p:nvPicPr>
                      <p:cNvPr id="0" name="Object 2"/>
                      <p:cNvPicPr>
                        <a:picLocks noChangeAspect="1" noChangeArrowheads="1"/>
                      </p:cNvPicPr>
                      <p:nvPr/>
                    </p:nvPicPr>
                    <p:blipFill>
                      <a:blip r:embed="rId5"/>
                      <a:srcRect/>
                      <a:stretch>
                        <a:fillRect/>
                      </a:stretch>
                    </p:blipFill>
                    <p:spPr bwMode="auto">
                      <a:xfrm>
                        <a:off x="914400" y="1143000"/>
                        <a:ext cx="7301323" cy="2248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894622290"/>
              </p:ext>
            </p:extLst>
          </p:nvPr>
        </p:nvGraphicFramePr>
        <p:xfrm>
          <a:off x="914400" y="685800"/>
          <a:ext cx="7278204" cy="426495"/>
        </p:xfrm>
        <a:graphic>
          <a:graphicData uri="http://schemas.openxmlformats.org/presentationml/2006/ole">
            <mc:AlternateContent xmlns:mc="http://schemas.openxmlformats.org/markup-compatibility/2006">
              <mc:Choice xmlns:v="urn:schemas-microsoft-com:vml" Requires="v">
                <p:oleObj spid="_x0000_s60517" name="Document" r:id="rId6" imgW="7278204" imgH="426495" progId="Word.Document.12">
                  <p:embed/>
                </p:oleObj>
              </mc:Choice>
              <mc:Fallback>
                <p:oleObj name="Document" r:id="rId6" imgW="7278204" imgH="426495" progId="Word.Document.12">
                  <p:embed/>
                  <p:pic>
                    <p:nvPicPr>
                      <p:cNvPr id="0" name=""/>
                      <p:cNvPicPr/>
                      <p:nvPr/>
                    </p:nvPicPr>
                    <p:blipFill>
                      <a:blip r:embed="rId7"/>
                      <a:stretch>
                        <a:fillRect/>
                      </a:stretch>
                    </p:blipFill>
                    <p:spPr>
                      <a:xfrm>
                        <a:off x="914400" y="685800"/>
                        <a:ext cx="7278204"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C7051C4-98DC-4F63-ACFB-199D15F3969D}" type="slidenum">
              <a:rPr lang="en-US" altLang="en-US" sz="900">
                <a:latin typeface="Arial Narrow" pitchFamily="34" charset="0"/>
              </a:rPr>
              <a:pPr algn="r"/>
              <a:t>33</a:t>
            </a:fld>
            <a:endParaRPr lang="en-US" altLang="en-US" sz="900">
              <a:latin typeface="Arial Narrow" pitchFamily="34" charset="0"/>
            </a:endParaRPr>
          </a:p>
        </p:txBody>
      </p:sp>
      <p:graphicFrame>
        <p:nvGraphicFramePr>
          <p:cNvPr id="61442" name="Object 2"/>
          <p:cNvGraphicFramePr>
            <a:graphicFrameLocks noChangeAspect="1"/>
          </p:cNvGraphicFramePr>
          <p:nvPr>
            <p:extLst>
              <p:ext uri="{D42A27DB-BD31-4B8C-83A1-F6EECF244321}">
                <p14:modId xmlns:p14="http://schemas.microsoft.com/office/powerpoint/2010/main" val="4289938338"/>
              </p:ext>
            </p:extLst>
          </p:nvPr>
        </p:nvGraphicFramePr>
        <p:xfrm>
          <a:off x="914400" y="1133412"/>
          <a:ext cx="7301323" cy="3209988"/>
        </p:xfrm>
        <a:graphic>
          <a:graphicData uri="http://schemas.openxmlformats.org/presentationml/2006/ole">
            <mc:AlternateContent xmlns:mc="http://schemas.openxmlformats.org/markup-compatibility/2006">
              <mc:Choice xmlns:v="urn:schemas-microsoft-com:vml" Requires="v">
                <p:oleObj spid="_x0000_s61538" name="Document" r:id="rId4" imgW="7301323" imgH="3209988" progId="Word.Document.8">
                  <p:embed/>
                </p:oleObj>
              </mc:Choice>
              <mc:Fallback>
                <p:oleObj name="Document" r:id="rId4" imgW="7301323" imgH="3209988" progId="Word.Document.8">
                  <p:embed/>
                  <p:pic>
                    <p:nvPicPr>
                      <p:cNvPr id="0" name="Object 2"/>
                      <p:cNvPicPr>
                        <a:picLocks noChangeAspect="1" noChangeArrowheads="1"/>
                      </p:cNvPicPr>
                      <p:nvPr/>
                    </p:nvPicPr>
                    <p:blipFill>
                      <a:blip r:embed="rId5"/>
                      <a:srcRect/>
                      <a:stretch>
                        <a:fillRect/>
                      </a:stretch>
                    </p:blipFill>
                    <p:spPr bwMode="auto">
                      <a:xfrm>
                        <a:off x="914400" y="1133412"/>
                        <a:ext cx="7301323" cy="3209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808861359"/>
              </p:ext>
            </p:extLst>
          </p:nvPr>
        </p:nvGraphicFramePr>
        <p:xfrm>
          <a:off x="914400" y="685800"/>
          <a:ext cx="7269907" cy="426495"/>
        </p:xfrm>
        <a:graphic>
          <a:graphicData uri="http://schemas.openxmlformats.org/presentationml/2006/ole">
            <mc:AlternateContent xmlns:mc="http://schemas.openxmlformats.org/markup-compatibility/2006">
              <mc:Choice xmlns:v="urn:schemas-microsoft-com:vml" Requires="v">
                <p:oleObj spid="_x0000_s61539" name="Document" r:id="rId6" imgW="7269907" imgH="426495" progId="Word.Document.12">
                  <p:embed/>
                </p:oleObj>
              </mc:Choice>
              <mc:Fallback>
                <p:oleObj name="Document" r:id="rId6" imgW="7269907" imgH="426495" progId="Word.Document.12">
                  <p:embed/>
                  <p:pic>
                    <p:nvPicPr>
                      <p:cNvPr id="0" name=""/>
                      <p:cNvPicPr/>
                      <p:nvPr/>
                    </p:nvPicPr>
                    <p:blipFill>
                      <a:blip r:embed="rId7"/>
                      <a:stretch>
                        <a:fillRect/>
                      </a:stretch>
                    </p:blipFill>
                    <p:spPr>
                      <a:xfrm>
                        <a:off x="914400" y="685800"/>
                        <a:ext cx="7269907"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A975B40-565D-42FE-9CC8-32095E9544E5}" type="slidenum">
              <a:rPr lang="en-US" altLang="en-US" sz="900">
                <a:latin typeface="Arial Narrow" pitchFamily="34" charset="0"/>
              </a:rPr>
              <a:pPr algn="r"/>
              <a:t>34</a:t>
            </a:fld>
            <a:endParaRPr lang="en-US" altLang="en-US" sz="900">
              <a:latin typeface="Arial Narrow" pitchFamily="34" charset="0"/>
            </a:endParaRPr>
          </a:p>
        </p:txBody>
      </p:sp>
      <p:graphicFrame>
        <p:nvGraphicFramePr>
          <p:cNvPr id="62466" name="Object 2"/>
          <p:cNvGraphicFramePr>
            <a:graphicFrameLocks noChangeAspect="1"/>
          </p:cNvGraphicFramePr>
          <p:nvPr>
            <p:extLst>
              <p:ext uri="{D42A27DB-BD31-4B8C-83A1-F6EECF244321}">
                <p14:modId xmlns:p14="http://schemas.microsoft.com/office/powerpoint/2010/main" val="1623280249"/>
              </p:ext>
            </p:extLst>
          </p:nvPr>
        </p:nvGraphicFramePr>
        <p:xfrm>
          <a:off x="914400" y="1119587"/>
          <a:ext cx="7301323" cy="2690413"/>
        </p:xfrm>
        <a:graphic>
          <a:graphicData uri="http://schemas.openxmlformats.org/presentationml/2006/ole">
            <mc:AlternateContent xmlns:mc="http://schemas.openxmlformats.org/markup-compatibility/2006">
              <mc:Choice xmlns:v="urn:schemas-microsoft-com:vml" Requires="v">
                <p:oleObj spid="_x0000_s62561" name="Document" r:id="rId4" imgW="7301323" imgH="2690413" progId="Word.Document.8">
                  <p:embed/>
                </p:oleObj>
              </mc:Choice>
              <mc:Fallback>
                <p:oleObj name="Document" r:id="rId4" imgW="7301323" imgH="2690413" progId="Word.Document.8">
                  <p:embed/>
                  <p:pic>
                    <p:nvPicPr>
                      <p:cNvPr id="0" name="Object 2"/>
                      <p:cNvPicPr>
                        <a:picLocks noChangeAspect="1" noChangeArrowheads="1"/>
                      </p:cNvPicPr>
                      <p:nvPr/>
                    </p:nvPicPr>
                    <p:blipFill>
                      <a:blip r:embed="rId5"/>
                      <a:srcRect/>
                      <a:stretch>
                        <a:fillRect/>
                      </a:stretch>
                    </p:blipFill>
                    <p:spPr bwMode="auto">
                      <a:xfrm>
                        <a:off x="914400" y="1119587"/>
                        <a:ext cx="7301323" cy="2690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271375986"/>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62562"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90B68BF8-1DDF-482F-8198-C3524EA23FBC}" type="slidenum">
              <a:rPr lang="en-US" altLang="en-US" sz="900">
                <a:latin typeface="Arial Narrow" pitchFamily="34" charset="0"/>
              </a:rPr>
              <a:pPr algn="r"/>
              <a:t>35</a:t>
            </a:fld>
            <a:endParaRPr lang="en-US" altLang="en-US" sz="900">
              <a:latin typeface="Arial Narrow" pitchFamily="34" charset="0"/>
            </a:endParaRPr>
          </a:p>
        </p:txBody>
      </p:sp>
      <p:graphicFrame>
        <p:nvGraphicFramePr>
          <p:cNvPr id="63490" name="Object 2"/>
          <p:cNvGraphicFramePr>
            <a:graphicFrameLocks noChangeAspect="1"/>
          </p:cNvGraphicFramePr>
          <p:nvPr>
            <p:extLst>
              <p:ext uri="{D42A27DB-BD31-4B8C-83A1-F6EECF244321}">
                <p14:modId xmlns:p14="http://schemas.microsoft.com/office/powerpoint/2010/main" val="935147235"/>
              </p:ext>
            </p:extLst>
          </p:nvPr>
        </p:nvGraphicFramePr>
        <p:xfrm>
          <a:off x="914400" y="1120775"/>
          <a:ext cx="7280275" cy="2139950"/>
        </p:xfrm>
        <a:graphic>
          <a:graphicData uri="http://schemas.openxmlformats.org/presentationml/2006/ole">
            <mc:AlternateContent xmlns:mc="http://schemas.openxmlformats.org/markup-compatibility/2006">
              <mc:Choice xmlns:v="urn:schemas-microsoft-com:vml" Requires="v">
                <p:oleObj spid="_x0000_s63585" name="Document" r:id="rId4" imgW="7301323" imgH="2150674" progId="Word.Document.8">
                  <p:embed/>
                </p:oleObj>
              </mc:Choice>
              <mc:Fallback>
                <p:oleObj name="Document" r:id="rId4" imgW="7301323" imgH="2150674" progId="Word.Document.8">
                  <p:embed/>
                  <p:pic>
                    <p:nvPicPr>
                      <p:cNvPr id="0" name="Object 2"/>
                      <p:cNvPicPr>
                        <a:picLocks noChangeAspect="1" noChangeArrowheads="1"/>
                      </p:cNvPicPr>
                      <p:nvPr/>
                    </p:nvPicPr>
                    <p:blipFill>
                      <a:blip r:embed="rId5"/>
                      <a:srcRect/>
                      <a:stretch>
                        <a:fillRect/>
                      </a:stretch>
                    </p:blipFill>
                    <p:spPr bwMode="auto">
                      <a:xfrm>
                        <a:off x="914400" y="1120775"/>
                        <a:ext cx="7280275" cy="2139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3713568"/>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63586"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3FDF93E-AC05-4E0F-9039-957C221D5AEA}" type="slidenum">
              <a:rPr lang="en-US" altLang="en-US" sz="900">
                <a:latin typeface="Arial Narrow" pitchFamily="34" charset="0"/>
              </a:rPr>
              <a:pPr algn="r"/>
              <a:t>36</a:t>
            </a:fld>
            <a:endParaRPr lang="en-US" altLang="en-US" sz="900">
              <a:latin typeface="Arial Narrow" pitchFamily="34" charset="0"/>
            </a:endParaRPr>
          </a:p>
        </p:txBody>
      </p:sp>
      <p:graphicFrame>
        <p:nvGraphicFramePr>
          <p:cNvPr id="64515" name="Object 3"/>
          <p:cNvGraphicFramePr>
            <a:graphicFrameLocks noChangeAspect="1"/>
          </p:cNvGraphicFramePr>
          <p:nvPr>
            <p:extLst>
              <p:ext uri="{D42A27DB-BD31-4B8C-83A1-F6EECF244321}">
                <p14:modId xmlns:p14="http://schemas.microsoft.com/office/powerpoint/2010/main" val="2227723622"/>
              </p:ext>
            </p:extLst>
          </p:nvPr>
        </p:nvGraphicFramePr>
        <p:xfrm>
          <a:off x="914400" y="1147763"/>
          <a:ext cx="7367588" cy="5356225"/>
        </p:xfrm>
        <a:graphic>
          <a:graphicData uri="http://schemas.openxmlformats.org/presentationml/2006/ole">
            <mc:AlternateContent xmlns:mc="http://schemas.openxmlformats.org/markup-compatibility/2006">
              <mc:Choice xmlns:v="urn:schemas-microsoft-com:vml" Requires="v">
                <p:oleObj spid="_x0000_s64613" name="Document" r:id="rId4" imgW="7390137" imgH="5385146" progId="Word.Document.8">
                  <p:embed/>
                </p:oleObj>
              </mc:Choice>
              <mc:Fallback>
                <p:oleObj name="Document" r:id="rId4" imgW="7390137" imgH="5385146" progId="Word.Document.8">
                  <p:embed/>
                  <p:pic>
                    <p:nvPicPr>
                      <p:cNvPr id="0" name="Object 3"/>
                      <p:cNvPicPr>
                        <a:picLocks noChangeAspect="1" noChangeArrowheads="1"/>
                      </p:cNvPicPr>
                      <p:nvPr/>
                    </p:nvPicPr>
                    <p:blipFill>
                      <a:blip r:embed="rId5"/>
                      <a:srcRect/>
                      <a:stretch>
                        <a:fillRect/>
                      </a:stretch>
                    </p:blipFill>
                    <p:spPr bwMode="auto">
                      <a:xfrm>
                        <a:off x="914400" y="1147763"/>
                        <a:ext cx="7367588" cy="5356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937611621"/>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64614"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92A44459-1F7F-471F-B0CD-78E30235C308}" type="slidenum">
              <a:rPr lang="en-US" altLang="en-US" sz="900">
                <a:latin typeface="Arial Narrow" pitchFamily="34" charset="0"/>
              </a:rPr>
              <a:pPr algn="r"/>
              <a:t>37</a:t>
            </a:fld>
            <a:endParaRPr lang="en-US" altLang="en-US" sz="900">
              <a:latin typeface="Arial Narrow" pitchFamily="34" charset="0"/>
            </a:endParaRPr>
          </a:p>
        </p:txBody>
      </p:sp>
      <p:graphicFrame>
        <p:nvGraphicFramePr>
          <p:cNvPr id="65538" name="Object 2"/>
          <p:cNvGraphicFramePr>
            <a:graphicFrameLocks noChangeAspect="1"/>
          </p:cNvGraphicFramePr>
          <p:nvPr>
            <p:extLst>
              <p:ext uri="{D42A27DB-BD31-4B8C-83A1-F6EECF244321}">
                <p14:modId xmlns:p14="http://schemas.microsoft.com/office/powerpoint/2010/main" val="2986066429"/>
              </p:ext>
            </p:extLst>
          </p:nvPr>
        </p:nvGraphicFramePr>
        <p:xfrm>
          <a:off x="914400" y="1120775"/>
          <a:ext cx="7280275" cy="2976563"/>
        </p:xfrm>
        <a:graphic>
          <a:graphicData uri="http://schemas.openxmlformats.org/presentationml/2006/ole">
            <mc:AlternateContent xmlns:mc="http://schemas.openxmlformats.org/markup-compatibility/2006">
              <mc:Choice xmlns:v="urn:schemas-microsoft-com:vml" Requires="v">
                <p:oleObj spid="_x0000_s65634" name="Document" r:id="rId4" imgW="7301323" imgH="2992148" progId="Word.Document.8">
                  <p:embed/>
                </p:oleObj>
              </mc:Choice>
              <mc:Fallback>
                <p:oleObj name="Document" r:id="rId4" imgW="7301323" imgH="2992148" progId="Word.Document.8">
                  <p:embed/>
                  <p:pic>
                    <p:nvPicPr>
                      <p:cNvPr id="0" name="Object 2"/>
                      <p:cNvPicPr>
                        <a:picLocks noChangeAspect="1" noChangeArrowheads="1"/>
                      </p:cNvPicPr>
                      <p:nvPr/>
                    </p:nvPicPr>
                    <p:blipFill>
                      <a:blip r:embed="rId5"/>
                      <a:srcRect/>
                      <a:stretch>
                        <a:fillRect/>
                      </a:stretch>
                    </p:blipFill>
                    <p:spPr bwMode="auto">
                      <a:xfrm>
                        <a:off x="914400" y="1120775"/>
                        <a:ext cx="7280275" cy="2976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784121988"/>
              </p:ext>
            </p:extLst>
          </p:nvPr>
        </p:nvGraphicFramePr>
        <p:xfrm>
          <a:off x="914400" y="685800"/>
          <a:ext cx="6544071" cy="426495"/>
        </p:xfrm>
        <a:graphic>
          <a:graphicData uri="http://schemas.openxmlformats.org/presentationml/2006/ole">
            <mc:AlternateContent xmlns:mc="http://schemas.openxmlformats.org/markup-compatibility/2006">
              <mc:Choice xmlns:v="urn:schemas-microsoft-com:vml" Requires="v">
                <p:oleObj spid="_x0000_s65635" name="Document" r:id="rId6" imgW="6544071" imgH="426495" progId="Word.Document.12">
                  <p:embed/>
                </p:oleObj>
              </mc:Choice>
              <mc:Fallback>
                <p:oleObj name="Document" r:id="rId6" imgW="6544071" imgH="426495" progId="Word.Document.12">
                  <p:embed/>
                  <p:pic>
                    <p:nvPicPr>
                      <p:cNvPr id="0" name=""/>
                      <p:cNvPicPr/>
                      <p:nvPr/>
                    </p:nvPicPr>
                    <p:blipFill>
                      <a:blip r:embed="rId7"/>
                      <a:stretch>
                        <a:fillRect/>
                      </a:stretch>
                    </p:blipFill>
                    <p:spPr>
                      <a:xfrm>
                        <a:off x="914400" y="685800"/>
                        <a:ext cx="6544071"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C2</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C10DF803-4211-4DAD-9A67-A5B5A97BF09D}" type="slidenum">
              <a:rPr lang="en-US" altLang="en-US" sz="900">
                <a:latin typeface="Arial Narrow" pitchFamily="34" charset="0"/>
              </a:rPr>
              <a:pPr algn="r"/>
              <a:t>38</a:t>
            </a:fld>
            <a:endParaRPr lang="en-US" altLang="en-US" sz="900">
              <a:latin typeface="Arial Narrow" pitchFamily="34" charset="0"/>
            </a:endParaRPr>
          </a:p>
        </p:txBody>
      </p:sp>
      <p:graphicFrame>
        <p:nvGraphicFramePr>
          <p:cNvPr id="66562" name="Object 2"/>
          <p:cNvGraphicFramePr>
            <a:graphicFrameLocks noChangeAspect="1"/>
          </p:cNvGraphicFramePr>
          <p:nvPr>
            <p:extLst>
              <p:ext uri="{D42A27DB-BD31-4B8C-83A1-F6EECF244321}">
                <p14:modId xmlns:p14="http://schemas.microsoft.com/office/powerpoint/2010/main" val="1058373552"/>
              </p:ext>
            </p:extLst>
          </p:nvPr>
        </p:nvGraphicFramePr>
        <p:xfrm>
          <a:off x="914400" y="685800"/>
          <a:ext cx="7301323" cy="588348"/>
        </p:xfrm>
        <a:graphic>
          <a:graphicData uri="http://schemas.openxmlformats.org/presentationml/2006/ole">
            <mc:AlternateContent xmlns:mc="http://schemas.openxmlformats.org/markup-compatibility/2006">
              <mc:Choice xmlns:v="urn:schemas-microsoft-com:vml" Requires="v">
                <p:oleObj spid="_x0000_s66623"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14400"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p:cNvPicPr/>
          <p:nvPr/>
        </p:nvPicPr>
        <p:blipFill>
          <a:blip r:embed="rId6">
            <a:extLst>
              <a:ext uri="{28A0092B-C50C-407E-A947-70E740481C1C}">
                <a14:useLocalDpi xmlns:a14="http://schemas.microsoft.com/office/drawing/2010/main" val="0"/>
              </a:ext>
            </a:extLst>
          </a:blip>
          <a:stretch>
            <a:fillRect/>
          </a:stretch>
        </p:blipFill>
        <p:spPr>
          <a:xfrm>
            <a:off x="1092428" y="1188857"/>
            <a:ext cx="6908572" cy="4145143"/>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C2</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DBA3894-DEE3-4FDA-B7F1-BA87214E67F1}" type="slidenum">
              <a:rPr lang="en-US" altLang="en-US" sz="900">
                <a:latin typeface="Arial Narrow" pitchFamily="34" charset="0"/>
              </a:rPr>
              <a:pPr algn="r"/>
              <a:t>39</a:t>
            </a:fld>
            <a:endParaRPr lang="en-US" altLang="en-US" sz="900">
              <a:latin typeface="Arial Narrow" pitchFamily="34" charset="0"/>
            </a:endParaRPr>
          </a:p>
        </p:txBody>
      </p:sp>
      <p:graphicFrame>
        <p:nvGraphicFramePr>
          <p:cNvPr id="67586" name="Object 2"/>
          <p:cNvGraphicFramePr>
            <a:graphicFrameLocks noChangeAspect="1"/>
          </p:cNvGraphicFramePr>
          <p:nvPr>
            <p:extLst>
              <p:ext uri="{D42A27DB-BD31-4B8C-83A1-F6EECF244321}">
                <p14:modId xmlns:p14="http://schemas.microsoft.com/office/powerpoint/2010/main" val="348004226"/>
              </p:ext>
            </p:extLst>
          </p:nvPr>
        </p:nvGraphicFramePr>
        <p:xfrm>
          <a:off x="914400" y="694112"/>
          <a:ext cx="7301323" cy="588348"/>
        </p:xfrm>
        <a:graphic>
          <a:graphicData uri="http://schemas.openxmlformats.org/presentationml/2006/ole">
            <mc:AlternateContent xmlns:mc="http://schemas.openxmlformats.org/markup-compatibility/2006">
              <mc:Choice xmlns:v="urn:schemas-microsoft-com:vml" Requires="v">
                <p:oleObj spid="_x0000_s67647"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14400" y="694112"/>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p:cNvPicPr/>
          <p:nvPr/>
        </p:nvPicPr>
        <p:blipFill>
          <a:blip r:embed="rId6">
            <a:extLst>
              <a:ext uri="{28A0092B-C50C-407E-A947-70E740481C1C}">
                <a14:useLocalDpi xmlns:a14="http://schemas.microsoft.com/office/drawing/2010/main" val="0"/>
              </a:ext>
            </a:extLst>
          </a:blip>
          <a:stretch>
            <a:fillRect/>
          </a:stretch>
        </p:blipFill>
        <p:spPr>
          <a:xfrm>
            <a:off x="1143000" y="1219200"/>
            <a:ext cx="6908572" cy="414514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64E3CBB-303A-46F8-8168-F5AB1B326909}" type="slidenum">
              <a:rPr lang="en-US" altLang="en-US" sz="900">
                <a:latin typeface="Arial Narrow" pitchFamily="34" charset="0"/>
              </a:rPr>
              <a:pPr algn="r"/>
              <a:t>4</a:t>
            </a:fld>
            <a:endParaRPr lang="en-US" altLang="en-US" sz="900">
              <a:latin typeface="Arial Narrow" pitchFamily="34" charset="0"/>
            </a:endParaRPr>
          </a:p>
        </p:txBody>
      </p:sp>
      <p:graphicFrame>
        <p:nvGraphicFramePr>
          <p:cNvPr id="32770" name="Object 2"/>
          <p:cNvGraphicFramePr>
            <a:graphicFrameLocks noChangeAspect="1"/>
          </p:cNvGraphicFramePr>
          <p:nvPr>
            <p:extLst>
              <p:ext uri="{D42A27DB-BD31-4B8C-83A1-F6EECF244321}">
                <p14:modId xmlns:p14="http://schemas.microsoft.com/office/powerpoint/2010/main" val="2486845953"/>
              </p:ext>
            </p:extLst>
          </p:nvPr>
        </p:nvGraphicFramePr>
        <p:xfrm>
          <a:off x="914400" y="1076966"/>
          <a:ext cx="7301323" cy="2809234"/>
        </p:xfrm>
        <a:graphic>
          <a:graphicData uri="http://schemas.openxmlformats.org/presentationml/2006/ole">
            <mc:AlternateContent xmlns:mc="http://schemas.openxmlformats.org/markup-compatibility/2006">
              <mc:Choice xmlns:v="urn:schemas-microsoft-com:vml" Requires="v">
                <p:oleObj spid="_x0000_s32869" name="Document" r:id="rId4" imgW="7301323" imgH="2810675" progId="Word.Document.8">
                  <p:embed/>
                </p:oleObj>
              </mc:Choice>
              <mc:Fallback>
                <p:oleObj name="Document" r:id="rId4" imgW="7301323" imgH="2810675" progId="Word.Document.8">
                  <p:embed/>
                  <p:pic>
                    <p:nvPicPr>
                      <p:cNvPr id="0" name="Object 2"/>
                      <p:cNvPicPr>
                        <a:picLocks noChangeAspect="1" noChangeArrowheads="1"/>
                      </p:cNvPicPr>
                      <p:nvPr/>
                    </p:nvPicPr>
                    <p:blipFill>
                      <a:blip r:embed="rId5"/>
                      <a:srcRect/>
                      <a:stretch>
                        <a:fillRect/>
                      </a:stretch>
                    </p:blipFill>
                    <p:spPr bwMode="auto">
                      <a:xfrm>
                        <a:off x="914400" y="1076966"/>
                        <a:ext cx="7301323" cy="2809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33207452"/>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32870"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2D4AAA4-3086-4C35-8D3C-08AA6FC9DE9C}" type="slidenum">
              <a:rPr lang="en-US" altLang="en-US" sz="900">
                <a:latin typeface="Arial Narrow" pitchFamily="34" charset="0"/>
              </a:rPr>
              <a:pPr algn="r"/>
              <a:t>40</a:t>
            </a:fld>
            <a:endParaRPr lang="en-US" altLang="en-US" sz="900">
              <a:latin typeface="Arial Narrow" pitchFamily="34" charset="0"/>
            </a:endParaRPr>
          </a:p>
        </p:txBody>
      </p:sp>
      <p:graphicFrame>
        <p:nvGraphicFramePr>
          <p:cNvPr id="68610" name="Object 2"/>
          <p:cNvGraphicFramePr>
            <a:graphicFrameLocks noChangeAspect="1"/>
          </p:cNvGraphicFramePr>
          <p:nvPr>
            <p:extLst>
              <p:ext uri="{D42A27DB-BD31-4B8C-83A1-F6EECF244321}">
                <p14:modId xmlns:p14="http://schemas.microsoft.com/office/powerpoint/2010/main" val="3852801157"/>
              </p:ext>
            </p:extLst>
          </p:nvPr>
        </p:nvGraphicFramePr>
        <p:xfrm>
          <a:off x="914400" y="1143000"/>
          <a:ext cx="7280275" cy="4770437"/>
        </p:xfrm>
        <a:graphic>
          <a:graphicData uri="http://schemas.openxmlformats.org/presentationml/2006/ole">
            <mc:AlternateContent xmlns:mc="http://schemas.openxmlformats.org/markup-compatibility/2006">
              <mc:Choice xmlns:v="urn:schemas-microsoft-com:vml" Requires="v">
                <p:oleObj spid="_x0000_s68707" name="Document" r:id="rId4" imgW="7301323" imgH="4792478" progId="Word.Document.8">
                  <p:embed/>
                </p:oleObj>
              </mc:Choice>
              <mc:Fallback>
                <p:oleObj name="Document" r:id="rId4" imgW="7301323" imgH="4792478" progId="Word.Document.8">
                  <p:embed/>
                  <p:pic>
                    <p:nvPicPr>
                      <p:cNvPr id="0" name="Object 2"/>
                      <p:cNvPicPr>
                        <a:picLocks noChangeAspect="1" noChangeArrowheads="1"/>
                      </p:cNvPicPr>
                      <p:nvPr/>
                    </p:nvPicPr>
                    <p:blipFill>
                      <a:blip r:embed="rId5"/>
                      <a:srcRect/>
                      <a:stretch>
                        <a:fillRect/>
                      </a:stretch>
                    </p:blipFill>
                    <p:spPr bwMode="auto">
                      <a:xfrm>
                        <a:off x="914400" y="1143000"/>
                        <a:ext cx="7280275" cy="477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232870933"/>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68708"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F9FB2559-C8A1-4FBB-A0B3-04E106CAAE55}" type="slidenum">
              <a:rPr lang="en-US" altLang="en-US" sz="900">
                <a:latin typeface="Arial Narrow" pitchFamily="34" charset="0"/>
              </a:rPr>
              <a:pPr algn="r"/>
              <a:t>41</a:t>
            </a:fld>
            <a:endParaRPr lang="en-US" altLang="en-US" sz="900">
              <a:latin typeface="Arial Narrow" pitchFamily="34" charset="0"/>
            </a:endParaRPr>
          </a:p>
        </p:txBody>
      </p:sp>
      <p:graphicFrame>
        <p:nvGraphicFramePr>
          <p:cNvPr id="69634" name="Object 2"/>
          <p:cNvGraphicFramePr>
            <a:graphicFrameLocks noChangeAspect="1"/>
          </p:cNvGraphicFramePr>
          <p:nvPr>
            <p:extLst>
              <p:ext uri="{D42A27DB-BD31-4B8C-83A1-F6EECF244321}">
                <p14:modId xmlns:p14="http://schemas.microsoft.com/office/powerpoint/2010/main" val="2022935944"/>
              </p:ext>
            </p:extLst>
          </p:nvPr>
        </p:nvGraphicFramePr>
        <p:xfrm>
          <a:off x="914400" y="1147763"/>
          <a:ext cx="7280275" cy="4683125"/>
        </p:xfrm>
        <a:graphic>
          <a:graphicData uri="http://schemas.openxmlformats.org/presentationml/2006/ole">
            <mc:AlternateContent xmlns:mc="http://schemas.openxmlformats.org/markup-compatibility/2006">
              <mc:Choice xmlns:v="urn:schemas-microsoft-com:vml" Requires="v">
                <p:oleObj spid="_x0000_s69731" name="Document" r:id="rId4" imgW="7301323" imgH="4708582" progId="Word.Document.8">
                  <p:embed/>
                </p:oleObj>
              </mc:Choice>
              <mc:Fallback>
                <p:oleObj name="Document" r:id="rId4" imgW="7301323" imgH="4708582" progId="Word.Document.8">
                  <p:embed/>
                  <p:pic>
                    <p:nvPicPr>
                      <p:cNvPr id="0" name="Object 2"/>
                      <p:cNvPicPr>
                        <a:picLocks noChangeAspect="1" noChangeArrowheads="1"/>
                      </p:cNvPicPr>
                      <p:nvPr/>
                    </p:nvPicPr>
                    <p:blipFill>
                      <a:blip r:embed="rId5"/>
                      <a:srcRect/>
                      <a:stretch>
                        <a:fillRect/>
                      </a:stretch>
                    </p:blipFill>
                    <p:spPr bwMode="auto">
                      <a:xfrm>
                        <a:off x="914400" y="1147763"/>
                        <a:ext cx="7280275" cy="4683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654896016"/>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69732"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496CE7B-F6C9-4CB8-8C37-E4F82920A04A}" type="slidenum">
              <a:rPr lang="en-US" altLang="en-US" sz="900">
                <a:latin typeface="Arial Narrow" pitchFamily="34" charset="0"/>
              </a:rPr>
              <a:pPr algn="r"/>
              <a:t>42</a:t>
            </a:fld>
            <a:endParaRPr lang="en-US" altLang="en-US" sz="900">
              <a:latin typeface="Arial Narrow" pitchFamily="34" charset="0"/>
            </a:endParaRPr>
          </a:p>
        </p:txBody>
      </p:sp>
      <p:graphicFrame>
        <p:nvGraphicFramePr>
          <p:cNvPr id="70658" name="Object 2"/>
          <p:cNvGraphicFramePr>
            <a:graphicFrameLocks noChangeAspect="1"/>
          </p:cNvGraphicFramePr>
          <p:nvPr>
            <p:extLst>
              <p:ext uri="{D42A27DB-BD31-4B8C-83A1-F6EECF244321}">
                <p14:modId xmlns:p14="http://schemas.microsoft.com/office/powerpoint/2010/main" val="2685606592"/>
              </p:ext>
            </p:extLst>
          </p:nvPr>
        </p:nvGraphicFramePr>
        <p:xfrm>
          <a:off x="914400" y="1160526"/>
          <a:ext cx="7301323" cy="4554474"/>
        </p:xfrm>
        <a:graphic>
          <a:graphicData uri="http://schemas.openxmlformats.org/presentationml/2006/ole">
            <mc:AlternateContent xmlns:mc="http://schemas.openxmlformats.org/markup-compatibility/2006">
              <mc:Choice xmlns:v="urn:schemas-microsoft-com:vml" Requires="v">
                <p:oleObj spid="_x0000_s70755" name="Document" r:id="rId4" imgW="7301323" imgH="4554474" progId="Word.Document.8">
                  <p:embed/>
                </p:oleObj>
              </mc:Choice>
              <mc:Fallback>
                <p:oleObj name="Document" r:id="rId4" imgW="7301323" imgH="4554474" progId="Word.Document.8">
                  <p:embed/>
                  <p:pic>
                    <p:nvPicPr>
                      <p:cNvPr id="0" name="Object 2"/>
                      <p:cNvPicPr>
                        <a:picLocks noChangeAspect="1" noChangeArrowheads="1"/>
                      </p:cNvPicPr>
                      <p:nvPr/>
                    </p:nvPicPr>
                    <p:blipFill>
                      <a:blip r:embed="rId5"/>
                      <a:srcRect/>
                      <a:stretch>
                        <a:fillRect/>
                      </a:stretch>
                    </p:blipFill>
                    <p:spPr bwMode="auto">
                      <a:xfrm>
                        <a:off x="914400" y="1160526"/>
                        <a:ext cx="7301323" cy="45544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653427578"/>
              </p:ext>
            </p:extLst>
          </p:nvPr>
        </p:nvGraphicFramePr>
        <p:xfrm>
          <a:off x="914400" y="685800"/>
          <a:ext cx="7126287" cy="768350"/>
        </p:xfrm>
        <a:graphic>
          <a:graphicData uri="http://schemas.openxmlformats.org/presentationml/2006/ole">
            <mc:AlternateContent xmlns:mc="http://schemas.openxmlformats.org/markup-compatibility/2006">
              <mc:Choice xmlns:v="urn:schemas-microsoft-com:vml" Requires="v">
                <p:oleObj spid="_x0000_s70756" name="Document" r:id="rId6" imgW="7140396" imgH="770210" progId="Word.Document.12">
                  <p:embed/>
                </p:oleObj>
              </mc:Choice>
              <mc:Fallback>
                <p:oleObj name="Document" r:id="rId6" imgW="7140396" imgH="770210" progId="Word.Document.12">
                  <p:embed/>
                  <p:pic>
                    <p:nvPicPr>
                      <p:cNvPr id="0" name=""/>
                      <p:cNvPicPr/>
                      <p:nvPr/>
                    </p:nvPicPr>
                    <p:blipFill>
                      <a:blip r:embed="rId7"/>
                      <a:stretch>
                        <a:fillRect/>
                      </a:stretch>
                    </p:blipFill>
                    <p:spPr>
                      <a:xfrm>
                        <a:off x="914400" y="685800"/>
                        <a:ext cx="7126287" cy="7683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D79C9BC-3E88-40B2-AF0A-765996F08389}" type="slidenum">
              <a:rPr lang="en-US" altLang="en-US" sz="900">
                <a:latin typeface="Arial Narrow" pitchFamily="34" charset="0"/>
              </a:rPr>
              <a:pPr algn="r"/>
              <a:t>43</a:t>
            </a:fld>
            <a:endParaRPr lang="en-US" altLang="en-US" sz="900">
              <a:latin typeface="Arial Narrow" pitchFamily="34" charset="0"/>
            </a:endParaRPr>
          </a:p>
        </p:txBody>
      </p:sp>
      <p:graphicFrame>
        <p:nvGraphicFramePr>
          <p:cNvPr id="71682" name="Object 2"/>
          <p:cNvGraphicFramePr>
            <a:graphicFrameLocks noChangeAspect="1"/>
          </p:cNvGraphicFramePr>
          <p:nvPr>
            <p:extLst>
              <p:ext uri="{D42A27DB-BD31-4B8C-83A1-F6EECF244321}">
                <p14:modId xmlns:p14="http://schemas.microsoft.com/office/powerpoint/2010/main" val="182566522"/>
              </p:ext>
            </p:extLst>
          </p:nvPr>
        </p:nvGraphicFramePr>
        <p:xfrm>
          <a:off x="914400" y="1143000"/>
          <a:ext cx="7546253" cy="4909859"/>
        </p:xfrm>
        <a:graphic>
          <a:graphicData uri="http://schemas.openxmlformats.org/presentationml/2006/ole">
            <mc:AlternateContent xmlns:mc="http://schemas.openxmlformats.org/markup-compatibility/2006">
              <mc:Choice xmlns:v="urn:schemas-microsoft-com:vml" Requires="v">
                <p:oleObj spid="_x0000_s71778" name="Document" r:id="rId4" imgW="7546253" imgH="4911299" progId="Word.Document.8">
                  <p:embed/>
                </p:oleObj>
              </mc:Choice>
              <mc:Fallback>
                <p:oleObj name="Document" r:id="rId4" imgW="7546253" imgH="4911299" progId="Word.Document.8">
                  <p:embed/>
                  <p:pic>
                    <p:nvPicPr>
                      <p:cNvPr id="0" name="Object 2"/>
                      <p:cNvPicPr>
                        <a:picLocks noChangeAspect="1" noChangeArrowheads="1"/>
                      </p:cNvPicPr>
                      <p:nvPr/>
                    </p:nvPicPr>
                    <p:blipFill>
                      <a:blip r:embed="rId5"/>
                      <a:srcRect/>
                      <a:stretch>
                        <a:fillRect/>
                      </a:stretch>
                    </p:blipFill>
                    <p:spPr bwMode="auto">
                      <a:xfrm>
                        <a:off x="914400" y="1143000"/>
                        <a:ext cx="7546253" cy="49098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100697376"/>
              </p:ext>
            </p:extLst>
          </p:nvPr>
        </p:nvGraphicFramePr>
        <p:xfrm>
          <a:off x="914400" y="685800"/>
          <a:ext cx="7342187" cy="768350"/>
        </p:xfrm>
        <a:graphic>
          <a:graphicData uri="http://schemas.openxmlformats.org/presentationml/2006/ole">
            <mc:AlternateContent xmlns:mc="http://schemas.openxmlformats.org/markup-compatibility/2006">
              <mc:Choice xmlns:v="urn:schemas-microsoft-com:vml" Requires="v">
                <p:oleObj spid="_x0000_s71779" name="Document" r:id="rId6" imgW="7356488" imgH="770210" progId="Word.Document.12">
                  <p:embed/>
                </p:oleObj>
              </mc:Choice>
              <mc:Fallback>
                <p:oleObj name="Document" r:id="rId6" imgW="7356488" imgH="770210" progId="Word.Document.12">
                  <p:embed/>
                  <p:pic>
                    <p:nvPicPr>
                      <p:cNvPr id="0" name=""/>
                      <p:cNvPicPr/>
                      <p:nvPr/>
                    </p:nvPicPr>
                    <p:blipFill>
                      <a:blip r:embed="rId7"/>
                      <a:stretch>
                        <a:fillRect/>
                      </a:stretch>
                    </p:blipFill>
                    <p:spPr>
                      <a:xfrm>
                        <a:off x="914400" y="685800"/>
                        <a:ext cx="7342187" cy="7683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64B86E8-DE7B-43B7-AFCE-5380C26D4970}" type="slidenum">
              <a:rPr lang="en-US" altLang="en-US" sz="900">
                <a:latin typeface="Arial Narrow" pitchFamily="34" charset="0"/>
              </a:rPr>
              <a:pPr algn="r"/>
              <a:t>44</a:t>
            </a:fld>
            <a:endParaRPr lang="en-US" altLang="en-US" sz="900">
              <a:latin typeface="Arial Narrow" pitchFamily="34" charset="0"/>
            </a:endParaRPr>
          </a:p>
        </p:txBody>
      </p:sp>
      <p:graphicFrame>
        <p:nvGraphicFramePr>
          <p:cNvPr id="72707" name="Object 3"/>
          <p:cNvGraphicFramePr>
            <a:graphicFrameLocks noChangeAspect="1"/>
          </p:cNvGraphicFramePr>
          <p:nvPr>
            <p:extLst>
              <p:ext uri="{D42A27DB-BD31-4B8C-83A1-F6EECF244321}">
                <p14:modId xmlns:p14="http://schemas.microsoft.com/office/powerpoint/2010/main" val="4080378195"/>
              </p:ext>
            </p:extLst>
          </p:nvPr>
        </p:nvGraphicFramePr>
        <p:xfrm>
          <a:off x="914400" y="1143000"/>
          <a:ext cx="7535979" cy="5440236"/>
        </p:xfrm>
        <a:graphic>
          <a:graphicData uri="http://schemas.openxmlformats.org/presentationml/2006/ole">
            <mc:AlternateContent xmlns:mc="http://schemas.openxmlformats.org/markup-compatibility/2006">
              <mc:Choice xmlns:v="urn:schemas-microsoft-com:vml" Requires="v">
                <p:oleObj spid="_x0000_s72802" name="Document" r:id="rId4" imgW="7535979" imgH="5440236" progId="Word.Document.8">
                  <p:embed/>
                </p:oleObj>
              </mc:Choice>
              <mc:Fallback>
                <p:oleObj name="Document" r:id="rId4" imgW="7535979" imgH="5440236" progId="Word.Document.8">
                  <p:embed/>
                  <p:pic>
                    <p:nvPicPr>
                      <p:cNvPr id="0" name="Object 3"/>
                      <p:cNvPicPr>
                        <a:picLocks noChangeAspect="1" noChangeArrowheads="1"/>
                      </p:cNvPicPr>
                      <p:nvPr/>
                    </p:nvPicPr>
                    <p:blipFill>
                      <a:blip r:embed="rId5"/>
                      <a:srcRect/>
                      <a:stretch>
                        <a:fillRect/>
                      </a:stretch>
                    </p:blipFill>
                    <p:spPr bwMode="auto">
                      <a:xfrm>
                        <a:off x="914400" y="1143000"/>
                        <a:ext cx="7535979" cy="54402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578092581"/>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7280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86B4810C-741C-4D01-ADCD-05CEFCA2D3B0}" type="slidenum">
              <a:rPr lang="en-US" altLang="en-US" sz="900">
                <a:latin typeface="Arial Narrow" pitchFamily="34" charset="0"/>
              </a:rPr>
              <a:pPr algn="r"/>
              <a:t>45</a:t>
            </a:fld>
            <a:endParaRPr lang="en-US" altLang="en-US" sz="900">
              <a:latin typeface="Arial Narrow" pitchFamily="34" charset="0"/>
            </a:endParaRPr>
          </a:p>
        </p:txBody>
      </p:sp>
      <p:graphicFrame>
        <p:nvGraphicFramePr>
          <p:cNvPr id="73730" name="Object 2"/>
          <p:cNvGraphicFramePr>
            <a:graphicFrameLocks noChangeAspect="1"/>
          </p:cNvGraphicFramePr>
          <p:nvPr>
            <p:extLst>
              <p:ext uri="{D42A27DB-BD31-4B8C-83A1-F6EECF244321}">
                <p14:modId xmlns:p14="http://schemas.microsoft.com/office/powerpoint/2010/main" val="2237523818"/>
              </p:ext>
            </p:extLst>
          </p:nvPr>
        </p:nvGraphicFramePr>
        <p:xfrm>
          <a:off x="914400" y="1110410"/>
          <a:ext cx="7301323" cy="3004390"/>
        </p:xfrm>
        <a:graphic>
          <a:graphicData uri="http://schemas.openxmlformats.org/presentationml/2006/ole">
            <mc:AlternateContent xmlns:mc="http://schemas.openxmlformats.org/markup-compatibility/2006">
              <mc:Choice xmlns:v="urn:schemas-microsoft-com:vml" Requires="v">
                <p:oleObj spid="_x0000_s73825" name="Document" r:id="rId4" imgW="7301323" imgH="3004390" progId="Word.Document.8">
                  <p:embed/>
                </p:oleObj>
              </mc:Choice>
              <mc:Fallback>
                <p:oleObj name="Document" r:id="rId4" imgW="7301323" imgH="3004390" progId="Word.Document.8">
                  <p:embed/>
                  <p:pic>
                    <p:nvPicPr>
                      <p:cNvPr id="0" name="Object 2"/>
                      <p:cNvPicPr>
                        <a:picLocks noChangeAspect="1" noChangeArrowheads="1"/>
                      </p:cNvPicPr>
                      <p:nvPr/>
                    </p:nvPicPr>
                    <p:blipFill>
                      <a:blip r:embed="rId5"/>
                      <a:srcRect/>
                      <a:stretch>
                        <a:fillRect/>
                      </a:stretch>
                    </p:blipFill>
                    <p:spPr bwMode="auto">
                      <a:xfrm>
                        <a:off x="914400" y="1110410"/>
                        <a:ext cx="7301323" cy="30043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927634536"/>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73826"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0380D2A-7B8E-4C83-AF61-12EBCC6AAFD9}" type="slidenum">
              <a:rPr lang="en-US" altLang="en-US" sz="900">
                <a:latin typeface="Arial Narrow" pitchFamily="34" charset="0"/>
              </a:rPr>
              <a:pPr algn="r"/>
              <a:t>46</a:t>
            </a:fld>
            <a:endParaRPr lang="en-US" altLang="en-US" sz="900">
              <a:latin typeface="Arial Narrow" pitchFamily="34" charset="0"/>
            </a:endParaRPr>
          </a:p>
        </p:txBody>
      </p:sp>
      <p:graphicFrame>
        <p:nvGraphicFramePr>
          <p:cNvPr id="74754" name="Object 2"/>
          <p:cNvGraphicFramePr>
            <a:graphicFrameLocks noChangeAspect="1"/>
          </p:cNvGraphicFramePr>
          <p:nvPr>
            <p:extLst>
              <p:ext uri="{D42A27DB-BD31-4B8C-83A1-F6EECF244321}">
                <p14:modId xmlns:p14="http://schemas.microsoft.com/office/powerpoint/2010/main" val="2844522791"/>
              </p:ext>
            </p:extLst>
          </p:nvPr>
        </p:nvGraphicFramePr>
        <p:xfrm>
          <a:off x="914400" y="1143000"/>
          <a:ext cx="7301323" cy="2646125"/>
        </p:xfrm>
        <a:graphic>
          <a:graphicData uri="http://schemas.openxmlformats.org/presentationml/2006/ole">
            <mc:AlternateContent xmlns:mc="http://schemas.openxmlformats.org/markup-compatibility/2006">
              <mc:Choice xmlns:v="urn:schemas-microsoft-com:vml" Requires="v">
                <p:oleObj spid="_x0000_s74849" name="Document" r:id="rId4" imgW="7301323" imgH="2646125" progId="Word.Document.8">
                  <p:embed/>
                </p:oleObj>
              </mc:Choice>
              <mc:Fallback>
                <p:oleObj name="Document" r:id="rId4" imgW="7301323" imgH="2646125" progId="Word.Document.8">
                  <p:embed/>
                  <p:pic>
                    <p:nvPicPr>
                      <p:cNvPr id="0" name="Object 2"/>
                      <p:cNvPicPr>
                        <a:picLocks noChangeAspect="1" noChangeArrowheads="1"/>
                      </p:cNvPicPr>
                      <p:nvPr/>
                    </p:nvPicPr>
                    <p:blipFill>
                      <a:blip r:embed="rId5"/>
                      <a:srcRect/>
                      <a:stretch>
                        <a:fillRect/>
                      </a:stretch>
                    </p:blipFill>
                    <p:spPr bwMode="auto">
                      <a:xfrm>
                        <a:off x="914400" y="1143000"/>
                        <a:ext cx="7301323" cy="2646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590274575"/>
              </p:ext>
            </p:extLst>
          </p:nvPr>
        </p:nvGraphicFramePr>
        <p:xfrm>
          <a:off x="914400" y="685800"/>
          <a:ext cx="7019183" cy="426495"/>
        </p:xfrm>
        <a:graphic>
          <a:graphicData uri="http://schemas.openxmlformats.org/presentationml/2006/ole">
            <mc:AlternateContent xmlns:mc="http://schemas.openxmlformats.org/markup-compatibility/2006">
              <mc:Choice xmlns:v="urn:schemas-microsoft-com:vml" Requires="v">
                <p:oleObj spid="_x0000_s74850" name="Document" r:id="rId6" imgW="7019183" imgH="426495" progId="Word.Document.12">
                  <p:embed/>
                </p:oleObj>
              </mc:Choice>
              <mc:Fallback>
                <p:oleObj name="Document" r:id="rId6" imgW="7019183" imgH="426495" progId="Word.Document.12">
                  <p:embed/>
                  <p:pic>
                    <p:nvPicPr>
                      <p:cNvPr id="0" name=""/>
                      <p:cNvPicPr/>
                      <p:nvPr/>
                    </p:nvPicPr>
                    <p:blipFill>
                      <a:blip r:embed="rId7"/>
                      <a:stretch>
                        <a:fillRect/>
                      </a:stretch>
                    </p:blipFill>
                    <p:spPr>
                      <a:xfrm>
                        <a:off x="914400" y="685800"/>
                        <a:ext cx="7019183"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A4FD941-6332-47F6-BC2E-8F888B6BD1F1}" type="slidenum">
              <a:rPr lang="en-US" altLang="en-US" sz="900">
                <a:latin typeface="Arial Narrow" pitchFamily="34" charset="0"/>
              </a:rPr>
              <a:pPr algn="r"/>
              <a:t>47</a:t>
            </a:fld>
            <a:endParaRPr lang="en-US" altLang="en-US" sz="900">
              <a:latin typeface="Arial Narrow" pitchFamily="34" charset="0"/>
            </a:endParaRPr>
          </a:p>
        </p:txBody>
      </p:sp>
      <p:graphicFrame>
        <p:nvGraphicFramePr>
          <p:cNvPr id="75779" name="Object 3"/>
          <p:cNvGraphicFramePr>
            <a:graphicFrameLocks noChangeAspect="1"/>
          </p:cNvGraphicFramePr>
          <p:nvPr>
            <p:extLst>
              <p:ext uri="{D42A27DB-BD31-4B8C-83A1-F6EECF244321}">
                <p14:modId xmlns:p14="http://schemas.microsoft.com/office/powerpoint/2010/main" val="3106074567"/>
              </p:ext>
            </p:extLst>
          </p:nvPr>
        </p:nvGraphicFramePr>
        <p:xfrm>
          <a:off x="914400" y="1143000"/>
          <a:ext cx="7301323" cy="4682657"/>
        </p:xfrm>
        <a:graphic>
          <a:graphicData uri="http://schemas.openxmlformats.org/presentationml/2006/ole">
            <mc:AlternateContent xmlns:mc="http://schemas.openxmlformats.org/markup-compatibility/2006">
              <mc:Choice xmlns:v="urn:schemas-microsoft-com:vml" Requires="v">
                <p:oleObj spid="_x0000_s75879" name="Document" r:id="rId4" imgW="7301323" imgH="4684098" progId="Word.Document.8">
                  <p:embed/>
                </p:oleObj>
              </mc:Choice>
              <mc:Fallback>
                <p:oleObj name="Document" r:id="rId4" imgW="7301323" imgH="4684098" progId="Word.Document.8">
                  <p:embed/>
                  <p:pic>
                    <p:nvPicPr>
                      <p:cNvPr id="0" name="Object 3"/>
                      <p:cNvPicPr>
                        <a:picLocks noChangeAspect="1" noChangeArrowheads="1"/>
                      </p:cNvPicPr>
                      <p:nvPr/>
                    </p:nvPicPr>
                    <p:blipFill>
                      <a:blip r:embed="rId5"/>
                      <a:srcRect/>
                      <a:stretch>
                        <a:fillRect/>
                      </a:stretch>
                    </p:blipFill>
                    <p:spPr bwMode="auto">
                      <a:xfrm>
                        <a:off x="914400" y="1143000"/>
                        <a:ext cx="7301323" cy="46826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947590493"/>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75880"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BD45432-CE45-471D-9043-E36AD3357F5F}" type="slidenum">
              <a:rPr lang="en-US" altLang="en-US" sz="900">
                <a:latin typeface="Arial Narrow" pitchFamily="34" charset="0"/>
              </a:rPr>
              <a:pPr algn="r"/>
              <a:t>48</a:t>
            </a:fld>
            <a:endParaRPr lang="en-US" altLang="en-US" sz="900">
              <a:latin typeface="Arial Narrow" pitchFamily="34" charset="0"/>
            </a:endParaRPr>
          </a:p>
        </p:txBody>
      </p:sp>
      <p:graphicFrame>
        <p:nvGraphicFramePr>
          <p:cNvPr id="76802" name="Object 2"/>
          <p:cNvGraphicFramePr>
            <a:graphicFrameLocks noChangeAspect="1"/>
          </p:cNvGraphicFramePr>
          <p:nvPr>
            <p:extLst>
              <p:ext uri="{D42A27DB-BD31-4B8C-83A1-F6EECF244321}">
                <p14:modId xmlns:p14="http://schemas.microsoft.com/office/powerpoint/2010/main" val="3686582398"/>
              </p:ext>
            </p:extLst>
          </p:nvPr>
        </p:nvGraphicFramePr>
        <p:xfrm>
          <a:off x="914400" y="1143000"/>
          <a:ext cx="7301323" cy="1960199"/>
        </p:xfrm>
        <a:graphic>
          <a:graphicData uri="http://schemas.openxmlformats.org/presentationml/2006/ole">
            <mc:AlternateContent xmlns:mc="http://schemas.openxmlformats.org/markup-compatibility/2006">
              <mc:Choice xmlns:v="urn:schemas-microsoft-com:vml" Requires="v">
                <p:oleObj spid="_x0000_s76898" name="Document" r:id="rId4" imgW="7301323" imgH="1960199" progId="Word.Document.8">
                  <p:embed/>
                </p:oleObj>
              </mc:Choice>
              <mc:Fallback>
                <p:oleObj name="Document" r:id="rId4" imgW="7301323" imgH="1960199" progId="Word.Document.8">
                  <p:embed/>
                  <p:pic>
                    <p:nvPicPr>
                      <p:cNvPr id="0" name="Object 2"/>
                      <p:cNvPicPr>
                        <a:picLocks noChangeAspect="1" noChangeArrowheads="1"/>
                      </p:cNvPicPr>
                      <p:nvPr/>
                    </p:nvPicPr>
                    <p:blipFill>
                      <a:blip r:embed="rId5"/>
                      <a:srcRect/>
                      <a:stretch>
                        <a:fillRect/>
                      </a:stretch>
                    </p:blipFill>
                    <p:spPr bwMode="auto">
                      <a:xfrm>
                        <a:off x="914400" y="1143000"/>
                        <a:ext cx="7301323" cy="19601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283387889"/>
              </p:ext>
            </p:extLst>
          </p:nvPr>
        </p:nvGraphicFramePr>
        <p:xfrm>
          <a:off x="914400" y="685800"/>
          <a:ext cx="7229475" cy="768350"/>
        </p:xfrm>
        <a:graphic>
          <a:graphicData uri="http://schemas.openxmlformats.org/presentationml/2006/ole">
            <mc:AlternateContent xmlns:mc="http://schemas.openxmlformats.org/markup-compatibility/2006">
              <mc:Choice xmlns:v="urn:schemas-microsoft-com:vml" Requires="v">
                <p:oleObj spid="_x0000_s76899" name="Document" r:id="rId6" imgW="7243933" imgH="770210" progId="Word.Document.12">
                  <p:embed/>
                </p:oleObj>
              </mc:Choice>
              <mc:Fallback>
                <p:oleObj name="Document" r:id="rId6" imgW="7243933" imgH="770210" progId="Word.Document.12">
                  <p:embed/>
                  <p:pic>
                    <p:nvPicPr>
                      <p:cNvPr id="0" name=""/>
                      <p:cNvPicPr/>
                      <p:nvPr/>
                    </p:nvPicPr>
                    <p:blipFill>
                      <a:blip r:embed="rId7"/>
                      <a:stretch>
                        <a:fillRect/>
                      </a:stretch>
                    </p:blipFill>
                    <p:spPr>
                      <a:xfrm>
                        <a:off x="914400" y="685800"/>
                        <a:ext cx="7229475" cy="7683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A8C628E1-B5AF-4D11-9926-C4AE055B288E}" type="slidenum">
              <a:rPr lang="en-US" altLang="en-US" sz="900">
                <a:latin typeface="Arial Narrow" pitchFamily="34" charset="0"/>
              </a:rPr>
              <a:pPr algn="r"/>
              <a:t>49</a:t>
            </a:fld>
            <a:endParaRPr lang="en-US" altLang="en-US" sz="900">
              <a:latin typeface="Arial Narrow" pitchFamily="34" charset="0"/>
            </a:endParaRPr>
          </a:p>
        </p:txBody>
      </p:sp>
      <p:graphicFrame>
        <p:nvGraphicFramePr>
          <p:cNvPr id="77826" name="Object 2"/>
          <p:cNvGraphicFramePr>
            <a:graphicFrameLocks noChangeAspect="1"/>
          </p:cNvGraphicFramePr>
          <p:nvPr>
            <p:extLst>
              <p:ext uri="{D42A27DB-BD31-4B8C-83A1-F6EECF244321}">
                <p14:modId xmlns:p14="http://schemas.microsoft.com/office/powerpoint/2010/main" val="50816320"/>
              </p:ext>
            </p:extLst>
          </p:nvPr>
        </p:nvGraphicFramePr>
        <p:xfrm>
          <a:off x="914400" y="1143000"/>
          <a:ext cx="7301323" cy="1502915"/>
        </p:xfrm>
        <a:graphic>
          <a:graphicData uri="http://schemas.openxmlformats.org/presentationml/2006/ole">
            <mc:AlternateContent xmlns:mc="http://schemas.openxmlformats.org/markup-compatibility/2006">
              <mc:Choice xmlns:v="urn:schemas-microsoft-com:vml" Requires="v">
                <p:oleObj spid="_x0000_s77922" name="Document" r:id="rId4" imgW="7301323" imgH="1502915" progId="Word.Document.8">
                  <p:embed/>
                </p:oleObj>
              </mc:Choice>
              <mc:Fallback>
                <p:oleObj name="Document" r:id="rId4" imgW="7301323" imgH="1502915" progId="Word.Document.8">
                  <p:embed/>
                  <p:pic>
                    <p:nvPicPr>
                      <p:cNvPr id="0" name="Object 2"/>
                      <p:cNvPicPr>
                        <a:picLocks noChangeAspect="1" noChangeArrowheads="1"/>
                      </p:cNvPicPr>
                      <p:nvPr/>
                    </p:nvPicPr>
                    <p:blipFill>
                      <a:blip r:embed="rId5"/>
                      <a:srcRect/>
                      <a:stretch>
                        <a:fillRect/>
                      </a:stretch>
                    </p:blipFill>
                    <p:spPr bwMode="auto">
                      <a:xfrm>
                        <a:off x="914400" y="1143000"/>
                        <a:ext cx="7301323" cy="15029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263072241"/>
              </p:ext>
            </p:extLst>
          </p:nvPr>
        </p:nvGraphicFramePr>
        <p:xfrm>
          <a:off x="914400" y="685800"/>
          <a:ext cx="7159625" cy="768350"/>
        </p:xfrm>
        <a:graphic>
          <a:graphicData uri="http://schemas.openxmlformats.org/presentationml/2006/ole">
            <mc:AlternateContent xmlns:mc="http://schemas.openxmlformats.org/markup-compatibility/2006">
              <mc:Choice xmlns:v="urn:schemas-microsoft-com:vml" Requires="v">
                <p:oleObj spid="_x0000_s77923" name="Document" r:id="rId6" imgW="7174668" imgH="770210" progId="Word.Document.12">
                  <p:embed/>
                </p:oleObj>
              </mc:Choice>
              <mc:Fallback>
                <p:oleObj name="Document" r:id="rId6" imgW="7174668" imgH="770210" progId="Word.Document.12">
                  <p:embed/>
                  <p:pic>
                    <p:nvPicPr>
                      <p:cNvPr id="0" name=""/>
                      <p:cNvPicPr/>
                      <p:nvPr/>
                    </p:nvPicPr>
                    <p:blipFill>
                      <a:blip r:embed="rId7"/>
                      <a:stretch>
                        <a:fillRect/>
                      </a:stretch>
                    </p:blipFill>
                    <p:spPr>
                      <a:xfrm>
                        <a:off x="914400" y="685800"/>
                        <a:ext cx="7159625" cy="7683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9C94F08-E069-4A85-9AF5-397F4E70E823}" type="slidenum">
              <a:rPr lang="en-US" altLang="en-US" sz="900">
                <a:latin typeface="Arial Narrow" pitchFamily="34" charset="0"/>
              </a:rPr>
              <a:pPr algn="r"/>
              <a:t>5</a:t>
            </a:fld>
            <a:endParaRPr lang="en-US" altLang="en-US" sz="900">
              <a:latin typeface="Arial Narrow" pitchFamily="34" charset="0"/>
            </a:endParaRPr>
          </a:p>
        </p:txBody>
      </p:sp>
      <p:graphicFrame>
        <p:nvGraphicFramePr>
          <p:cNvPr id="33796" name="Object 4"/>
          <p:cNvGraphicFramePr>
            <a:graphicFrameLocks noChangeAspect="1"/>
          </p:cNvGraphicFramePr>
          <p:nvPr>
            <p:extLst>
              <p:ext uri="{D42A27DB-BD31-4B8C-83A1-F6EECF244321}">
                <p14:modId xmlns:p14="http://schemas.microsoft.com/office/powerpoint/2010/main" val="1412391945"/>
              </p:ext>
            </p:extLst>
          </p:nvPr>
        </p:nvGraphicFramePr>
        <p:xfrm>
          <a:off x="914400" y="1066800"/>
          <a:ext cx="7301323" cy="4969270"/>
        </p:xfrm>
        <a:graphic>
          <a:graphicData uri="http://schemas.openxmlformats.org/presentationml/2006/ole">
            <mc:AlternateContent xmlns:mc="http://schemas.openxmlformats.org/markup-compatibility/2006">
              <mc:Choice xmlns:v="urn:schemas-microsoft-com:vml" Requires="v">
                <p:oleObj spid="_x0000_s33895" name="Document" r:id="rId4" imgW="7301323" imgH="4969270" progId="Word.Document.8">
                  <p:embed/>
                </p:oleObj>
              </mc:Choice>
              <mc:Fallback>
                <p:oleObj name="Document" r:id="rId4" imgW="7301323" imgH="4969270" progId="Word.Document.8">
                  <p:embed/>
                  <p:pic>
                    <p:nvPicPr>
                      <p:cNvPr id="0" name="Object 4"/>
                      <p:cNvPicPr>
                        <a:picLocks noChangeAspect="1" noChangeArrowheads="1"/>
                      </p:cNvPicPr>
                      <p:nvPr/>
                    </p:nvPicPr>
                    <p:blipFill>
                      <a:blip r:embed="rId5"/>
                      <a:srcRect/>
                      <a:stretch>
                        <a:fillRect/>
                      </a:stretch>
                    </p:blipFill>
                    <p:spPr bwMode="auto">
                      <a:xfrm>
                        <a:off x="914400" y="1066800"/>
                        <a:ext cx="7301323" cy="49692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68961586"/>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33896"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A71B631A-2491-48D2-AD37-FC85D8CEF760}" type="slidenum">
              <a:rPr lang="en-US" altLang="en-US" sz="900">
                <a:latin typeface="Arial Narrow" pitchFamily="34" charset="0"/>
              </a:rPr>
              <a:pPr algn="r"/>
              <a:t>50</a:t>
            </a:fld>
            <a:endParaRPr lang="en-US" altLang="en-US" sz="900">
              <a:latin typeface="Arial Narrow" pitchFamily="34" charset="0"/>
            </a:endParaRPr>
          </a:p>
        </p:txBody>
      </p:sp>
      <p:graphicFrame>
        <p:nvGraphicFramePr>
          <p:cNvPr id="78850" name="Object 2"/>
          <p:cNvGraphicFramePr>
            <a:graphicFrameLocks noChangeAspect="1"/>
          </p:cNvGraphicFramePr>
          <p:nvPr>
            <p:extLst>
              <p:ext uri="{D42A27DB-BD31-4B8C-83A1-F6EECF244321}">
                <p14:modId xmlns:p14="http://schemas.microsoft.com/office/powerpoint/2010/main" val="2530365536"/>
              </p:ext>
            </p:extLst>
          </p:nvPr>
        </p:nvGraphicFramePr>
        <p:xfrm>
          <a:off x="914400" y="1489886"/>
          <a:ext cx="7301323" cy="3463114"/>
        </p:xfrm>
        <a:graphic>
          <a:graphicData uri="http://schemas.openxmlformats.org/presentationml/2006/ole">
            <mc:AlternateContent xmlns:mc="http://schemas.openxmlformats.org/markup-compatibility/2006">
              <mc:Choice xmlns:v="urn:schemas-microsoft-com:vml" Requires="v">
                <p:oleObj spid="_x0000_s78947" name="Document" r:id="rId4" imgW="7301323" imgH="3463114" progId="Word.Document.8">
                  <p:embed/>
                </p:oleObj>
              </mc:Choice>
              <mc:Fallback>
                <p:oleObj name="Document" r:id="rId4" imgW="7301323" imgH="3463114" progId="Word.Document.8">
                  <p:embed/>
                  <p:pic>
                    <p:nvPicPr>
                      <p:cNvPr id="0" name="Object 2"/>
                      <p:cNvPicPr>
                        <a:picLocks noChangeAspect="1" noChangeArrowheads="1"/>
                      </p:cNvPicPr>
                      <p:nvPr/>
                    </p:nvPicPr>
                    <p:blipFill>
                      <a:blip r:embed="rId5"/>
                      <a:srcRect/>
                      <a:stretch>
                        <a:fillRect/>
                      </a:stretch>
                    </p:blipFill>
                    <p:spPr bwMode="auto">
                      <a:xfrm>
                        <a:off x="914400" y="1489886"/>
                        <a:ext cx="7301323" cy="34631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69343914"/>
              </p:ext>
            </p:extLst>
          </p:nvPr>
        </p:nvGraphicFramePr>
        <p:xfrm>
          <a:off x="914400" y="685800"/>
          <a:ext cx="6548437" cy="1120775"/>
        </p:xfrm>
        <a:graphic>
          <a:graphicData uri="http://schemas.openxmlformats.org/presentationml/2006/ole">
            <mc:AlternateContent xmlns:mc="http://schemas.openxmlformats.org/markup-compatibility/2006">
              <mc:Choice xmlns:v="urn:schemas-microsoft-com:vml" Requires="v">
                <p:oleObj spid="_x0000_s78948" name="Document" r:id="rId6" imgW="6561026" imgH="1125083" progId="Word.Document.12">
                  <p:embed/>
                </p:oleObj>
              </mc:Choice>
              <mc:Fallback>
                <p:oleObj name="Document" r:id="rId6" imgW="6561026" imgH="1125083" progId="Word.Document.12">
                  <p:embed/>
                  <p:pic>
                    <p:nvPicPr>
                      <p:cNvPr id="0" name=""/>
                      <p:cNvPicPr/>
                      <p:nvPr/>
                    </p:nvPicPr>
                    <p:blipFill>
                      <a:blip r:embed="rId7"/>
                      <a:stretch>
                        <a:fillRect/>
                      </a:stretch>
                    </p:blipFill>
                    <p:spPr>
                      <a:xfrm>
                        <a:off x="914400" y="685800"/>
                        <a:ext cx="6548437" cy="11207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1EF0B7D6-2921-45EA-BAEA-192111626B53}" type="slidenum">
              <a:rPr lang="en-US" altLang="en-US" sz="900">
                <a:latin typeface="Arial Narrow" pitchFamily="34" charset="0"/>
              </a:rPr>
              <a:pPr algn="r"/>
              <a:t>51</a:t>
            </a:fld>
            <a:endParaRPr lang="en-US" altLang="en-US" sz="900">
              <a:latin typeface="Arial Narrow" pitchFamily="34" charset="0"/>
            </a:endParaRPr>
          </a:p>
        </p:txBody>
      </p:sp>
      <p:graphicFrame>
        <p:nvGraphicFramePr>
          <p:cNvPr id="79874" name="Object 2"/>
          <p:cNvGraphicFramePr>
            <a:graphicFrameLocks noChangeAspect="1"/>
          </p:cNvGraphicFramePr>
          <p:nvPr>
            <p:extLst>
              <p:ext uri="{D42A27DB-BD31-4B8C-83A1-F6EECF244321}">
                <p14:modId xmlns:p14="http://schemas.microsoft.com/office/powerpoint/2010/main" val="3577751455"/>
              </p:ext>
            </p:extLst>
          </p:nvPr>
        </p:nvGraphicFramePr>
        <p:xfrm>
          <a:off x="914400" y="1489970"/>
          <a:ext cx="7301323" cy="3005830"/>
        </p:xfrm>
        <a:graphic>
          <a:graphicData uri="http://schemas.openxmlformats.org/presentationml/2006/ole">
            <mc:AlternateContent xmlns:mc="http://schemas.openxmlformats.org/markup-compatibility/2006">
              <mc:Choice xmlns:v="urn:schemas-microsoft-com:vml" Requires="v">
                <p:oleObj spid="_x0000_s79971" name="Document" r:id="rId4" imgW="7301323" imgH="3005830" progId="Word.Document.8">
                  <p:embed/>
                </p:oleObj>
              </mc:Choice>
              <mc:Fallback>
                <p:oleObj name="Document" r:id="rId4" imgW="7301323" imgH="3005830" progId="Word.Document.8">
                  <p:embed/>
                  <p:pic>
                    <p:nvPicPr>
                      <p:cNvPr id="0" name="Object 2"/>
                      <p:cNvPicPr>
                        <a:picLocks noChangeAspect="1" noChangeArrowheads="1"/>
                      </p:cNvPicPr>
                      <p:nvPr/>
                    </p:nvPicPr>
                    <p:blipFill>
                      <a:blip r:embed="rId5"/>
                      <a:srcRect/>
                      <a:stretch>
                        <a:fillRect/>
                      </a:stretch>
                    </p:blipFill>
                    <p:spPr bwMode="auto">
                      <a:xfrm>
                        <a:off x="914400" y="1489970"/>
                        <a:ext cx="7301323" cy="3005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988486925"/>
              </p:ext>
            </p:extLst>
          </p:nvPr>
        </p:nvGraphicFramePr>
        <p:xfrm>
          <a:off x="914400" y="685800"/>
          <a:ext cx="6478587" cy="1120775"/>
        </p:xfrm>
        <a:graphic>
          <a:graphicData uri="http://schemas.openxmlformats.org/presentationml/2006/ole">
            <mc:AlternateContent xmlns:mc="http://schemas.openxmlformats.org/markup-compatibility/2006">
              <mc:Choice xmlns:v="urn:schemas-microsoft-com:vml" Requires="v">
                <p:oleObj spid="_x0000_s79972" name="Document" r:id="rId6" imgW="6491761" imgH="1125083" progId="Word.Document.12">
                  <p:embed/>
                </p:oleObj>
              </mc:Choice>
              <mc:Fallback>
                <p:oleObj name="Document" r:id="rId6" imgW="6491761" imgH="1125083" progId="Word.Document.12">
                  <p:embed/>
                  <p:pic>
                    <p:nvPicPr>
                      <p:cNvPr id="0" name=""/>
                      <p:cNvPicPr/>
                      <p:nvPr/>
                    </p:nvPicPr>
                    <p:blipFill>
                      <a:blip r:embed="rId7"/>
                      <a:stretch>
                        <a:fillRect/>
                      </a:stretch>
                    </p:blipFill>
                    <p:spPr>
                      <a:xfrm>
                        <a:off x="914400" y="685800"/>
                        <a:ext cx="6478587" cy="11207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CC8D710-4125-4A66-95C6-50FD9FA82C38}" type="slidenum">
              <a:rPr lang="en-US" altLang="en-US" sz="900">
                <a:latin typeface="Arial Narrow" pitchFamily="34" charset="0"/>
              </a:rPr>
              <a:pPr algn="r"/>
              <a:t>52</a:t>
            </a:fld>
            <a:endParaRPr lang="en-US" altLang="en-US" sz="900">
              <a:latin typeface="Arial Narrow" pitchFamily="34" charset="0"/>
            </a:endParaRPr>
          </a:p>
        </p:txBody>
      </p:sp>
      <p:graphicFrame>
        <p:nvGraphicFramePr>
          <p:cNvPr id="80898" name="Object 2"/>
          <p:cNvGraphicFramePr>
            <a:graphicFrameLocks noChangeAspect="1"/>
          </p:cNvGraphicFramePr>
          <p:nvPr>
            <p:extLst>
              <p:ext uri="{D42A27DB-BD31-4B8C-83A1-F6EECF244321}">
                <p14:modId xmlns:p14="http://schemas.microsoft.com/office/powerpoint/2010/main" val="209577374"/>
              </p:ext>
            </p:extLst>
          </p:nvPr>
        </p:nvGraphicFramePr>
        <p:xfrm>
          <a:off x="914400" y="1066800"/>
          <a:ext cx="7301323" cy="2259054"/>
        </p:xfrm>
        <a:graphic>
          <a:graphicData uri="http://schemas.openxmlformats.org/presentationml/2006/ole">
            <mc:AlternateContent xmlns:mc="http://schemas.openxmlformats.org/markup-compatibility/2006">
              <mc:Choice xmlns:v="urn:schemas-microsoft-com:vml" Requires="v">
                <p:oleObj spid="_x0000_s80994" name="Document" r:id="rId4" imgW="7301323" imgH="2259054" progId="Word.Document.8">
                  <p:embed/>
                </p:oleObj>
              </mc:Choice>
              <mc:Fallback>
                <p:oleObj name="Document" r:id="rId4" imgW="7301323" imgH="2259054" progId="Word.Document.8">
                  <p:embed/>
                  <p:pic>
                    <p:nvPicPr>
                      <p:cNvPr id="0" name="Object 2"/>
                      <p:cNvPicPr>
                        <a:picLocks noChangeAspect="1" noChangeArrowheads="1"/>
                      </p:cNvPicPr>
                      <p:nvPr/>
                    </p:nvPicPr>
                    <p:blipFill>
                      <a:blip r:embed="rId5"/>
                      <a:srcRect/>
                      <a:stretch>
                        <a:fillRect/>
                      </a:stretch>
                    </p:blipFill>
                    <p:spPr bwMode="auto">
                      <a:xfrm>
                        <a:off x="914400" y="1066800"/>
                        <a:ext cx="7301323" cy="22590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353454284"/>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80995"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CB5B45A-BB76-4CF8-B705-F0FA9F85D0DF}" type="slidenum">
              <a:rPr lang="en-US" altLang="en-US" sz="900">
                <a:latin typeface="Arial Narrow" pitchFamily="34" charset="0"/>
              </a:rPr>
              <a:pPr algn="r"/>
              <a:t>53</a:t>
            </a:fld>
            <a:endParaRPr lang="en-US" altLang="en-US" sz="900">
              <a:latin typeface="Arial Narrow" pitchFamily="34" charset="0"/>
            </a:endParaRPr>
          </a:p>
        </p:txBody>
      </p:sp>
      <p:graphicFrame>
        <p:nvGraphicFramePr>
          <p:cNvPr id="81922" name="Object 2"/>
          <p:cNvGraphicFramePr>
            <a:graphicFrameLocks noChangeAspect="1"/>
          </p:cNvGraphicFramePr>
          <p:nvPr>
            <p:extLst>
              <p:ext uri="{D42A27DB-BD31-4B8C-83A1-F6EECF244321}">
                <p14:modId xmlns:p14="http://schemas.microsoft.com/office/powerpoint/2010/main" val="2561209376"/>
              </p:ext>
            </p:extLst>
          </p:nvPr>
        </p:nvGraphicFramePr>
        <p:xfrm>
          <a:off x="914400" y="1117600"/>
          <a:ext cx="7642225" cy="3683000"/>
        </p:xfrm>
        <a:graphic>
          <a:graphicData uri="http://schemas.openxmlformats.org/presentationml/2006/ole">
            <mc:AlternateContent xmlns:mc="http://schemas.openxmlformats.org/markup-compatibility/2006">
              <mc:Choice xmlns:v="urn:schemas-microsoft-com:vml" Requires="v">
                <p:oleObj spid="_x0000_s82017" name="Document" r:id="rId4" imgW="7619428" imgH="3671952" progId="Word.Document.8">
                  <p:embed/>
                </p:oleObj>
              </mc:Choice>
              <mc:Fallback>
                <p:oleObj name="Document" r:id="rId4" imgW="7619428" imgH="3671952" progId="Word.Document.8">
                  <p:embed/>
                  <p:pic>
                    <p:nvPicPr>
                      <p:cNvPr id="0" name="Object 2"/>
                      <p:cNvPicPr>
                        <a:picLocks noChangeAspect="1" noChangeArrowheads="1"/>
                      </p:cNvPicPr>
                      <p:nvPr/>
                    </p:nvPicPr>
                    <p:blipFill>
                      <a:blip r:embed="rId5"/>
                      <a:srcRect/>
                      <a:stretch>
                        <a:fillRect/>
                      </a:stretch>
                    </p:blipFill>
                    <p:spPr bwMode="auto">
                      <a:xfrm>
                        <a:off x="914400" y="1117600"/>
                        <a:ext cx="7642225" cy="3683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629754889"/>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82018"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E32A0E13-0BD6-4215-AB22-6DB82D24B48B}" type="slidenum">
              <a:rPr lang="en-US" altLang="en-US" sz="900">
                <a:latin typeface="Arial Narrow" pitchFamily="34" charset="0"/>
              </a:rPr>
              <a:pPr algn="r"/>
              <a:t>54</a:t>
            </a:fld>
            <a:endParaRPr lang="en-US" altLang="en-US" sz="900">
              <a:latin typeface="Arial Narrow" pitchFamily="34" charset="0"/>
            </a:endParaRPr>
          </a:p>
        </p:txBody>
      </p:sp>
      <p:graphicFrame>
        <p:nvGraphicFramePr>
          <p:cNvPr id="82946" name="Object 2"/>
          <p:cNvGraphicFramePr>
            <a:graphicFrameLocks noChangeAspect="1"/>
          </p:cNvGraphicFramePr>
          <p:nvPr>
            <p:extLst>
              <p:ext uri="{D42A27DB-BD31-4B8C-83A1-F6EECF244321}">
                <p14:modId xmlns:p14="http://schemas.microsoft.com/office/powerpoint/2010/main" val="1150253833"/>
              </p:ext>
            </p:extLst>
          </p:nvPr>
        </p:nvGraphicFramePr>
        <p:xfrm>
          <a:off x="914400" y="1447800"/>
          <a:ext cx="7301323" cy="3361215"/>
        </p:xfrm>
        <a:graphic>
          <a:graphicData uri="http://schemas.openxmlformats.org/presentationml/2006/ole">
            <mc:AlternateContent xmlns:mc="http://schemas.openxmlformats.org/markup-compatibility/2006">
              <mc:Choice xmlns:v="urn:schemas-microsoft-com:vml" Requires="v">
                <p:oleObj spid="_x0000_s83041" name="Document" r:id="rId4" imgW="7301323" imgH="3361215" progId="Word.Document.8">
                  <p:embed/>
                </p:oleObj>
              </mc:Choice>
              <mc:Fallback>
                <p:oleObj name="Document" r:id="rId4" imgW="7301323" imgH="3361215" progId="Word.Document.8">
                  <p:embed/>
                  <p:pic>
                    <p:nvPicPr>
                      <p:cNvPr id="0" name="Object 2"/>
                      <p:cNvPicPr>
                        <a:picLocks noChangeAspect="1" noChangeArrowheads="1"/>
                      </p:cNvPicPr>
                      <p:nvPr/>
                    </p:nvPicPr>
                    <p:blipFill>
                      <a:blip r:embed="rId5"/>
                      <a:srcRect/>
                      <a:stretch>
                        <a:fillRect/>
                      </a:stretch>
                    </p:blipFill>
                    <p:spPr bwMode="auto">
                      <a:xfrm>
                        <a:off x="914400" y="1447800"/>
                        <a:ext cx="7301323" cy="33612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217206084"/>
              </p:ext>
            </p:extLst>
          </p:nvPr>
        </p:nvGraphicFramePr>
        <p:xfrm>
          <a:off x="914400" y="685800"/>
          <a:ext cx="5956042" cy="777049"/>
        </p:xfrm>
        <a:graphic>
          <a:graphicData uri="http://schemas.openxmlformats.org/presentationml/2006/ole">
            <mc:AlternateContent xmlns:mc="http://schemas.openxmlformats.org/markup-compatibility/2006">
              <mc:Choice xmlns:v="urn:schemas-microsoft-com:vml" Requires="v">
                <p:oleObj spid="_x0000_s83042" name="Document" r:id="rId6" imgW="5956042" imgH="777049" progId="Word.Document.12">
                  <p:embed/>
                </p:oleObj>
              </mc:Choice>
              <mc:Fallback>
                <p:oleObj name="Document" r:id="rId6" imgW="5956042" imgH="777049" progId="Word.Document.12">
                  <p:embed/>
                  <p:pic>
                    <p:nvPicPr>
                      <p:cNvPr id="0" name=""/>
                      <p:cNvPicPr/>
                      <p:nvPr/>
                    </p:nvPicPr>
                    <p:blipFill>
                      <a:blip r:embed="rId7"/>
                      <a:stretch>
                        <a:fillRect/>
                      </a:stretch>
                    </p:blipFill>
                    <p:spPr>
                      <a:xfrm>
                        <a:off x="914400" y="685800"/>
                        <a:ext cx="5956042" cy="777049"/>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F377C9E2-CFD9-4BC6-A13F-0AB839DD5C93}" type="slidenum">
              <a:rPr lang="en-US" altLang="en-US" sz="900">
                <a:latin typeface="Arial Narrow" pitchFamily="34" charset="0"/>
              </a:rPr>
              <a:pPr algn="r"/>
              <a:t>55</a:t>
            </a:fld>
            <a:endParaRPr lang="en-US" altLang="en-US" sz="900">
              <a:latin typeface="Arial Narrow" pitchFamily="34" charset="0"/>
            </a:endParaRPr>
          </a:p>
        </p:txBody>
      </p:sp>
      <p:graphicFrame>
        <p:nvGraphicFramePr>
          <p:cNvPr id="94210" name="Object 2">
            <a:hlinkClick r:id="rId4"/>
          </p:cNvPr>
          <p:cNvGraphicFramePr>
            <a:graphicFrameLocks noChangeAspect="1"/>
          </p:cNvGraphicFramePr>
          <p:nvPr>
            <p:extLst/>
          </p:nvPr>
        </p:nvGraphicFramePr>
        <p:xfrm>
          <a:off x="914400" y="1143000"/>
          <a:ext cx="7301323" cy="960296"/>
        </p:xfrm>
        <a:graphic>
          <a:graphicData uri="http://schemas.openxmlformats.org/presentationml/2006/ole">
            <mc:AlternateContent xmlns:mc="http://schemas.openxmlformats.org/markup-compatibility/2006">
              <mc:Choice xmlns:v="urn:schemas-microsoft-com:vml" Requires="v">
                <p:oleObj spid="_x0000_s97316" name="Document" r:id="rId5" imgW="7301323" imgH="960296" progId="Word.Document.8">
                  <p:embed/>
                </p:oleObj>
              </mc:Choice>
              <mc:Fallback>
                <p:oleObj name="Document" r:id="rId5" imgW="7301323" imgH="960296" progId="Word.Document.8">
                  <p:embed/>
                  <p:pic>
                    <p:nvPicPr>
                      <p:cNvPr id="0" name=""/>
                      <p:cNvPicPr>
                        <a:picLocks noChangeAspect="1" noChangeArrowheads="1"/>
                      </p:cNvPicPr>
                      <p:nvPr/>
                    </p:nvPicPr>
                    <p:blipFill>
                      <a:blip r:embed="rId6"/>
                      <a:srcRect/>
                      <a:stretch>
                        <a:fillRect/>
                      </a:stretch>
                    </p:blipFill>
                    <p:spPr bwMode="auto">
                      <a:xfrm>
                        <a:off x="914400" y="1143000"/>
                        <a:ext cx="7301323" cy="960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97317" name="Document" r:id="rId7" imgW="5956042" imgH="426495" progId="Word.Document.12">
                  <p:embed/>
                </p:oleObj>
              </mc:Choice>
              <mc:Fallback>
                <p:oleObj name="Document" r:id="rId7" imgW="5956042" imgH="426495" progId="Word.Document.12">
                  <p:embed/>
                  <p:pic>
                    <p:nvPicPr>
                      <p:cNvPr id="0" name=""/>
                      <p:cNvPicPr/>
                      <p:nvPr/>
                    </p:nvPicPr>
                    <p:blipFill>
                      <a:blip r:embed="rId8"/>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4278431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C2</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B2D72A4-4439-4C36-B49B-2F1AD7009340}" type="slidenum">
              <a:rPr lang="en-US" altLang="en-US" sz="900">
                <a:latin typeface="Arial Narrow" pitchFamily="34" charset="0"/>
              </a:rPr>
              <a:pPr algn="r"/>
              <a:t>56</a:t>
            </a:fld>
            <a:endParaRPr lang="en-US" altLang="en-US" sz="900">
              <a:latin typeface="Arial Narrow" pitchFamily="34" charset="0"/>
            </a:endParaRPr>
          </a:p>
        </p:txBody>
      </p:sp>
      <p:graphicFrame>
        <p:nvGraphicFramePr>
          <p:cNvPr id="95234" name="Object 2"/>
          <p:cNvGraphicFramePr>
            <a:graphicFrameLocks noChangeAspect="1"/>
          </p:cNvGraphicFramePr>
          <p:nvPr>
            <p:extLst/>
          </p:nvPr>
        </p:nvGraphicFramePr>
        <p:xfrm>
          <a:off x="914400" y="685800"/>
          <a:ext cx="7301323" cy="588348"/>
        </p:xfrm>
        <a:graphic>
          <a:graphicData uri="http://schemas.openxmlformats.org/presentationml/2006/ole">
            <mc:AlternateContent xmlns:mc="http://schemas.openxmlformats.org/markup-compatibility/2006">
              <mc:Choice xmlns:v="urn:schemas-microsoft-com:vml" Requires="v">
                <p:oleObj spid="_x0000_s98323" name="Document" r:id="rId4" imgW="7301323" imgH="588348" progId="Word.Document.8">
                  <p:embed/>
                </p:oleObj>
              </mc:Choice>
              <mc:Fallback>
                <p:oleObj name="Document" r:id="rId4" imgW="7301323" imgH="588348" progId="Word.Document.8">
                  <p:embed/>
                  <p:pic>
                    <p:nvPicPr>
                      <p:cNvPr id="0" name=""/>
                      <p:cNvPicPr>
                        <a:picLocks noChangeAspect="1" noChangeArrowheads="1"/>
                      </p:cNvPicPr>
                      <p:nvPr/>
                    </p:nvPicPr>
                    <p:blipFill>
                      <a:blip r:embed="rId5"/>
                      <a:srcRect/>
                      <a:stretch>
                        <a:fillRect/>
                      </a:stretch>
                    </p:blipFill>
                    <p:spPr bwMode="auto">
                      <a:xfrm>
                        <a:off x="914400"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descr="2-20"/>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219200"/>
            <a:ext cx="6807143" cy="4851400"/>
          </a:xfrm>
          <a:prstGeom prst="rect">
            <a:avLst/>
          </a:prstGeom>
          <a:noFill/>
          <a:ln>
            <a:noFill/>
          </a:ln>
        </p:spPr>
      </p:pic>
    </p:spTree>
    <p:extLst>
      <p:ext uri="{BB962C8B-B14F-4D97-AF65-F5344CB8AC3E}">
        <p14:creationId xmlns:p14="http://schemas.microsoft.com/office/powerpoint/2010/main" val="25666921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AAC10C1C-618A-4A38-8DA5-28767893E04B}" type="slidenum">
              <a:rPr lang="en-US" altLang="en-US" sz="900">
                <a:latin typeface="Arial Narrow" pitchFamily="34" charset="0"/>
              </a:rPr>
              <a:pPr algn="r"/>
              <a:t>57</a:t>
            </a:fld>
            <a:endParaRPr lang="en-US" altLang="en-US" sz="900">
              <a:latin typeface="Arial Narrow" pitchFamily="34" charset="0"/>
            </a:endParaRPr>
          </a:p>
        </p:txBody>
      </p:sp>
      <p:graphicFrame>
        <p:nvGraphicFramePr>
          <p:cNvPr id="96259" name="Object 3"/>
          <p:cNvGraphicFramePr>
            <a:graphicFrameLocks noChangeAspect="1"/>
          </p:cNvGraphicFramePr>
          <p:nvPr>
            <p:extLst/>
          </p:nvPr>
        </p:nvGraphicFramePr>
        <p:xfrm>
          <a:off x="914400" y="1076505"/>
          <a:ext cx="7422416" cy="5324295"/>
        </p:xfrm>
        <a:graphic>
          <a:graphicData uri="http://schemas.openxmlformats.org/presentationml/2006/ole">
            <mc:AlternateContent xmlns:mc="http://schemas.openxmlformats.org/markup-compatibility/2006">
              <mc:Choice xmlns:v="urn:schemas-microsoft-com:vml" Requires="v">
                <p:oleObj spid="_x0000_s99364" name="Document" r:id="rId4" imgW="7422416" imgH="5324295" progId="Word.Document.8">
                  <p:embed/>
                </p:oleObj>
              </mc:Choice>
              <mc:Fallback>
                <p:oleObj name="Document" r:id="rId4" imgW="7422416" imgH="5324295" progId="Word.Document.8">
                  <p:embed/>
                  <p:pic>
                    <p:nvPicPr>
                      <p:cNvPr id="0" name=""/>
                      <p:cNvPicPr>
                        <a:picLocks noChangeAspect="1" noChangeArrowheads="1"/>
                      </p:cNvPicPr>
                      <p:nvPr/>
                    </p:nvPicPr>
                    <p:blipFill>
                      <a:blip r:embed="rId5"/>
                      <a:srcRect/>
                      <a:stretch>
                        <a:fillRect/>
                      </a:stretch>
                    </p:blipFill>
                    <p:spPr bwMode="auto">
                      <a:xfrm>
                        <a:off x="914400" y="1076505"/>
                        <a:ext cx="7422416" cy="5324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99365"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2481523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smtClean="0"/>
              <a:t>Future Value App – Version 1</a:t>
            </a:r>
            <a:endParaRPr lang="en-US" sz="4000" dirty="0" smtClean="0"/>
          </a:p>
        </p:txBody>
      </p:sp>
      <p:sp>
        <p:nvSpPr>
          <p:cNvPr id="66563" name="Rectangle 3"/>
          <p:cNvSpPr>
            <a:spLocks noGrp="1" noChangeArrowheads="1"/>
          </p:cNvSpPr>
          <p:nvPr>
            <p:ph type="body" idx="1"/>
          </p:nvPr>
        </p:nvSpPr>
        <p:spPr/>
        <p:txBody>
          <a:bodyPr/>
          <a:lstStyle/>
          <a:p>
            <a:pPr eaLnBrk="1" hangingPunct="1">
              <a:defRPr/>
            </a:pPr>
            <a:r>
              <a:rPr lang="en-US" sz="2400" dirty="0" smtClean="0"/>
              <a:t>Future Value example in chapter 2 calculates the value of an investment at some point in the future (assuming that it’s earning interest!)</a:t>
            </a:r>
          </a:p>
          <a:p>
            <a:pPr lvl="1" eaLnBrk="1" hangingPunct="1">
              <a:defRPr/>
            </a:pPr>
            <a:r>
              <a:rPr lang="en-US" sz="2000" dirty="0" smtClean="0"/>
              <a:t>The code for the version in the textbook is in the starting files</a:t>
            </a:r>
          </a:p>
          <a:p>
            <a:pPr lvl="1" eaLnBrk="1" hangingPunct="1">
              <a:defRPr/>
            </a:pPr>
            <a:r>
              <a:rPr lang="en-US" sz="2000" dirty="0" smtClean="0"/>
              <a:t>The explanation of the application begins on page 80 in the text.</a:t>
            </a:r>
          </a:p>
          <a:p>
            <a:pPr eaLnBrk="1" hangingPunct="1">
              <a:defRPr/>
            </a:pPr>
            <a:r>
              <a:rPr lang="en-US" sz="2400" dirty="0" smtClean="0"/>
              <a:t>I’m going to start by running the application with both valid and invalid input</a:t>
            </a:r>
          </a:p>
          <a:p>
            <a:pPr eaLnBrk="1" hangingPunct="1">
              <a:defRPr/>
            </a:pPr>
            <a:r>
              <a:rPr lang="en-US" sz="2400" dirty="0" smtClean="0"/>
              <a:t>When I think we all understand what it does, we’ll look at the code together.</a:t>
            </a:r>
          </a:p>
          <a:p>
            <a:pPr eaLnBrk="1" hangingPunct="1">
              <a:defRPr/>
            </a:pPr>
            <a:r>
              <a:rPr lang="en-US" sz="2400" dirty="0" smtClean="0"/>
              <a:t>Eventually I’ll give you a chance to work on exercise 2-2 in the text.</a:t>
            </a:r>
          </a:p>
        </p:txBody>
      </p:sp>
    </p:spTree>
    <p:extLst>
      <p:ext uri="{BB962C8B-B14F-4D97-AF65-F5344CB8AC3E}">
        <p14:creationId xmlns:p14="http://schemas.microsoft.com/office/powerpoint/2010/main" val="27758318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C2</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CC09D5AE-3B50-4AB1-A8F3-3E59D4975C52}" type="slidenum">
              <a:rPr lang="en-US" altLang="en-US" sz="900">
                <a:latin typeface="Arial Narrow" pitchFamily="34" charset="0"/>
              </a:rPr>
              <a:pPr algn="r"/>
              <a:t>59</a:t>
            </a:fld>
            <a:endParaRPr lang="en-US" altLang="en-US" sz="900">
              <a:latin typeface="Arial Narrow" pitchFamily="34" charset="0"/>
            </a:endParaRPr>
          </a:p>
        </p:txBody>
      </p:sp>
      <p:graphicFrame>
        <p:nvGraphicFramePr>
          <p:cNvPr id="83970" name="Object 2"/>
          <p:cNvGraphicFramePr>
            <a:graphicFrameLocks noChangeAspect="1"/>
          </p:cNvGraphicFramePr>
          <p:nvPr>
            <p:extLst>
              <p:ext uri="{D42A27DB-BD31-4B8C-83A1-F6EECF244321}">
                <p14:modId xmlns:p14="http://schemas.microsoft.com/office/powerpoint/2010/main" val="3048540509"/>
              </p:ext>
            </p:extLst>
          </p:nvPr>
        </p:nvGraphicFramePr>
        <p:xfrm>
          <a:off x="914400" y="685800"/>
          <a:ext cx="7301323" cy="588348"/>
        </p:xfrm>
        <a:graphic>
          <a:graphicData uri="http://schemas.openxmlformats.org/presentationml/2006/ole">
            <mc:AlternateContent xmlns:mc="http://schemas.openxmlformats.org/markup-compatibility/2006">
              <mc:Choice xmlns:v="urn:schemas-microsoft-com:vml" Requires="v">
                <p:oleObj spid="_x0000_s84031"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14400"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p:cNvPicPr/>
          <p:nvPr/>
        </p:nvPicPr>
        <p:blipFill>
          <a:blip r:embed="rId6">
            <a:extLst>
              <a:ext uri="{28A0092B-C50C-407E-A947-70E740481C1C}">
                <a14:useLocalDpi xmlns:a14="http://schemas.microsoft.com/office/drawing/2010/main" val="0"/>
              </a:ext>
            </a:extLst>
          </a:blip>
          <a:stretch>
            <a:fillRect/>
          </a:stretch>
        </p:blipFill>
        <p:spPr>
          <a:xfrm>
            <a:off x="1219200" y="1219200"/>
            <a:ext cx="6752381" cy="34952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CCF68DE4-3DAC-4010-8547-E81D3B7DA4C3}" type="slidenum">
              <a:rPr lang="en-US" altLang="en-US" sz="900">
                <a:latin typeface="Arial Narrow" pitchFamily="34" charset="0"/>
              </a:rPr>
              <a:pPr algn="r"/>
              <a:t>6</a:t>
            </a:fld>
            <a:endParaRPr lang="en-US" altLang="en-US" sz="900">
              <a:latin typeface="Arial Narrow" pitchFamily="34" charset="0"/>
            </a:endParaRPr>
          </a:p>
        </p:txBody>
      </p:sp>
      <p:graphicFrame>
        <p:nvGraphicFramePr>
          <p:cNvPr id="34821" name="Object 5"/>
          <p:cNvGraphicFramePr>
            <a:graphicFrameLocks noChangeAspect="1"/>
          </p:cNvGraphicFramePr>
          <p:nvPr>
            <p:extLst>
              <p:ext uri="{D42A27DB-BD31-4B8C-83A1-F6EECF244321}">
                <p14:modId xmlns:p14="http://schemas.microsoft.com/office/powerpoint/2010/main" val="3796928440"/>
              </p:ext>
            </p:extLst>
          </p:nvPr>
        </p:nvGraphicFramePr>
        <p:xfrm>
          <a:off x="914400" y="1078372"/>
          <a:ext cx="7422416" cy="3646028"/>
        </p:xfrm>
        <a:graphic>
          <a:graphicData uri="http://schemas.openxmlformats.org/presentationml/2006/ole">
            <mc:AlternateContent xmlns:mc="http://schemas.openxmlformats.org/markup-compatibility/2006">
              <mc:Choice xmlns:v="urn:schemas-microsoft-com:vml" Requires="v">
                <p:oleObj spid="_x0000_s34920" name="Document" r:id="rId4" imgW="7422416" imgH="3646028" progId="Word.Document.8">
                  <p:embed/>
                </p:oleObj>
              </mc:Choice>
              <mc:Fallback>
                <p:oleObj name="Document" r:id="rId4" imgW="7422416" imgH="3646028" progId="Word.Document.8">
                  <p:embed/>
                  <p:pic>
                    <p:nvPicPr>
                      <p:cNvPr id="0" name="Object 5"/>
                      <p:cNvPicPr>
                        <a:picLocks noChangeAspect="1" noChangeArrowheads="1"/>
                      </p:cNvPicPr>
                      <p:nvPr/>
                    </p:nvPicPr>
                    <p:blipFill>
                      <a:blip r:embed="rId5"/>
                      <a:srcRect/>
                      <a:stretch>
                        <a:fillRect/>
                      </a:stretch>
                    </p:blipFill>
                    <p:spPr bwMode="auto">
                      <a:xfrm>
                        <a:off x="914400" y="1078372"/>
                        <a:ext cx="7422416" cy="36460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972647686"/>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34921"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C2</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F0D25F1F-460A-4538-B9B1-A51BB860BFCC}" type="slidenum">
              <a:rPr lang="en-US" altLang="en-US" sz="900">
                <a:latin typeface="Arial Narrow" pitchFamily="34" charset="0"/>
              </a:rPr>
              <a:pPr algn="r"/>
              <a:t>60</a:t>
            </a:fld>
            <a:endParaRPr lang="en-US" altLang="en-US" sz="900">
              <a:latin typeface="Arial Narrow" pitchFamily="34" charset="0"/>
            </a:endParaRPr>
          </a:p>
        </p:txBody>
      </p:sp>
      <p:graphicFrame>
        <p:nvGraphicFramePr>
          <p:cNvPr id="84994" name="Object 2"/>
          <p:cNvGraphicFramePr>
            <a:graphicFrameLocks noChangeAspect="1"/>
          </p:cNvGraphicFramePr>
          <p:nvPr>
            <p:extLst>
              <p:ext uri="{D42A27DB-BD31-4B8C-83A1-F6EECF244321}">
                <p14:modId xmlns:p14="http://schemas.microsoft.com/office/powerpoint/2010/main" val="2294723207"/>
              </p:ext>
            </p:extLst>
          </p:nvPr>
        </p:nvGraphicFramePr>
        <p:xfrm>
          <a:off x="914399" y="690562"/>
          <a:ext cx="7301323" cy="588348"/>
        </p:xfrm>
        <a:graphic>
          <a:graphicData uri="http://schemas.openxmlformats.org/presentationml/2006/ole">
            <mc:AlternateContent xmlns:mc="http://schemas.openxmlformats.org/markup-compatibility/2006">
              <mc:Choice xmlns:v="urn:schemas-microsoft-com:vml" Requires="v">
                <p:oleObj spid="_x0000_s85056"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14399" y="690562"/>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p:cNvPicPr/>
          <p:nvPr/>
        </p:nvPicPr>
        <p:blipFill>
          <a:blip r:embed="rId6">
            <a:extLst>
              <a:ext uri="{28A0092B-C50C-407E-A947-70E740481C1C}">
                <a14:useLocalDpi xmlns:a14="http://schemas.microsoft.com/office/drawing/2010/main" val="0"/>
              </a:ext>
            </a:extLst>
          </a:blip>
          <a:stretch>
            <a:fillRect/>
          </a:stretch>
        </p:blipFill>
        <p:spPr>
          <a:xfrm>
            <a:off x="1172419" y="1219200"/>
            <a:ext cx="6752381" cy="3495238"/>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C2</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E2A14D97-E496-4287-A710-71E4EE00C6C6}" type="slidenum">
              <a:rPr lang="en-US" altLang="en-US" sz="900">
                <a:latin typeface="Arial Narrow" pitchFamily="34" charset="0"/>
              </a:rPr>
              <a:pPr algn="r"/>
              <a:t>61</a:t>
            </a:fld>
            <a:endParaRPr lang="en-US" altLang="en-US" sz="900">
              <a:latin typeface="Arial Narrow" pitchFamily="34" charset="0"/>
            </a:endParaRPr>
          </a:p>
        </p:txBody>
      </p:sp>
      <p:graphicFrame>
        <p:nvGraphicFramePr>
          <p:cNvPr id="86018" name="Object 2"/>
          <p:cNvGraphicFramePr>
            <a:graphicFrameLocks noChangeAspect="1"/>
          </p:cNvGraphicFramePr>
          <p:nvPr>
            <p:extLst>
              <p:ext uri="{D42A27DB-BD31-4B8C-83A1-F6EECF244321}">
                <p14:modId xmlns:p14="http://schemas.microsoft.com/office/powerpoint/2010/main" val="1543610771"/>
              </p:ext>
            </p:extLst>
          </p:nvPr>
        </p:nvGraphicFramePr>
        <p:xfrm>
          <a:off x="900024" y="685800"/>
          <a:ext cx="7301323" cy="588348"/>
        </p:xfrm>
        <a:graphic>
          <a:graphicData uri="http://schemas.openxmlformats.org/presentationml/2006/ole">
            <mc:AlternateContent xmlns:mc="http://schemas.openxmlformats.org/markup-compatibility/2006">
              <mc:Choice xmlns:v="urn:schemas-microsoft-com:vml" Requires="v">
                <p:oleObj spid="_x0000_s86078"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00024"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p:cNvPicPr/>
          <p:nvPr/>
        </p:nvPicPr>
        <p:blipFill>
          <a:blip r:embed="rId6">
            <a:extLst>
              <a:ext uri="{28A0092B-C50C-407E-A947-70E740481C1C}">
                <a14:useLocalDpi xmlns:a14="http://schemas.microsoft.com/office/drawing/2010/main" val="0"/>
              </a:ext>
            </a:extLst>
          </a:blip>
          <a:stretch>
            <a:fillRect/>
          </a:stretch>
        </p:blipFill>
        <p:spPr>
          <a:xfrm>
            <a:off x="1219200" y="1219200"/>
            <a:ext cx="6752381" cy="3495238"/>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210F975-0F99-4755-AEBB-8D240661B47C}" type="slidenum">
              <a:rPr lang="en-US" altLang="en-US" sz="900">
                <a:latin typeface="Arial Narrow" pitchFamily="34" charset="0"/>
              </a:rPr>
              <a:pPr algn="r"/>
              <a:t>62</a:t>
            </a:fld>
            <a:endParaRPr lang="en-US" altLang="en-US" sz="900">
              <a:latin typeface="Arial Narrow" pitchFamily="34" charset="0"/>
            </a:endParaRPr>
          </a:p>
        </p:txBody>
      </p:sp>
      <p:graphicFrame>
        <p:nvGraphicFramePr>
          <p:cNvPr id="87042" name="Object 2"/>
          <p:cNvGraphicFramePr>
            <a:graphicFrameLocks noChangeAspect="1"/>
          </p:cNvGraphicFramePr>
          <p:nvPr>
            <p:extLst>
              <p:ext uri="{D42A27DB-BD31-4B8C-83A1-F6EECF244321}">
                <p14:modId xmlns:p14="http://schemas.microsoft.com/office/powerpoint/2010/main" val="2142243836"/>
              </p:ext>
            </p:extLst>
          </p:nvPr>
        </p:nvGraphicFramePr>
        <p:xfrm>
          <a:off x="914400" y="1143000"/>
          <a:ext cx="7301323" cy="5324295"/>
        </p:xfrm>
        <a:graphic>
          <a:graphicData uri="http://schemas.openxmlformats.org/presentationml/2006/ole">
            <mc:AlternateContent xmlns:mc="http://schemas.openxmlformats.org/markup-compatibility/2006">
              <mc:Choice xmlns:v="urn:schemas-microsoft-com:vml" Requires="v">
                <p:oleObj spid="_x0000_s87139" name="Document" r:id="rId4" imgW="7301323" imgH="5324295" progId="Word.Document.8">
                  <p:embed/>
                </p:oleObj>
              </mc:Choice>
              <mc:Fallback>
                <p:oleObj name="Document" r:id="rId4" imgW="7301323" imgH="5324295" progId="Word.Document.8">
                  <p:embed/>
                  <p:pic>
                    <p:nvPicPr>
                      <p:cNvPr id="0" name="Object 2"/>
                      <p:cNvPicPr>
                        <a:picLocks noChangeAspect="1" noChangeArrowheads="1"/>
                      </p:cNvPicPr>
                      <p:nvPr/>
                    </p:nvPicPr>
                    <p:blipFill>
                      <a:blip r:embed="rId5"/>
                      <a:srcRect/>
                      <a:stretch>
                        <a:fillRect/>
                      </a:stretch>
                    </p:blipFill>
                    <p:spPr bwMode="auto">
                      <a:xfrm>
                        <a:off x="914400" y="1143000"/>
                        <a:ext cx="7301323" cy="5324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376279764"/>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87140"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A7B9013-C6E3-4974-B595-C9AD37C72B2E}" type="slidenum">
              <a:rPr lang="en-US" altLang="en-US" sz="900">
                <a:latin typeface="Arial Narrow" pitchFamily="34" charset="0"/>
              </a:rPr>
              <a:pPr algn="r"/>
              <a:t>63</a:t>
            </a:fld>
            <a:endParaRPr lang="en-US" altLang="en-US" sz="900">
              <a:latin typeface="Arial Narrow" pitchFamily="34" charset="0"/>
            </a:endParaRPr>
          </a:p>
        </p:txBody>
      </p:sp>
      <p:graphicFrame>
        <p:nvGraphicFramePr>
          <p:cNvPr id="88066" name="Object 2"/>
          <p:cNvGraphicFramePr>
            <a:graphicFrameLocks noChangeAspect="1"/>
          </p:cNvGraphicFramePr>
          <p:nvPr>
            <p:extLst>
              <p:ext uri="{D42A27DB-BD31-4B8C-83A1-F6EECF244321}">
                <p14:modId xmlns:p14="http://schemas.microsoft.com/office/powerpoint/2010/main" val="3183695353"/>
              </p:ext>
            </p:extLst>
          </p:nvPr>
        </p:nvGraphicFramePr>
        <p:xfrm>
          <a:off x="914400" y="1143000"/>
          <a:ext cx="7280275" cy="5260975"/>
        </p:xfrm>
        <a:graphic>
          <a:graphicData uri="http://schemas.openxmlformats.org/presentationml/2006/ole">
            <mc:AlternateContent xmlns:mc="http://schemas.openxmlformats.org/markup-compatibility/2006">
              <mc:Choice xmlns:v="urn:schemas-microsoft-com:vml" Requires="v">
                <p:oleObj spid="_x0000_s88165" name="Document" r:id="rId4" imgW="7301323" imgH="5284688" progId="Word.Document.8">
                  <p:embed/>
                </p:oleObj>
              </mc:Choice>
              <mc:Fallback>
                <p:oleObj name="Document" r:id="rId4" imgW="7301323" imgH="5284688" progId="Word.Document.8">
                  <p:embed/>
                  <p:pic>
                    <p:nvPicPr>
                      <p:cNvPr id="0" name="Object 2"/>
                      <p:cNvPicPr>
                        <a:picLocks noChangeAspect="1" noChangeArrowheads="1"/>
                      </p:cNvPicPr>
                      <p:nvPr/>
                    </p:nvPicPr>
                    <p:blipFill>
                      <a:blip r:embed="rId5"/>
                      <a:srcRect/>
                      <a:stretch>
                        <a:fillRect/>
                      </a:stretch>
                    </p:blipFill>
                    <p:spPr bwMode="auto">
                      <a:xfrm>
                        <a:off x="914400" y="1143000"/>
                        <a:ext cx="7280275" cy="5260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546862748"/>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88166"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B6939FA-42C2-4FCB-A5F9-61A6CD71ECCB}" type="slidenum">
              <a:rPr lang="en-US" altLang="en-US" sz="900">
                <a:latin typeface="Arial Narrow" pitchFamily="34" charset="0"/>
              </a:rPr>
              <a:pPr algn="r"/>
              <a:t>64</a:t>
            </a:fld>
            <a:endParaRPr lang="en-US" altLang="en-US" sz="900">
              <a:latin typeface="Arial Narrow" pitchFamily="34" charset="0"/>
            </a:endParaRPr>
          </a:p>
        </p:txBody>
      </p:sp>
      <p:graphicFrame>
        <p:nvGraphicFramePr>
          <p:cNvPr id="89090" name="Object 2"/>
          <p:cNvGraphicFramePr>
            <a:graphicFrameLocks noChangeAspect="1"/>
          </p:cNvGraphicFramePr>
          <p:nvPr>
            <p:extLst>
              <p:ext uri="{D42A27DB-BD31-4B8C-83A1-F6EECF244321}">
                <p14:modId xmlns:p14="http://schemas.microsoft.com/office/powerpoint/2010/main" val="101605785"/>
              </p:ext>
            </p:extLst>
          </p:nvPr>
        </p:nvGraphicFramePr>
        <p:xfrm>
          <a:off x="914400" y="1116013"/>
          <a:ext cx="7280275" cy="5132387"/>
        </p:xfrm>
        <a:graphic>
          <a:graphicData uri="http://schemas.openxmlformats.org/presentationml/2006/ole">
            <mc:AlternateContent xmlns:mc="http://schemas.openxmlformats.org/markup-compatibility/2006">
              <mc:Choice xmlns:v="urn:schemas-microsoft-com:vml" Requires="v">
                <p:oleObj spid="_x0000_s89188" name="Document" r:id="rId4" imgW="7301323" imgH="5153624" progId="Word.Document.8">
                  <p:embed/>
                </p:oleObj>
              </mc:Choice>
              <mc:Fallback>
                <p:oleObj name="Document" r:id="rId4" imgW="7301323" imgH="5153624" progId="Word.Document.8">
                  <p:embed/>
                  <p:pic>
                    <p:nvPicPr>
                      <p:cNvPr id="0" name="Object 2"/>
                      <p:cNvPicPr>
                        <a:picLocks noChangeAspect="1" noChangeArrowheads="1"/>
                      </p:cNvPicPr>
                      <p:nvPr/>
                    </p:nvPicPr>
                    <p:blipFill>
                      <a:blip r:embed="rId5"/>
                      <a:srcRect/>
                      <a:stretch>
                        <a:fillRect/>
                      </a:stretch>
                    </p:blipFill>
                    <p:spPr bwMode="auto">
                      <a:xfrm>
                        <a:off x="914400" y="1116013"/>
                        <a:ext cx="7280275" cy="51323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171844736"/>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89189"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ACEB97FA-3F2E-4D6D-AA44-4D44DF9F434D}" type="slidenum">
              <a:rPr lang="en-US" altLang="en-US" sz="900">
                <a:latin typeface="Arial Narrow" pitchFamily="34" charset="0"/>
              </a:rPr>
              <a:pPr algn="r"/>
              <a:t>65</a:t>
            </a:fld>
            <a:endParaRPr lang="en-US" altLang="en-US" sz="900">
              <a:latin typeface="Arial Narrow" pitchFamily="34" charset="0"/>
            </a:endParaRPr>
          </a:p>
        </p:txBody>
      </p:sp>
      <p:graphicFrame>
        <p:nvGraphicFramePr>
          <p:cNvPr id="90114" name="Object 2"/>
          <p:cNvGraphicFramePr>
            <a:graphicFrameLocks noChangeAspect="1"/>
          </p:cNvGraphicFramePr>
          <p:nvPr>
            <p:extLst>
              <p:ext uri="{D42A27DB-BD31-4B8C-83A1-F6EECF244321}">
                <p14:modId xmlns:p14="http://schemas.microsoft.com/office/powerpoint/2010/main" val="2945110758"/>
              </p:ext>
            </p:extLst>
          </p:nvPr>
        </p:nvGraphicFramePr>
        <p:xfrm>
          <a:off x="914400" y="1145219"/>
          <a:ext cx="7301323" cy="4264981"/>
        </p:xfrm>
        <a:graphic>
          <a:graphicData uri="http://schemas.openxmlformats.org/presentationml/2006/ole">
            <mc:AlternateContent xmlns:mc="http://schemas.openxmlformats.org/markup-compatibility/2006">
              <mc:Choice xmlns:v="urn:schemas-microsoft-com:vml" Requires="v">
                <p:oleObj spid="_x0000_s90211" name="Document" r:id="rId4" imgW="7301323" imgH="4266421" progId="Word.Document.8">
                  <p:embed/>
                </p:oleObj>
              </mc:Choice>
              <mc:Fallback>
                <p:oleObj name="Document" r:id="rId4" imgW="7301323" imgH="4266421" progId="Word.Document.8">
                  <p:embed/>
                  <p:pic>
                    <p:nvPicPr>
                      <p:cNvPr id="0" name="Object 2"/>
                      <p:cNvPicPr>
                        <a:picLocks noChangeAspect="1" noChangeArrowheads="1"/>
                      </p:cNvPicPr>
                      <p:nvPr/>
                    </p:nvPicPr>
                    <p:blipFill>
                      <a:blip r:embed="rId5"/>
                      <a:srcRect/>
                      <a:stretch>
                        <a:fillRect/>
                      </a:stretch>
                    </p:blipFill>
                    <p:spPr bwMode="auto">
                      <a:xfrm>
                        <a:off x="914400" y="1145219"/>
                        <a:ext cx="7301323" cy="42649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711940924"/>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90212"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50FADA7-E46F-44D4-AA8D-A12C41051602}" type="slidenum">
              <a:rPr lang="en-US" altLang="en-US" sz="900">
                <a:latin typeface="Arial Narrow" pitchFamily="34" charset="0"/>
              </a:rPr>
              <a:pPr algn="r"/>
              <a:t>66</a:t>
            </a:fld>
            <a:endParaRPr lang="en-US" altLang="en-US" sz="900">
              <a:latin typeface="Arial Narrow" pitchFamily="34" charset="0"/>
            </a:endParaRPr>
          </a:p>
        </p:txBody>
      </p:sp>
      <p:graphicFrame>
        <p:nvGraphicFramePr>
          <p:cNvPr id="91138" name="Object 2"/>
          <p:cNvGraphicFramePr>
            <a:graphicFrameLocks noChangeAspect="1"/>
          </p:cNvGraphicFramePr>
          <p:nvPr>
            <p:extLst>
              <p:ext uri="{D42A27DB-BD31-4B8C-83A1-F6EECF244321}">
                <p14:modId xmlns:p14="http://schemas.microsoft.com/office/powerpoint/2010/main" val="131013800"/>
              </p:ext>
            </p:extLst>
          </p:nvPr>
        </p:nvGraphicFramePr>
        <p:xfrm>
          <a:off x="914400" y="1147763"/>
          <a:ext cx="7280275" cy="5260975"/>
        </p:xfrm>
        <a:graphic>
          <a:graphicData uri="http://schemas.openxmlformats.org/presentationml/2006/ole">
            <mc:AlternateContent xmlns:mc="http://schemas.openxmlformats.org/markup-compatibility/2006">
              <mc:Choice xmlns:v="urn:schemas-microsoft-com:vml" Requires="v">
                <p:oleObj spid="_x0000_s91238" name="Document" r:id="rId4" imgW="7313400" imgH="5285220" progId="Word.Document.8">
                  <p:embed/>
                </p:oleObj>
              </mc:Choice>
              <mc:Fallback>
                <p:oleObj name="Document" r:id="rId4" imgW="7313400" imgH="5285220" progId="Word.Document.8">
                  <p:embed/>
                  <p:pic>
                    <p:nvPicPr>
                      <p:cNvPr id="0" name="Object 2"/>
                      <p:cNvPicPr>
                        <a:picLocks noChangeAspect="1" noChangeArrowheads="1"/>
                      </p:cNvPicPr>
                      <p:nvPr/>
                    </p:nvPicPr>
                    <p:blipFill>
                      <a:blip r:embed="rId5"/>
                      <a:srcRect/>
                      <a:stretch>
                        <a:fillRect/>
                      </a:stretch>
                    </p:blipFill>
                    <p:spPr bwMode="auto">
                      <a:xfrm>
                        <a:off x="914400" y="1147763"/>
                        <a:ext cx="7280275" cy="5260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22093283"/>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91239"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F8001CB-0095-413A-B408-8E2CFDFDB656}" type="slidenum">
              <a:rPr lang="en-US" altLang="en-US" sz="900">
                <a:latin typeface="Arial Narrow" pitchFamily="34" charset="0"/>
              </a:rPr>
              <a:pPr algn="r"/>
              <a:t>67</a:t>
            </a:fld>
            <a:endParaRPr lang="en-US" altLang="en-US" sz="900">
              <a:latin typeface="Arial Narrow" pitchFamily="34" charset="0"/>
            </a:endParaRPr>
          </a:p>
        </p:txBody>
      </p:sp>
      <p:graphicFrame>
        <p:nvGraphicFramePr>
          <p:cNvPr id="93186" name="Object 2"/>
          <p:cNvGraphicFramePr>
            <a:graphicFrameLocks noChangeAspect="1"/>
          </p:cNvGraphicFramePr>
          <p:nvPr>
            <p:extLst>
              <p:ext uri="{D42A27DB-BD31-4B8C-83A1-F6EECF244321}">
                <p14:modId xmlns:p14="http://schemas.microsoft.com/office/powerpoint/2010/main" val="2205780720"/>
              </p:ext>
            </p:extLst>
          </p:nvPr>
        </p:nvGraphicFramePr>
        <p:xfrm>
          <a:off x="914400" y="1139825"/>
          <a:ext cx="7280275" cy="5260975"/>
        </p:xfrm>
        <a:graphic>
          <a:graphicData uri="http://schemas.openxmlformats.org/presentationml/2006/ole">
            <mc:AlternateContent xmlns:mc="http://schemas.openxmlformats.org/markup-compatibility/2006">
              <mc:Choice xmlns:v="urn:schemas-microsoft-com:vml" Requires="v">
                <p:oleObj spid="_x0000_s93284" name="Document" r:id="rId4" imgW="7301323" imgH="5287568" progId="Word.Document.8">
                  <p:embed/>
                </p:oleObj>
              </mc:Choice>
              <mc:Fallback>
                <p:oleObj name="Document" r:id="rId4" imgW="7301323" imgH="5287568" progId="Word.Document.8">
                  <p:embed/>
                  <p:pic>
                    <p:nvPicPr>
                      <p:cNvPr id="0" name="Object 2"/>
                      <p:cNvPicPr>
                        <a:picLocks noChangeAspect="1" noChangeArrowheads="1"/>
                      </p:cNvPicPr>
                      <p:nvPr/>
                    </p:nvPicPr>
                    <p:blipFill>
                      <a:blip r:embed="rId5"/>
                      <a:srcRect/>
                      <a:stretch>
                        <a:fillRect/>
                      </a:stretch>
                    </p:blipFill>
                    <p:spPr bwMode="auto">
                      <a:xfrm>
                        <a:off x="914400" y="1139825"/>
                        <a:ext cx="7280275" cy="5260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898572342"/>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93285"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Lab 2</a:t>
            </a:r>
          </a:p>
        </p:txBody>
      </p:sp>
      <p:sp>
        <p:nvSpPr>
          <p:cNvPr id="138243" name="Rectangle 3"/>
          <p:cNvSpPr>
            <a:spLocks noGrp="1" noChangeArrowheads="1"/>
          </p:cNvSpPr>
          <p:nvPr>
            <p:ph type="body" idx="1"/>
          </p:nvPr>
        </p:nvSpPr>
        <p:spPr/>
        <p:txBody>
          <a:bodyPr/>
          <a:lstStyle/>
          <a:p>
            <a:pPr eaLnBrk="1" hangingPunct="1">
              <a:lnSpc>
                <a:spcPct val="90000"/>
              </a:lnSpc>
              <a:defRPr/>
            </a:pPr>
            <a:r>
              <a:rPr lang="en-US" sz="2800" dirty="0"/>
              <a:t>Lab </a:t>
            </a:r>
            <a:r>
              <a:rPr lang="en-US" sz="2800" dirty="0" smtClean="0"/>
              <a:t>2 description in </a:t>
            </a:r>
            <a:r>
              <a:rPr lang="en-US" sz="2800" dirty="0" err="1" smtClean="0"/>
              <a:t>moodle</a:t>
            </a:r>
            <a:r>
              <a:rPr lang="en-US" sz="2800" dirty="0" smtClean="0"/>
              <a:t> is more detailed.</a:t>
            </a:r>
            <a:endParaRPr lang="en-US" sz="2800" dirty="0"/>
          </a:p>
          <a:p>
            <a:pPr marL="914400" lvl="1" indent="-457200" eaLnBrk="1" hangingPunct="1">
              <a:lnSpc>
                <a:spcPct val="90000"/>
              </a:lnSpc>
              <a:buFont typeface="+mj-lt"/>
              <a:buAutoNum type="arabicPeriod"/>
              <a:defRPr/>
            </a:pPr>
            <a:r>
              <a:rPr lang="en-US" sz="2400" dirty="0" smtClean="0"/>
              <a:t>Exercise 2 – 2 on page 93 and 94 of the text</a:t>
            </a:r>
          </a:p>
          <a:p>
            <a:pPr marL="1314450" lvl="2" indent="-457200" eaLnBrk="1" hangingPunct="1">
              <a:lnSpc>
                <a:spcPct val="90000"/>
              </a:lnSpc>
              <a:defRPr/>
            </a:pPr>
            <a:r>
              <a:rPr lang="en-US" sz="2000" dirty="0" smtClean="0"/>
              <a:t>Parts 1 – 3 ask you to “play” with the application</a:t>
            </a:r>
          </a:p>
          <a:p>
            <a:pPr marL="1314450" lvl="2" indent="-457200" eaLnBrk="1" hangingPunct="1">
              <a:lnSpc>
                <a:spcPct val="90000"/>
              </a:lnSpc>
              <a:defRPr/>
            </a:pPr>
            <a:r>
              <a:rPr lang="en-US" sz="2000" dirty="0" smtClean="0"/>
              <a:t>Parts 4 and 5 ask you to make sure the interest rate is less than 15%</a:t>
            </a:r>
          </a:p>
          <a:p>
            <a:pPr marL="1314450" lvl="2" indent="-457200" eaLnBrk="1" hangingPunct="1">
              <a:lnSpc>
                <a:spcPct val="90000"/>
              </a:lnSpc>
              <a:defRPr/>
            </a:pPr>
            <a:r>
              <a:rPr lang="en-US" sz="2000" dirty="0" smtClean="0"/>
              <a:t>Part 6 asks you to add the date at the bottom of the page.</a:t>
            </a:r>
          </a:p>
          <a:p>
            <a:pPr marL="914400" lvl="1" indent="-457200" eaLnBrk="1" hangingPunct="1">
              <a:lnSpc>
                <a:spcPct val="90000"/>
              </a:lnSpc>
              <a:buFont typeface="+mj-lt"/>
              <a:buAutoNum type="arabicPeriod"/>
              <a:defRPr/>
            </a:pPr>
            <a:r>
              <a:rPr lang="en-US" sz="2400" dirty="0" smtClean="0"/>
              <a:t>Convert the application from part 1 to a “1 page” application.  </a:t>
            </a:r>
          </a:p>
          <a:p>
            <a:pPr marL="1314450" lvl="2" indent="-457200" eaLnBrk="1" hangingPunct="1">
              <a:lnSpc>
                <a:spcPct val="90000"/>
              </a:lnSpc>
              <a:defRPr/>
            </a:pPr>
            <a:r>
              <a:rPr lang="en-US" sz="2000" dirty="0" smtClean="0"/>
              <a:t>I’ve given you a sample file to use as an example in the Future Value One Page folder in the starting files.  </a:t>
            </a:r>
          </a:p>
          <a:p>
            <a:pPr marL="1314450" lvl="2" indent="-457200" eaLnBrk="1" hangingPunct="1">
              <a:lnSpc>
                <a:spcPct val="90000"/>
              </a:lnSpc>
              <a:defRPr/>
            </a:pPr>
            <a:r>
              <a:rPr lang="en-US" sz="2000" dirty="0" smtClean="0"/>
              <a:t>Let’s look at that together now.</a:t>
            </a:r>
          </a:p>
        </p:txBody>
      </p:sp>
    </p:spTree>
    <p:extLst>
      <p:ext uri="{BB962C8B-B14F-4D97-AF65-F5344CB8AC3E}">
        <p14:creationId xmlns:p14="http://schemas.microsoft.com/office/powerpoint/2010/main" val="3386778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Lab 2</a:t>
            </a:r>
          </a:p>
        </p:txBody>
      </p:sp>
      <p:sp>
        <p:nvSpPr>
          <p:cNvPr id="138243" name="Rectangle 3"/>
          <p:cNvSpPr>
            <a:spLocks noGrp="1" noChangeArrowheads="1"/>
          </p:cNvSpPr>
          <p:nvPr>
            <p:ph type="body" idx="1"/>
          </p:nvPr>
        </p:nvSpPr>
        <p:spPr/>
        <p:txBody>
          <a:bodyPr/>
          <a:lstStyle/>
          <a:p>
            <a:pPr marL="914400" lvl="1" indent="-457200" eaLnBrk="1" hangingPunct="1">
              <a:lnSpc>
                <a:spcPct val="90000"/>
              </a:lnSpc>
              <a:buFont typeface="+mj-lt"/>
              <a:buAutoNum type="arabicPeriod" startAt="3"/>
              <a:defRPr/>
            </a:pPr>
            <a:r>
              <a:rPr lang="en-US" sz="2400" dirty="0" smtClean="0"/>
              <a:t>Mortgage Calculator application</a:t>
            </a:r>
          </a:p>
          <a:p>
            <a:pPr marL="1314450" lvl="2" indent="-457200" eaLnBrk="1" hangingPunct="1">
              <a:lnSpc>
                <a:spcPct val="90000"/>
              </a:lnSpc>
              <a:defRPr/>
            </a:pPr>
            <a:r>
              <a:rPr lang="en-US" sz="2000" dirty="0" smtClean="0"/>
              <a:t>I’ll run the app so you can see what it does.</a:t>
            </a:r>
          </a:p>
          <a:p>
            <a:pPr marL="1314450" lvl="2" indent="-457200" eaLnBrk="1" hangingPunct="1">
              <a:lnSpc>
                <a:spcPct val="90000"/>
              </a:lnSpc>
              <a:defRPr/>
            </a:pPr>
            <a:r>
              <a:rPr lang="en-US" sz="2000" dirty="0" smtClean="0"/>
              <a:t>I’ve given you starting files.  You add the </a:t>
            </a:r>
            <a:r>
              <a:rPr lang="en-US" sz="2000" dirty="0" err="1" smtClean="0"/>
              <a:t>php</a:t>
            </a:r>
            <a:r>
              <a:rPr lang="en-US" sz="2000" dirty="0" smtClean="0"/>
              <a:t>’</a:t>
            </a:r>
          </a:p>
          <a:p>
            <a:pPr marL="1314450" lvl="2" indent="-457200" eaLnBrk="1" hangingPunct="1">
              <a:lnSpc>
                <a:spcPct val="90000"/>
              </a:lnSpc>
              <a:defRPr/>
            </a:pPr>
            <a:r>
              <a:rPr lang="en-US" sz="2000" dirty="0" smtClean="0"/>
              <a:t>There are LOTS of web sites out there where you can verify that your payment calculation is correct.</a:t>
            </a:r>
          </a:p>
          <a:p>
            <a:pPr marL="1314450" lvl="2" indent="-457200" eaLnBrk="1" hangingPunct="1">
              <a:lnSpc>
                <a:spcPct val="90000"/>
              </a:lnSpc>
              <a:defRPr/>
            </a:pPr>
            <a:r>
              <a:rPr lang="en-US" sz="2000" dirty="0" smtClean="0"/>
              <a:t>The formula you need is:</a:t>
            </a:r>
          </a:p>
          <a:p>
            <a:pPr marL="857250" lvl="2" indent="0" eaLnBrk="1" hangingPunct="1">
              <a:lnSpc>
                <a:spcPct val="90000"/>
              </a:lnSpc>
              <a:buNone/>
              <a:defRPr/>
            </a:pPr>
            <a:endParaRPr lang="en-US" sz="2000" b="1" dirty="0" smtClean="0"/>
          </a:p>
          <a:p>
            <a:pPr marL="857250" lvl="2" indent="0" eaLnBrk="1" hangingPunct="1">
              <a:lnSpc>
                <a:spcPct val="90000"/>
              </a:lnSpc>
              <a:buNone/>
              <a:defRPr/>
            </a:pPr>
            <a:r>
              <a:rPr lang="en-US" sz="2000" b="1" dirty="0" smtClean="0"/>
              <a:t>P </a:t>
            </a:r>
            <a:r>
              <a:rPr lang="en-US" sz="2000" b="1" dirty="0"/>
              <a:t>= ( r * A ) / ( 1 - (1+r)</a:t>
            </a:r>
            <a:r>
              <a:rPr lang="en-US" sz="2000" b="1" baseline="30000" dirty="0"/>
              <a:t>-N</a:t>
            </a:r>
            <a:r>
              <a:rPr lang="en-US" sz="2000" b="1" dirty="0"/>
              <a:t>)</a:t>
            </a:r>
            <a:r>
              <a:rPr lang="en-US" sz="2000" dirty="0"/>
              <a:t> Where, </a:t>
            </a:r>
            <a:endParaRPr lang="en-US" sz="2000" dirty="0" smtClean="0"/>
          </a:p>
          <a:p>
            <a:pPr marL="857250" lvl="2" indent="0" eaLnBrk="1" hangingPunct="1">
              <a:lnSpc>
                <a:spcPct val="90000"/>
              </a:lnSpc>
              <a:buNone/>
              <a:defRPr/>
            </a:pPr>
            <a:r>
              <a:rPr lang="en-US" sz="2000" dirty="0" smtClean="0"/>
              <a:t>P </a:t>
            </a:r>
            <a:r>
              <a:rPr lang="en-US" sz="2000" dirty="0"/>
              <a:t>= Payment Amount </a:t>
            </a:r>
            <a:endParaRPr lang="en-US" sz="2000" dirty="0" smtClean="0"/>
          </a:p>
          <a:p>
            <a:pPr marL="857250" lvl="2" indent="0" eaLnBrk="1" hangingPunct="1">
              <a:lnSpc>
                <a:spcPct val="90000"/>
              </a:lnSpc>
              <a:buNone/>
              <a:defRPr/>
            </a:pPr>
            <a:r>
              <a:rPr lang="en-US" sz="2000" dirty="0" smtClean="0"/>
              <a:t>A </a:t>
            </a:r>
            <a:r>
              <a:rPr lang="en-US" sz="2000" dirty="0"/>
              <a:t>= Loan Amount </a:t>
            </a:r>
            <a:endParaRPr lang="en-US" sz="2000" dirty="0" smtClean="0"/>
          </a:p>
          <a:p>
            <a:pPr marL="857250" lvl="2" indent="0" eaLnBrk="1" hangingPunct="1">
              <a:lnSpc>
                <a:spcPct val="90000"/>
              </a:lnSpc>
              <a:buNone/>
              <a:defRPr/>
            </a:pPr>
            <a:r>
              <a:rPr lang="en-US" sz="2000" dirty="0" smtClean="0"/>
              <a:t>r </a:t>
            </a:r>
            <a:r>
              <a:rPr lang="en-US" sz="2000" dirty="0"/>
              <a:t>= </a:t>
            </a:r>
            <a:r>
              <a:rPr lang="en-US" sz="2000" dirty="0" smtClean="0"/>
              <a:t>Monthly Interest Rate</a:t>
            </a:r>
          </a:p>
          <a:p>
            <a:pPr marL="857250" lvl="2" indent="0" eaLnBrk="1" hangingPunct="1">
              <a:lnSpc>
                <a:spcPct val="90000"/>
              </a:lnSpc>
              <a:buNone/>
              <a:defRPr/>
            </a:pPr>
            <a:r>
              <a:rPr lang="en-US" sz="2000" dirty="0" smtClean="0"/>
              <a:t>N </a:t>
            </a:r>
            <a:r>
              <a:rPr lang="en-US" sz="2000" dirty="0"/>
              <a:t>= Number of </a:t>
            </a:r>
            <a:r>
              <a:rPr lang="en-US" sz="2000" dirty="0" smtClean="0"/>
              <a:t>Monthly Payments </a:t>
            </a:r>
          </a:p>
          <a:p>
            <a:pPr marL="1314450" lvl="2" indent="-457200" eaLnBrk="1" hangingPunct="1">
              <a:lnSpc>
                <a:spcPct val="90000"/>
              </a:lnSpc>
              <a:defRPr/>
            </a:pPr>
            <a:endParaRPr lang="en-US" sz="2000" dirty="0"/>
          </a:p>
          <a:p>
            <a:pPr marL="1314450" lvl="2" indent="-457200" eaLnBrk="1" hangingPunct="1">
              <a:lnSpc>
                <a:spcPct val="90000"/>
              </a:lnSpc>
              <a:defRPr/>
            </a:pPr>
            <a:endParaRPr lang="en-US" sz="2000" dirty="0" smtClean="0"/>
          </a:p>
          <a:p>
            <a:pPr marL="1314450" lvl="2" indent="-457200" eaLnBrk="1" hangingPunct="1">
              <a:lnSpc>
                <a:spcPct val="90000"/>
              </a:lnSpc>
              <a:defRPr/>
            </a:pPr>
            <a:endParaRPr lang="en-US" sz="2000" dirty="0"/>
          </a:p>
          <a:p>
            <a:pPr marL="1314450" lvl="2" indent="-457200" eaLnBrk="1" hangingPunct="1">
              <a:lnSpc>
                <a:spcPct val="90000"/>
              </a:lnSpc>
              <a:defRPr/>
            </a:pPr>
            <a:endParaRPr lang="en-US" sz="2000" dirty="0" smtClean="0"/>
          </a:p>
          <a:p>
            <a:pPr marL="1314450" lvl="2" indent="-457200" eaLnBrk="1" hangingPunct="1">
              <a:lnSpc>
                <a:spcPct val="90000"/>
              </a:lnSpc>
              <a:defRPr/>
            </a:pPr>
            <a:endParaRPr lang="en-US" sz="2000" dirty="0" smtClean="0"/>
          </a:p>
        </p:txBody>
      </p:sp>
    </p:spTree>
    <p:extLst>
      <p:ext uri="{BB962C8B-B14F-4D97-AF65-F5344CB8AC3E}">
        <p14:creationId xmlns:p14="http://schemas.microsoft.com/office/powerpoint/2010/main" val="2677469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smtClean="0"/>
              <a:t>Syntax Basics</a:t>
            </a:r>
            <a:endParaRPr lang="en-US" sz="4000" dirty="0" smtClean="0"/>
          </a:p>
        </p:txBody>
      </p:sp>
      <p:sp>
        <p:nvSpPr>
          <p:cNvPr id="66563" name="Rectangle 3"/>
          <p:cNvSpPr>
            <a:spLocks noGrp="1" noChangeArrowheads="1"/>
          </p:cNvSpPr>
          <p:nvPr>
            <p:ph type="body" idx="1"/>
          </p:nvPr>
        </p:nvSpPr>
        <p:spPr/>
        <p:txBody>
          <a:bodyPr/>
          <a:lstStyle/>
          <a:p>
            <a:pPr eaLnBrk="1" hangingPunct="1">
              <a:defRPr/>
            </a:pPr>
            <a:r>
              <a:rPr lang="en-US" sz="2800" dirty="0" smtClean="0"/>
              <a:t>The next set of slides come directly from the textbook author and contain  “snippets” of </a:t>
            </a:r>
            <a:r>
              <a:rPr lang="en-US" sz="2800" dirty="0" err="1" smtClean="0"/>
              <a:t>php</a:t>
            </a:r>
            <a:r>
              <a:rPr lang="en-US" sz="2800" dirty="0" smtClean="0"/>
              <a:t> code that illustrate </a:t>
            </a:r>
            <a:r>
              <a:rPr lang="en-US" sz="2800" dirty="0" err="1" smtClean="0"/>
              <a:t>php</a:t>
            </a:r>
            <a:r>
              <a:rPr lang="en-US" sz="2800" dirty="0" smtClean="0"/>
              <a:t> syntax.</a:t>
            </a:r>
          </a:p>
          <a:p>
            <a:pPr eaLnBrk="1" hangingPunct="1">
              <a:defRPr/>
            </a:pPr>
            <a:r>
              <a:rPr lang="en-US" sz="2800" dirty="0" smtClean="0"/>
              <a:t>I included them for your information but I’m going to skip them in favor of looking at the example in the textbook and using that as a way of talking about syntax of the language.</a:t>
            </a:r>
          </a:p>
          <a:p>
            <a:pPr eaLnBrk="1" hangingPunct="1">
              <a:defRPr/>
            </a:pPr>
            <a:r>
              <a:rPr lang="en-US" sz="2800" dirty="0" smtClean="0"/>
              <a:t>I’m going to “scroll ahead” to the </a:t>
            </a:r>
            <a:r>
              <a:rPr lang="en-US" sz="2800" dirty="0" smtClean="0">
                <a:hlinkClick r:id="rId2" action="ppaction://hlinksldjump"/>
              </a:rPr>
              <a:t>Future Value application on slide 58 </a:t>
            </a:r>
            <a:r>
              <a:rPr lang="en-US" sz="2800" dirty="0" smtClean="0"/>
              <a:t>.  This is the first part of lab 2.</a:t>
            </a:r>
          </a:p>
        </p:txBody>
      </p:sp>
    </p:spTree>
    <p:extLst>
      <p:ext uri="{BB962C8B-B14F-4D97-AF65-F5344CB8AC3E}">
        <p14:creationId xmlns:p14="http://schemas.microsoft.com/office/powerpoint/2010/main" val="148062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Lab 2</a:t>
            </a:r>
          </a:p>
        </p:txBody>
      </p:sp>
      <p:sp>
        <p:nvSpPr>
          <p:cNvPr id="138243" name="Rectangle 3"/>
          <p:cNvSpPr>
            <a:spLocks noGrp="1" noChangeArrowheads="1"/>
          </p:cNvSpPr>
          <p:nvPr>
            <p:ph type="body" idx="1"/>
          </p:nvPr>
        </p:nvSpPr>
        <p:spPr/>
        <p:txBody>
          <a:bodyPr/>
          <a:lstStyle/>
          <a:p>
            <a:pPr marL="914400" lvl="1" indent="-457200" eaLnBrk="1" hangingPunct="1">
              <a:lnSpc>
                <a:spcPct val="90000"/>
              </a:lnSpc>
              <a:buFont typeface="+mj-lt"/>
              <a:buAutoNum type="arabicPeriod" startAt="4"/>
              <a:defRPr/>
            </a:pPr>
            <a:r>
              <a:rPr lang="en-US" sz="2400" dirty="0" smtClean="0"/>
              <a:t>Convert the application from part 3 to a “1 page” application.  </a:t>
            </a:r>
          </a:p>
          <a:p>
            <a:pPr marL="914400" lvl="1" indent="-457200" eaLnBrk="1" hangingPunct="1">
              <a:lnSpc>
                <a:spcPct val="90000"/>
              </a:lnSpc>
              <a:buFont typeface="+mj-lt"/>
              <a:buAutoNum type="arabicPeriod" startAt="4"/>
              <a:defRPr/>
            </a:pPr>
            <a:r>
              <a:rPr lang="en-US" sz="2400" dirty="0" smtClean="0"/>
              <a:t>Add a loan amortization schedule to part 3 OR part 4.</a:t>
            </a:r>
          </a:p>
          <a:p>
            <a:pPr marL="1314450" lvl="2" indent="-457200" eaLnBrk="1" hangingPunct="1">
              <a:lnSpc>
                <a:spcPct val="90000"/>
              </a:lnSpc>
              <a:defRPr/>
            </a:pPr>
            <a:r>
              <a:rPr lang="en-US" sz="2000" dirty="0" smtClean="0"/>
              <a:t>If you don’t know what a loan amortization schedule is, or if you want to verify your calculations, here’s a site that contains an amortization schedule</a:t>
            </a:r>
          </a:p>
          <a:p>
            <a:pPr marL="1314450" lvl="2" indent="-457200" eaLnBrk="1" hangingPunct="1">
              <a:lnSpc>
                <a:spcPct val="90000"/>
              </a:lnSpc>
              <a:defRPr/>
            </a:pPr>
            <a:r>
              <a:rPr lang="en-US" sz="2000" dirty="0">
                <a:hlinkClick r:id="rId3"/>
              </a:rPr>
              <a:t>http://</a:t>
            </a:r>
            <a:r>
              <a:rPr lang="en-US" sz="2000" dirty="0" smtClean="0">
                <a:hlinkClick r:id="rId3"/>
              </a:rPr>
              <a:t>www.bankrate.com/partners/sem/mortgage-calculator-rates.aspx</a:t>
            </a:r>
            <a:endParaRPr lang="en-US" sz="2000" dirty="0" smtClean="0"/>
          </a:p>
          <a:p>
            <a:pPr marL="857250" lvl="2" indent="0" eaLnBrk="1" hangingPunct="1">
              <a:lnSpc>
                <a:spcPct val="90000"/>
              </a:lnSpc>
              <a:buNone/>
              <a:defRPr/>
            </a:pPr>
            <a:endParaRPr lang="en-US" sz="2000" dirty="0" smtClean="0"/>
          </a:p>
        </p:txBody>
      </p:sp>
    </p:spTree>
    <p:extLst>
      <p:ext uri="{BB962C8B-B14F-4D97-AF65-F5344CB8AC3E}">
        <p14:creationId xmlns:p14="http://schemas.microsoft.com/office/powerpoint/2010/main" val="20225666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Lab 2</a:t>
            </a:r>
          </a:p>
        </p:txBody>
      </p:sp>
      <p:sp>
        <p:nvSpPr>
          <p:cNvPr id="138243" name="Rectangle 3"/>
          <p:cNvSpPr>
            <a:spLocks noGrp="1" noChangeArrowheads="1"/>
          </p:cNvSpPr>
          <p:nvPr>
            <p:ph type="body" idx="1"/>
          </p:nvPr>
        </p:nvSpPr>
        <p:spPr/>
        <p:txBody>
          <a:bodyPr/>
          <a:lstStyle/>
          <a:p>
            <a:pPr eaLnBrk="1" hangingPunct="1">
              <a:lnSpc>
                <a:spcPct val="90000"/>
              </a:lnSpc>
              <a:defRPr/>
            </a:pPr>
            <a:r>
              <a:rPr lang="en-US" sz="2400" dirty="0" smtClean="0"/>
              <a:t>I’m going to have you do 1 and 3 now.  If you finish those, you could also start 5.</a:t>
            </a:r>
          </a:p>
          <a:p>
            <a:pPr eaLnBrk="1" hangingPunct="1">
              <a:lnSpc>
                <a:spcPct val="90000"/>
              </a:lnSpc>
              <a:defRPr/>
            </a:pPr>
            <a:r>
              <a:rPr lang="en-US" sz="2400" dirty="0" smtClean="0"/>
              <a:t>Next class period I’ll show you how to convert part 1 to an application that “posts back” to itself or a 1 page application.</a:t>
            </a:r>
          </a:p>
          <a:p>
            <a:pPr lvl="1" eaLnBrk="1" hangingPunct="1">
              <a:lnSpc>
                <a:spcPct val="90000"/>
              </a:lnSpc>
              <a:defRPr/>
            </a:pPr>
            <a:r>
              <a:rPr lang="en-US" sz="2000" dirty="0" smtClean="0"/>
              <a:t>At that point you’ll be ready for 2 and 4.  </a:t>
            </a:r>
          </a:p>
          <a:p>
            <a:pPr lvl="1" eaLnBrk="1" hangingPunct="1">
              <a:lnSpc>
                <a:spcPct val="90000"/>
              </a:lnSpc>
              <a:defRPr/>
            </a:pPr>
            <a:r>
              <a:rPr lang="en-US" sz="2000" dirty="0" smtClean="0"/>
              <a:t>You can add the amortization schedule to your solution for 3 or 4.</a:t>
            </a:r>
          </a:p>
          <a:p>
            <a:pPr eaLnBrk="1" hangingPunct="1">
              <a:lnSpc>
                <a:spcPct val="90000"/>
              </a:lnSpc>
              <a:defRPr/>
            </a:pPr>
            <a:r>
              <a:rPr lang="en-US" sz="2400" dirty="0" smtClean="0"/>
              <a:t>As you complete each part, keep a copy of the previous part.   That way you’ll have examples of both 1 and 2 page applications that you’ve written yourself.</a:t>
            </a:r>
          </a:p>
        </p:txBody>
      </p:sp>
    </p:spTree>
    <p:extLst>
      <p:ext uri="{BB962C8B-B14F-4D97-AF65-F5344CB8AC3E}">
        <p14:creationId xmlns:p14="http://schemas.microsoft.com/office/powerpoint/2010/main" val="19739389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Pages that “Post Back”</a:t>
            </a:r>
            <a:endParaRPr lang="en-US" dirty="0" smtClean="0"/>
          </a:p>
        </p:txBody>
      </p:sp>
      <p:sp>
        <p:nvSpPr>
          <p:cNvPr id="138243" name="Rectangle 3"/>
          <p:cNvSpPr>
            <a:spLocks noGrp="1" noChangeArrowheads="1"/>
          </p:cNvSpPr>
          <p:nvPr>
            <p:ph type="body" idx="1"/>
          </p:nvPr>
        </p:nvSpPr>
        <p:spPr/>
        <p:txBody>
          <a:bodyPr/>
          <a:lstStyle/>
          <a:p>
            <a:pPr eaLnBrk="1" hangingPunct="1">
              <a:lnSpc>
                <a:spcPct val="90000"/>
              </a:lnSpc>
              <a:defRPr/>
            </a:pPr>
            <a:r>
              <a:rPr lang="en-US" sz="2400" dirty="0" smtClean="0"/>
              <a:t>Many of you noticed that in the previous examples there are essentially 2 versions of the html form</a:t>
            </a:r>
          </a:p>
          <a:p>
            <a:pPr eaLnBrk="1" hangingPunct="1">
              <a:lnSpc>
                <a:spcPct val="90000"/>
              </a:lnSpc>
              <a:defRPr/>
            </a:pPr>
            <a:r>
              <a:rPr lang="en-US" sz="2400" dirty="0" smtClean="0"/>
              <a:t>In order to improve on that I’m going to</a:t>
            </a:r>
          </a:p>
          <a:p>
            <a:pPr lvl="1" eaLnBrk="1" hangingPunct="1">
              <a:lnSpc>
                <a:spcPct val="90000"/>
              </a:lnSpc>
              <a:defRPr/>
            </a:pPr>
            <a:r>
              <a:rPr lang="en-US" sz="2000" dirty="0" smtClean="0"/>
              <a:t>Separate the form from the processing.  I’ll actually put the form in one file and the bulk of the code in another file.  </a:t>
            </a:r>
          </a:p>
          <a:p>
            <a:pPr lvl="2" eaLnBrk="1" hangingPunct="1">
              <a:lnSpc>
                <a:spcPct val="90000"/>
              </a:lnSpc>
              <a:defRPr/>
            </a:pPr>
            <a:r>
              <a:rPr lang="en-US" sz="1800" dirty="0" smtClean="0"/>
              <a:t>This is the beginning of a design pattern that’s generally referred to as model-view-controller or MVC.</a:t>
            </a:r>
          </a:p>
          <a:p>
            <a:pPr lvl="2" eaLnBrk="1" hangingPunct="1">
              <a:lnSpc>
                <a:spcPct val="90000"/>
              </a:lnSpc>
              <a:defRPr/>
            </a:pPr>
            <a:r>
              <a:rPr lang="en-US" sz="1800" dirty="0" smtClean="0"/>
              <a:t>Model generally refers to code.  View generally refers to the UI displayed to the user.  Controller is generally the logic that controls it all.  The controller sets up the model, does any processing and displays the view.</a:t>
            </a:r>
          </a:p>
          <a:p>
            <a:pPr lvl="1" eaLnBrk="1" hangingPunct="1">
              <a:lnSpc>
                <a:spcPct val="90000"/>
              </a:lnSpc>
              <a:defRPr/>
            </a:pPr>
            <a:r>
              <a:rPr lang="en-US" sz="2000" dirty="0" smtClean="0"/>
              <a:t>Add an if statement to the controller to check to see if the user has submitted any data for processing</a:t>
            </a:r>
          </a:p>
          <a:p>
            <a:pPr lvl="2" eaLnBrk="1" hangingPunct="1">
              <a:lnSpc>
                <a:spcPct val="90000"/>
              </a:lnSpc>
              <a:defRPr/>
            </a:pPr>
            <a:r>
              <a:rPr lang="en-US" sz="1600" dirty="0" smtClean="0"/>
              <a:t>The same page is “requested twice” – the first time the user comes to the page and when the user clicks the submit button.</a:t>
            </a:r>
            <a:endParaRPr lang="en-US" sz="1600" dirty="0"/>
          </a:p>
        </p:txBody>
      </p:sp>
    </p:spTree>
    <p:extLst>
      <p:ext uri="{BB962C8B-B14F-4D97-AF65-F5344CB8AC3E}">
        <p14:creationId xmlns:p14="http://schemas.microsoft.com/office/powerpoint/2010/main" val="211239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The View</a:t>
            </a:r>
            <a:endParaRPr lang="en-US" dirty="0" smtClean="0"/>
          </a:p>
        </p:txBody>
      </p:sp>
      <p:sp>
        <p:nvSpPr>
          <p:cNvPr id="138243" name="Rectangle 3"/>
          <p:cNvSpPr>
            <a:spLocks noGrp="1" noChangeArrowheads="1"/>
          </p:cNvSpPr>
          <p:nvPr>
            <p:ph type="body" idx="1"/>
          </p:nvPr>
        </p:nvSpPr>
        <p:spPr/>
        <p:txBody>
          <a:bodyPr/>
          <a:lstStyle/>
          <a:p>
            <a:pPr marL="0" indent="0" eaLnBrk="1" hangingPunct="1">
              <a:lnSpc>
                <a:spcPct val="90000"/>
              </a:lnSpc>
              <a:buNone/>
              <a:defRPr/>
            </a:pPr>
            <a:r>
              <a:rPr lang="en-US" sz="1600" dirty="0"/>
              <a:t>&lt;!DOCTYPE html&gt;</a:t>
            </a:r>
          </a:p>
          <a:p>
            <a:pPr marL="0" indent="0" eaLnBrk="1" hangingPunct="1">
              <a:lnSpc>
                <a:spcPct val="90000"/>
              </a:lnSpc>
              <a:buNone/>
              <a:defRPr/>
            </a:pPr>
            <a:r>
              <a:rPr lang="en-US" sz="1600" dirty="0"/>
              <a:t>&lt;html&gt;</a:t>
            </a:r>
          </a:p>
          <a:p>
            <a:pPr marL="0" indent="0" eaLnBrk="1" hangingPunct="1">
              <a:lnSpc>
                <a:spcPct val="90000"/>
              </a:lnSpc>
              <a:buNone/>
              <a:defRPr/>
            </a:pPr>
            <a:r>
              <a:rPr lang="en-US" sz="1600" dirty="0"/>
              <a:t>&lt;head&gt;</a:t>
            </a:r>
          </a:p>
          <a:p>
            <a:pPr marL="0" indent="0" eaLnBrk="1" hangingPunct="1">
              <a:lnSpc>
                <a:spcPct val="90000"/>
              </a:lnSpc>
              <a:buNone/>
              <a:defRPr/>
            </a:pPr>
            <a:r>
              <a:rPr lang="en-US" sz="1600" dirty="0"/>
              <a:t>    &lt;title&gt;Future Value Calculator&lt;/title&gt;</a:t>
            </a:r>
          </a:p>
          <a:p>
            <a:pPr marL="0" indent="0" eaLnBrk="1" hangingPunct="1">
              <a:lnSpc>
                <a:spcPct val="90000"/>
              </a:lnSpc>
              <a:buNone/>
              <a:defRPr/>
            </a:pPr>
            <a:r>
              <a:rPr lang="en-US" sz="1600" dirty="0"/>
              <a:t>    &lt;link </a:t>
            </a:r>
            <a:r>
              <a:rPr lang="en-US" sz="1600" dirty="0" err="1"/>
              <a:t>rel</a:t>
            </a:r>
            <a:r>
              <a:rPr lang="en-US" sz="1600" dirty="0"/>
              <a:t>="stylesheet" type="text/</a:t>
            </a:r>
            <a:r>
              <a:rPr lang="en-US" sz="1600" dirty="0" err="1"/>
              <a:t>css</a:t>
            </a:r>
            <a:r>
              <a:rPr lang="en-US" sz="1600" dirty="0"/>
              <a:t>" </a:t>
            </a:r>
            <a:r>
              <a:rPr lang="en-US" sz="1600" dirty="0" err="1"/>
              <a:t>href</a:t>
            </a:r>
            <a:r>
              <a:rPr lang="en-US" sz="1600" dirty="0"/>
              <a:t>="main.css"&gt;</a:t>
            </a:r>
          </a:p>
          <a:p>
            <a:pPr marL="0" indent="0" eaLnBrk="1" hangingPunct="1">
              <a:lnSpc>
                <a:spcPct val="90000"/>
              </a:lnSpc>
              <a:buNone/>
              <a:defRPr/>
            </a:pPr>
            <a:r>
              <a:rPr lang="en-US" sz="1600" dirty="0"/>
              <a:t>&lt;/head&gt;</a:t>
            </a:r>
          </a:p>
          <a:p>
            <a:pPr marL="0" indent="0" eaLnBrk="1" hangingPunct="1">
              <a:lnSpc>
                <a:spcPct val="90000"/>
              </a:lnSpc>
              <a:buNone/>
              <a:defRPr/>
            </a:pPr>
            <a:endParaRPr lang="en-US" sz="1600" dirty="0"/>
          </a:p>
          <a:p>
            <a:pPr marL="0" indent="0" eaLnBrk="1" hangingPunct="1">
              <a:lnSpc>
                <a:spcPct val="90000"/>
              </a:lnSpc>
              <a:buNone/>
              <a:defRPr/>
            </a:pPr>
            <a:r>
              <a:rPr lang="en-US" sz="1600" dirty="0"/>
              <a:t>&lt;body&gt;</a:t>
            </a:r>
          </a:p>
          <a:p>
            <a:pPr marL="0" indent="0" eaLnBrk="1" hangingPunct="1">
              <a:lnSpc>
                <a:spcPct val="90000"/>
              </a:lnSpc>
              <a:buNone/>
              <a:defRPr/>
            </a:pPr>
            <a:r>
              <a:rPr lang="en-US" sz="1600" dirty="0"/>
              <a:t>    &lt;main&gt;</a:t>
            </a:r>
          </a:p>
          <a:p>
            <a:pPr marL="0" indent="0" eaLnBrk="1" hangingPunct="1">
              <a:lnSpc>
                <a:spcPct val="90000"/>
              </a:lnSpc>
              <a:buNone/>
              <a:defRPr/>
            </a:pPr>
            <a:r>
              <a:rPr lang="en-US" sz="1600" dirty="0"/>
              <a:t>    &lt;h1&gt;Future Value Calculator&lt;/h1&gt;</a:t>
            </a:r>
          </a:p>
          <a:p>
            <a:pPr marL="0" indent="0" eaLnBrk="1" hangingPunct="1">
              <a:lnSpc>
                <a:spcPct val="90000"/>
              </a:lnSpc>
              <a:buNone/>
              <a:defRPr/>
            </a:pPr>
            <a:r>
              <a:rPr lang="en-US" sz="1600" dirty="0"/>
              <a:t>    &lt;?</a:t>
            </a:r>
            <a:r>
              <a:rPr lang="en-US" sz="1600" dirty="0" err="1"/>
              <a:t>php</a:t>
            </a:r>
            <a:r>
              <a:rPr lang="en-US" sz="1600" dirty="0"/>
              <a:t> if (!empty($</a:t>
            </a:r>
            <a:r>
              <a:rPr lang="en-US" sz="1600" dirty="0" err="1"/>
              <a:t>error_message</a:t>
            </a:r>
            <a:r>
              <a:rPr lang="en-US" sz="1600" dirty="0"/>
              <a:t>)) { ?&gt;</a:t>
            </a:r>
          </a:p>
          <a:p>
            <a:pPr marL="0" indent="0" eaLnBrk="1" hangingPunct="1">
              <a:lnSpc>
                <a:spcPct val="90000"/>
              </a:lnSpc>
              <a:buNone/>
              <a:defRPr/>
            </a:pPr>
            <a:r>
              <a:rPr lang="en-US" sz="1600" dirty="0"/>
              <a:t>        &lt;p class="error"&gt;&lt;?</a:t>
            </a:r>
            <a:r>
              <a:rPr lang="en-US" sz="1600" dirty="0" err="1"/>
              <a:t>php</a:t>
            </a:r>
            <a:r>
              <a:rPr lang="en-US" sz="1600" dirty="0"/>
              <a:t> echo </a:t>
            </a:r>
            <a:r>
              <a:rPr lang="en-US" sz="1600" dirty="0" err="1"/>
              <a:t>htmlspecialchars</a:t>
            </a:r>
            <a:r>
              <a:rPr lang="en-US" sz="1600" dirty="0"/>
              <a:t>($</a:t>
            </a:r>
            <a:r>
              <a:rPr lang="en-US" sz="1600" dirty="0" err="1"/>
              <a:t>error_message</a:t>
            </a:r>
            <a:r>
              <a:rPr lang="en-US" sz="1600" dirty="0"/>
              <a:t>); ?&gt;&lt;/p&gt;</a:t>
            </a:r>
          </a:p>
          <a:p>
            <a:pPr marL="0" indent="0" eaLnBrk="1" hangingPunct="1">
              <a:lnSpc>
                <a:spcPct val="90000"/>
              </a:lnSpc>
              <a:buNone/>
              <a:defRPr/>
            </a:pPr>
            <a:r>
              <a:rPr lang="en-US" sz="1600" dirty="0"/>
              <a:t>    &lt;?</a:t>
            </a:r>
            <a:r>
              <a:rPr lang="en-US" sz="1600" dirty="0" err="1"/>
              <a:t>php</a:t>
            </a:r>
            <a:r>
              <a:rPr lang="en-US" sz="1600" dirty="0"/>
              <a:t> } ?&gt;</a:t>
            </a:r>
          </a:p>
          <a:p>
            <a:pPr marL="0" indent="0" eaLnBrk="1" hangingPunct="1">
              <a:lnSpc>
                <a:spcPct val="90000"/>
              </a:lnSpc>
              <a:buNone/>
              <a:defRPr/>
            </a:pPr>
            <a:r>
              <a:rPr lang="en-US" sz="1600" dirty="0"/>
              <a:t>    </a:t>
            </a:r>
            <a:endParaRPr lang="en-US" sz="1600" dirty="0"/>
          </a:p>
        </p:txBody>
      </p:sp>
    </p:spTree>
    <p:extLst>
      <p:ext uri="{BB962C8B-B14F-4D97-AF65-F5344CB8AC3E}">
        <p14:creationId xmlns:p14="http://schemas.microsoft.com/office/powerpoint/2010/main" val="20136579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The View</a:t>
            </a:r>
            <a:endParaRPr lang="en-US" dirty="0" smtClean="0"/>
          </a:p>
        </p:txBody>
      </p:sp>
      <p:sp>
        <p:nvSpPr>
          <p:cNvPr id="138243" name="Rectangle 3"/>
          <p:cNvSpPr>
            <a:spLocks noGrp="1" noChangeArrowheads="1"/>
          </p:cNvSpPr>
          <p:nvPr>
            <p:ph type="body" idx="1"/>
          </p:nvPr>
        </p:nvSpPr>
        <p:spPr/>
        <p:txBody>
          <a:bodyPr/>
          <a:lstStyle/>
          <a:p>
            <a:pPr marL="0" indent="0" eaLnBrk="1" hangingPunct="1">
              <a:lnSpc>
                <a:spcPct val="90000"/>
              </a:lnSpc>
              <a:buNone/>
              <a:defRPr/>
            </a:pPr>
            <a:r>
              <a:rPr lang="en-US" sz="1600" dirty="0" smtClean="0"/>
              <a:t>&lt;</a:t>
            </a:r>
            <a:r>
              <a:rPr lang="en-US" sz="1600" dirty="0"/>
              <a:t>form </a:t>
            </a:r>
            <a:r>
              <a:rPr lang="en-US" sz="1600" dirty="0">
                <a:solidFill>
                  <a:srgbClr val="FF0000"/>
                </a:solidFill>
              </a:rPr>
              <a:t>action="</a:t>
            </a:r>
            <a:r>
              <a:rPr lang="en-US" sz="1600" dirty="0" err="1">
                <a:solidFill>
                  <a:srgbClr val="FF0000"/>
                </a:solidFill>
              </a:rPr>
              <a:t>index.php</a:t>
            </a:r>
            <a:r>
              <a:rPr lang="en-US" sz="1600" dirty="0">
                <a:solidFill>
                  <a:srgbClr val="FF0000"/>
                </a:solidFill>
              </a:rPr>
              <a:t>" </a:t>
            </a:r>
            <a:r>
              <a:rPr lang="en-US" sz="1600" dirty="0"/>
              <a:t>method="post</a:t>
            </a:r>
            <a:r>
              <a:rPr lang="en-US" sz="1600" dirty="0" smtClean="0"/>
              <a:t>"&gt;</a:t>
            </a:r>
            <a:endParaRPr lang="en-US" sz="1600" dirty="0"/>
          </a:p>
          <a:p>
            <a:pPr marL="0" indent="0" eaLnBrk="1" hangingPunct="1">
              <a:lnSpc>
                <a:spcPct val="90000"/>
              </a:lnSpc>
              <a:buNone/>
              <a:defRPr/>
            </a:pPr>
            <a:r>
              <a:rPr lang="en-US" sz="1600" dirty="0"/>
              <a:t>        &lt;div id="data"&gt;</a:t>
            </a:r>
          </a:p>
          <a:p>
            <a:pPr marL="0" indent="0" eaLnBrk="1" hangingPunct="1">
              <a:lnSpc>
                <a:spcPct val="90000"/>
              </a:lnSpc>
              <a:buNone/>
              <a:defRPr/>
            </a:pPr>
            <a:r>
              <a:rPr lang="en-US" sz="1600" dirty="0"/>
              <a:t>            &lt;label&gt;Investment Amount:&lt;/label&gt;</a:t>
            </a:r>
          </a:p>
          <a:p>
            <a:pPr marL="0" indent="0" eaLnBrk="1" hangingPunct="1">
              <a:lnSpc>
                <a:spcPct val="90000"/>
              </a:lnSpc>
              <a:buNone/>
              <a:defRPr/>
            </a:pPr>
            <a:r>
              <a:rPr lang="en-US" sz="1600" dirty="0"/>
              <a:t>            &lt;input type="text" name="investment"</a:t>
            </a:r>
          </a:p>
          <a:p>
            <a:pPr marL="0" indent="0" eaLnBrk="1" hangingPunct="1">
              <a:lnSpc>
                <a:spcPct val="90000"/>
              </a:lnSpc>
              <a:buNone/>
              <a:defRPr/>
            </a:pPr>
            <a:r>
              <a:rPr lang="en-US" sz="1600" dirty="0"/>
              <a:t>                   value="&lt;?</a:t>
            </a:r>
            <a:r>
              <a:rPr lang="en-US" sz="1600" dirty="0" err="1"/>
              <a:t>php</a:t>
            </a:r>
            <a:r>
              <a:rPr lang="en-US" sz="1600" dirty="0"/>
              <a:t> echo </a:t>
            </a:r>
            <a:r>
              <a:rPr lang="en-US" sz="1600" dirty="0" err="1"/>
              <a:t>htmlspecialchars</a:t>
            </a:r>
            <a:r>
              <a:rPr lang="en-US" sz="1600" dirty="0"/>
              <a:t>($investment); ?&gt;"&gt;</a:t>
            </a:r>
          </a:p>
          <a:p>
            <a:pPr marL="0" indent="0" eaLnBrk="1" hangingPunct="1">
              <a:lnSpc>
                <a:spcPct val="90000"/>
              </a:lnSpc>
              <a:buNone/>
              <a:defRPr/>
            </a:pPr>
            <a:r>
              <a:rPr lang="en-US" sz="1600" dirty="0"/>
              <a:t>            &lt;</a:t>
            </a:r>
            <a:r>
              <a:rPr lang="en-US" sz="1600" dirty="0" err="1"/>
              <a:t>br</a:t>
            </a:r>
            <a:r>
              <a:rPr lang="en-US" sz="1600" dirty="0" smtClean="0"/>
              <a:t>&gt;</a:t>
            </a:r>
            <a:endParaRPr lang="en-US" sz="1600" dirty="0"/>
          </a:p>
          <a:p>
            <a:pPr marL="0" indent="0" eaLnBrk="1" hangingPunct="1">
              <a:lnSpc>
                <a:spcPct val="90000"/>
              </a:lnSpc>
              <a:buNone/>
              <a:defRPr/>
            </a:pPr>
            <a:r>
              <a:rPr lang="en-US" sz="1600" dirty="0"/>
              <a:t>            &lt;label&gt;Yearly Interest Rate:&lt;/label&gt;</a:t>
            </a:r>
          </a:p>
          <a:p>
            <a:pPr marL="0" indent="0" eaLnBrk="1" hangingPunct="1">
              <a:lnSpc>
                <a:spcPct val="90000"/>
              </a:lnSpc>
              <a:buNone/>
              <a:defRPr/>
            </a:pPr>
            <a:r>
              <a:rPr lang="en-US" sz="1600" dirty="0"/>
              <a:t>            &lt;input type="text" name="</a:t>
            </a:r>
            <a:r>
              <a:rPr lang="en-US" sz="1600" dirty="0" err="1"/>
              <a:t>interest_rate</a:t>
            </a:r>
            <a:r>
              <a:rPr lang="en-US" sz="1600" dirty="0"/>
              <a:t>"</a:t>
            </a:r>
          </a:p>
          <a:p>
            <a:pPr marL="0" indent="0" eaLnBrk="1" hangingPunct="1">
              <a:lnSpc>
                <a:spcPct val="90000"/>
              </a:lnSpc>
              <a:buNone/>
              <a:defRPr/>
            </a:pPr>
            <a:r>
              <a:rPr lang="en-US" sz="1600" dirty="0"/>
              <a:t>                   value="&lt;?</a:t>
            </a:r>
            <a:r>
              <a:rPr lang="en-US" sz="1600" dirty="0" err="1"/>
              <a:t>php</a:t>
            </a:r>
            <a:r>
              <a:rPr lang="en-US" sz="1600" dirty="0"/>
              <a:t> echo </a:t>
            </a:r>
            <a:r>
              <a:rPr lang="en-US" sz="1600" dirty="0" err="1"/>
              <a:t>htmlspecialchars</a:t>
            </a:r>
            <a:r>
              <a:rPr lang="en-US" sz="1600" dirty="0"/>
              <a:t>($</a:t>
            </a:r>
            <a:r>
              <a:rPr lang="en-US" sz="1600" dirty="0" err="1"/>
              <a:t>interest_rate</a:t>
            </a:r>
            <a:r>
              <a:rPr lang="en-US" sz="1600" dirty="0"/>
              <a:t>); ?&gt;"&gt;</a:t>
            </a:r>
          </a:p>
          <a:p>
            <a:pPr marL="0" indent="0" eaLnBrk="1" hangingPunct="1">
              <a:lnSpc>
                <a:spcPct val="90000"/>
              </a:lnSpc>
              <a:buNone/>
              <a:defRPr/>
            </a:pPr>
            <a:r>
              <a:rPr lang="en-US" sz="1600" dirty="0"/>
              <a:t>            &lt;</a:t>
            </a:r>
            <a:r>
              <a:rPr lang="en-US" sz="1600" dirty="0" err="1"/>
              <a:t>br</a:t>
            </a:r>
            <a:r>
              <a:rPr lang="en-US" sz="1600" dirty="0" smtClean="0"/>
              <a:t>&gt;</a:t>
            </a:r>
            <a:endParaRPr lang="en-US" sz="1600" dirty="0"/>
          </a:p>
          <a:p>
            <a:pPr marL="0" indent="0" eaLnBrk="1" hangingPunct="1">
              <a:lnSpc>
                <a:spcPct val="90000"/>
              </a:lnSpc>
              <a:buNone/>
              <a:defRPr/>
            </a:pPr>
            <a:r>
              <a:rPr lang="en-US" sz="1600" dirty="0"/>
              <a:t>            &lt;label&gt;Number of Years:&lt;/label&gt;</a:t>
            </a:r>
          </a:p>
          <a:p>
            <a:pPr marL="0" indent="0" eaLnBrk="1" hangingPunct="1">
              <a:lnSpc>
                <a:spcPct val="90000"/>
              </a:lnSpc>
              <a:buNone/>
              <a:defRPr/>
            </a:pPr>
            <a:r>
              <a:rPr lang="en-US" sz="1600" dirty="0"/>
              <a:t>            &lt;input type="text" name="years"</a:t>
            </a:r>
          </a:p>
          <a:p>
            <a:pPr marL="0" indent="0" eaLnBrk="1" hangingPunct="1">
              <a:lnSpc>
                <a:spcPct val="90000"/>
              </a:lnSpc>
              <a:buNone/>
              <a:defRPr/>
            </a:pPr>
            <a:r>
              <a:rPr lang="en-US" sz="1600" dirty="0"/>
              <a:t>                   value="&lt;?</a:t>
            </a:r>
            <a:r>
              <a:rPr lang="en-US" sz="1600" dirty="0" err="1"/>
              <a:t>php</a:t>
            </a:r>
            <a:r>
              <a:rPr lang="en-US" sz="1600" dirty="0"/>
              <a:t> echo </a:t>
            </a:r>
            <a:r>
              <a:rPr lang="en-US" sz="1600" dirty="0" err="1"/>
              <a:t>htmlspecialchars</a:t>
            </a:r>
            <a:r>
              <a:rPr lang="en-US" sz="1600" dirty="0"/>
              <a:t>($years); ?&gt;"&gt;</a:t>
            </a:r>
          </a:p>
          <a:p>
            <a:pPr marL="0" indent="0" eaLnBrk="1" hangingPunct="1">
              <a:lnSpc>
                <a:spcPct val="90000"/>
              </a:lnSpc>
              <a:buNone/>
              <a:defRPr/>
            </a:pPr>
            <a:r>
              <a:rPr lang="en-US" sz="1600" dirty="0"/>
              <a:t>            &lt;</a:t>
            </a:r>
            <a:r>
              <a:rPr lang="en-US" sz="1600" dirty="0" err="1"/>
              <a:t>br</a:t>
            </a:r>
            <a:r>
              <a:rPr lang="en-US" sz="1600" dirty="0" smtClean="0"/>
              <a:t>&gt;</a:t>
            </a:r>
            <a:r>
              <a:rPr lang="en-US" sz="1600" dirty="0"/>
              <a:t>		</a:t>
            </a:r>
          </a:p>
          <a:p>
            <a:pPr marL="0" indent="0" eaLnBrk="1" hangingPunct="1">
              <a:lnSpc>
                <a:spcPct val="90000"/>
              </a:lnSpc>
              <a:buNone/>
              <a:defRPr/>
            </a:pPr>
            <a:r>
              <a:rPr lang="en-US" sz="1600" dirty="0"/>
              <a:t> </a:t>
            </a:r>
            <a:r>
              <a:rPr lang="en-US" sz="1600" dirty="0" smtClean="0"/>
              <a:t>           </a:t>
            </a:r>
            <a:r>
              <a:rPr lang="en-US" sz="1600" dirty="0" smtClean="0">
                <a:solidFill>
                  <a:srgbClr val="FF0000"/>
                </a:solidFill>
              </a:rPr>
              <a:t>&lt;</a:t>
            </a:r>
            <a:r>
              <a:rPr lang="en-US" sz="1600" dirty="0">
                <a:solidFill>
                  <a:srgbClr val="FF0000"/>
                </a:solidFill>
              </a:rPr>
              <a:t>label&gt;Future Value:&lt;/label&gt;</a:t>
            </a:r>
          </a:p>
          <a:p>
            <a:pPr marL="0" indent="0" eaLnBrk="1" hangingPunct="1">
              <a:lnSpc>
                <a:spcPct val="90000"/>
              </a:lnSpc>
              <a:buNone/>
              <a:defRPr/>
            </a:pPr>
            <a:r>
              <a:rPr lang="en-US" sz="1600" dirty="0" smtClean="0">
                <a:solidFill>
                  <a:srgbClr val="FF0000"/>
                </a:solidFill>
              </a:rPr>
              <a:t>            &lt;</a:t>
            </a:r>
            <a:r>
              <a:rPr lang="en-US" sz="1600" dirty="0">
                <a:solidFill>
                  <a:srgbClr val="FF0000"/>
                </a:solidFill>
              </a:rPr>
              <a:t>span&gt;&lt;?</a:t>
            </a:r>
            <a:r>
              <a:rPr lang="en-US" sz="1600" dirty="0" err="1">
                <a:solidFill>
                  <a:srgbClr val="FF0000"/>
                </a:solidFill>
              </a:rPr>
              <a:t>php</a:t>
            </a:r>
            <a:r>
              <a:rPr lang="en-US" sz="1600" dirty="0">
                <a:solidFill>
                  <a:srgbClr val="FF0000"/>
                </a:solidFill>
              </a:rPr>
              <a:t> echo $</a:t>
            </a:r>
            <a:r>
              <a:rPr lang="en-US" sz="1600" dirty="0" err="1">
                <a:solidFill>
                  <a:srgbClr val="FF0000"/>
                </a:solidFill>
              </a:rPr>
              <a:t>future_value_f</a:t>
            </a:r>
            <a:r>
              <a:rPr lang="en-US" sz="1600" dirty="0">
                <a:solidFill>
                  <a:srgbClr val="FF0000"/>
                </a:solidFill>
              </a:rPr>
              <a:t>; ?&gt;&lt;/span&gt;</a:t>
            </a:r>
          </a:p>
          <a:p>
            <a:pPr marL="0" indent="0" eaLnBrk="1" hangingPunct="1">
              <a:lnSpc>
                <a:spcPct val="90000"/>
              </a:lnSpc>
              <a:buNone/>
              <a:defRPr/>
            </a:pPr>
            <a:r>
              <a:rPr lang="en-US" sz="1600" dirty="0" smtClean="0">
                <a:solidFill>
                  <a:srgbClr val="FF0000"/>
                </a:solidFill>
              </a:rPr>
              <a:t>            &lt;</a:t>
            </a:r>
            <a:r>
              <a:rPr lang="en-US" sz="1600" dirty="0" err="1">
                <a:solidFill>
                  <a:srgbClr val="FF0000"/>
                </a:solidFill>
              </a:rPr>
              <a:t>br</a:t>
            </a:r>
            <a:r>
              <a:rPr lang="en-US" sz="1600" dirty="0">
                <a:solidFill>
                  <a:srgbClr val="FF0000"/>
                </a:solidFill>
              </a:rPr>
              <a:t>&gt;</a:t>
            </a:r>
          </a:p>
          <a:p>
            <a:pPr marL="0" indent="0" eaLnBrk="1" hangingPunct="1">
              <a:lnSpc>
                <a:spcPct val="90000"/>
              </a:lnSpc>
              <a:buNone/>
              <a:defRPr/>
            </a:pPr>
            <a:r>
              <a:rPr lang="en-US" sz="1600" dirty="0"/>
              <a:t>        &lt;/div&gt;</a:t>
            </a:r>
          </a:p>
          <a:p>
            <a:pPr marL="0" indent="0" eaLnBrk="1" hangingPunct="1">
              <a:lnSpc>
                <a:spcPct val="90000"/>
              </a:lnSpc>
              <a:buNone/>
              <a:defRPr/>
            </a:pPr>
            <a:endParaRPr lang="en-US" sz="1600" dirty="0"/>
          </a:p>
          <a:p>
            <a:pPr marL="0" indent="0" eaLnBrk="1" hangingPunct="1">
              <a:lnSpc>
                <a:spcPct val="90000"/>
              </a:lnSpc>
              <a:buNone/>
              <a:defRPr/>
            </a:pPr>
            <a:r>
              <a:rPr lang="en-US" sz="1600" dirty="0"/>
              <a:t>        &lt;div id="buttons"&gt;</a:t>
            </a:r>
          </a:p>
          <a:p>
            <a:pPr marL="0" indent="0" eaLnBrk="1" hangingPunct="1">
              <a:lnSpc>
                <a:spcPct val="90000"/>
              </a:lnSpc>
              <a:buNone/>
              <a:defRPr/>
            </a:pPr>
            <a:r>
              <a:rPr lang="en-US" sz="1600" dirty="0"/>
              <a:t>            &lt;label&gt;&amp;</a:t>
            </a:r>
            <a:r>
              <a:rPr lang="en-US" sz="1600" dirty="0" err="1"/>
              <a:t>nbsp</a:t>
            </a:r>
            <a:r>
              <a:rPr lang="en-US" sz="1600" dirty="0"/>
              <a:t>;&lt;/label&gt;</a:t>
            </a:r>
          </a:p>
          <a:p>
            <a:pPr marL="0" indent="0" eaLnBrk="1" hangingPunct="1">
              <a:lnSpc>
                <a:spcPct val="90000"/>
              </a:lnSpc>
              <a:buNone/>
              <a:defRPr/>
            </a:pPr>
            <a:r>
              <a:rPr lang="en-US" sz="1600" dirty="0"/>
              <a:t>            &lt;input type="submit" value="Calculate"&gt;&lt;</a:t>
            </a:r>
            <a:r>
              <a:rPr lang="en-US" sz="1600" dirty="0" err="1"/>
              <a:t>br</a:t>
            </a:r>
            <a:r>
              <a:rPr lang="en-US" sz="1600" dirty="0"/>
              <a:t>&gt;</a:t>
            </a:r>
          </a:p>
          <a:p>
            <a:pPr marL="0" indent="0" eaLnBrk="1" hangingPunct="1">
              <a:lnSpc>
                <a:spcPct val="90000"/>
              </a:lnSpc>
              <a:buNone/>
              <a:defRPr/>
            </a:pPr>
            <a:r>
              <a:rPr lang="en-US" sz="1600" dirty="0"/>
              <a:t>        &lt;/div&gt;</a:t>
            </a:r>
          </a:p>
          <a:p>
            <a:pPr marL="0" indent="0" eaLnBrk="1" hangingPunct="1">
              <a:lnSpc>
                <a:spcPct val="90000"/>
              </a:lnSpc>
              <a:buNone/>
              <a:defRPr/>
            </a:pPr>
            <a:endParaRPr lang="en-US" sz="1600" dirty="0"/>
          </a:p>
          <a:p>
            <a:pPr marL="0" indent="0" eaLnBrk="1" hangingPunct="1">
              <a:lnSpc>
                <a:spcPct val="90000"/>
              </a:lnSpc>
              <a:buNone/>
              <a:defRPr/>
            </a:pPr>
            <a:r>
              <a:rPr lang="en-US" sz="1600" dirty="0"/>
              <a:t>    &lt;/form&gt;</a:t>
            </a:r>
          </a:p>
          <a:p>
            <a:pPr marL="0" indent="0" eaLnBrk="1" hangingPunct="1">
              <a:lnSpc>
                <a:spcPct val="90000"/>
              </a:lnSpc>
              <a:buNone/>
              <a:defRPr/>
            </a:pPr>
            <a:r>
              <a:rPr lang="en-US" sz="1600" dirty="0"/>
              <a:t>    &lt;/main&gt;</a:t>
            </a:r>
          </a:p>
          <a:p>
            <a:pPr marL="0" indent="0" eaLnBrk="1" hangingPunct="1">
              <a:lnSpc>
                <a:spcPct val="90000"/>
              </a:lnSpc>
              <a:buNone/>
              <a:defRPr/>
            </a:pPr>
            <a:r>
              <a:rPr lang="en-US" sz="1600" dirty="0"/>
              <a:t>&lt;/body&gt;</a:t>
            </a:r>
          </a:p>
          <a:p>
            <a:pPr marL="0" indent="0" eaLnBrk="1" hangingPunct="1">
              <a:lnSpc>
                <a:spcPct val="90000"/>
              </a:lnSpc>
              <a:buNone/>
              <a:defRPr/>
            </a:pPr>
            <a:r>
              <a:rPr lang="en-US" sz="1600" dirty="0"/>
              <a:t>&lt;/html&gt;</a:t>
            </a:r>
            <a:endParaRPr lang="en-US" sz="1600" dirty="0"/>
          </a:p>
        </p:txBody>
      </p:sp>
    </p:spTree>
    <p:extLst>
      <p:ext uri="{BB962C8B-B14F-4D97-AF65-F5344CB8AC3E}">
        <p14:creationId xmlns:p14="http://schemas.microsoft.com/office/powerpoint/2010/main" val="32055490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The View</a:t>
            </a:r>
            <a:endParaRPr lang="en-US" dirty="0" smtClean="0"/>
          </a:p>
        </p:txBody>
      </p:sp>
      <p:sp>
        <p:nvSpPr>
          <p:cNvPr id="138243" name="Rectangle 3"/>
          <p:cNvSpPr>
            <a:spLocks noGrp="1" noChangeArrowheads="1"/>
          </p:cNvSpPr>
          <p:nvPr>
            <p:ph type="body" idx="1"/>
          </p:nvPr>
        </p:nvSpPr>
        <p:spPr/>
        <p:txBody>
          <a:bodyPr/>
          <a:lstStyle/>
          <a:p>
            <a:pPr marL="0" indent="0" eaLnBrk="1" hangingPunct="1">
              <a:lnSpc>
                <a:spcPct val="90000"/>
              </a:lnSpc>
              <a:buNone/>
              <a:defRPr/>
            </a:pPr>
            <a:r>
              <a:rPr lang="en-US" sz="1600" dirty="0" smtClean="0"/>
              <a:t>        </a:t>
            </a:r>
            <a:r>
              <a:rPr lang="en-US" sz="1600" dirty="0"/>
              <a:t>&lt;div id="buttons"&gt;</a:t>
            </a:r>
          </a:p>
          <a:p>
            <a:pPr marL="0" indent="0" eaLnBrk="1" hangingPunct="1">
              <a:lnSpc>
                <a:spcPct val="90000"/>
              </a:lnSpc>
              <a:buNone/>
              <a:defRPr/>
            </a:pPr>
            <a:r>
              <a:rPr lang="en-US" sz="1600" dirty="0"/>
              <a:t>            &lt;label&gt;&amp;</a:t>
            </a:r>
            <a:r>
              <a:rPr lang="en-US" sz="1600" dirty="0" err="1"/>
              <a:t>nbsp</a:t>
            </a:r>
            <a:r>
              <a:rPr lang="en-US" sz="1600" dirty="0"/>
              <a:t>;&lt;/label&gt;</a:t>
            </a:r>
          </a:p>
          <a:p>
            <a:pPr marL="0" indent="0" eaLnBrk="1" hangingPunct="1">
              <a:lnSpc>
                <a:spcPct val="90000"/>
              </a:lnSpc>
              <a:buNone/>
              <a:defRPr/>
            </a:pPr>
            <a:r>
              <a:rPr lang="en-US" sz="1600" dirty="0"/>
              <a:t>            &lt;input type="submit" value="Calculate"&gt;&lt;</a:t>
            </a:r>
            <a:r>
              <a:rPr lang="en-US" sz="1600" dirty="0" err="1"/>
              <a:t>br</a:t>
            </a:r>
            <a:r>
              <a:rPr lang="en-US" sz="1600" dirty="0"/>
              <a:t>&gt;</a:t>
            </a:r>
          </a:p>
          <a:p>
            <a:pPr marL="0" indent="0" eaLnBrk="1" hangingPunct="1">
              <a:lnSpc>
                <a:spcPct val="90000"/>
              </a:lnSpc>
              <a:buNone/>
              <a:defRPr/>
            </a:pPr>
            <a:r>
              <a:rPr lang="en-US" sz="1600" dirty="0"/>
              <a:t>        &lt;/div&gt;</a:t>
            </a:r>
          </a:p>
          <a:p>
            <a:pPr marL="0" indent="0" eaLnBrk="1" hangingPunct="1">
              <a:lnSpc>
                <a:spcPct val="90000"/>
              </a:lnSpc>
              <a:buNone/>
              <a:defRPr/>
            </a:pPr>
            <a:endParaRPr lang="en-US" sz="1600" dirty="0"/>
          </a:p>
          <a:p>
            <a:pPr marL="0" indent="0" eaLnBrk="1" hangingPunct="1">
              <a:lnSpc>
                <a:spcPct val="90000"/>
              </a:lnSpc>
              <a:buNone/>
              <a:defRPr/>
            </a:pPr>
            <a:r>
              <a:rPr lang="en-US" sz="1600" dirty="0"/>
              <a:t>    &lt;/form&gt;</a:t>
            </a:r>
          </a:p>
          <a:p>
            <a:pPr marL="0" indent="0" eaLnBrk="1" hangingPunct="1">
              <a:lnSpc>
                <a:spcPct val="90000"/>
              </a:lnSpc>
              <a:buNone/>
              <a:defRPr/>
            </a:pPr>
            <a:r>
              <a:rPr lang="en-US" sz="1600" dirty="0"/>
              <a:t>    &lt;/main&gt;</a:t>
            </a:r>
          </a:p>
          <a:p>
            <a:pPr marL="0" indent="0" eaLnBrk="1" hangingPunct="1">
              <a:lnSpc>
                <a:spcPct val="90000"/>
              </a:lnSpc>
              <a:buNone/>
              <a:defRPr/>
            </a:pPr>
            <a:r>
              <a:rPr lang="en-US" sz="1600" dirty="0"/>
              <a:t>&lt;/body&gt;</a:t>
            </a:r>
          </a:p>
          <a:p>
            <a:pPr marL="0" indent="0" eaLnBrk="1" hangingPunct="1">
              <a:lnSpc>
                <a:spcPct val="90000"/>
              </a:lnSpc>
              <a:buNone/>
              <a:defRPr/>
            </a:pPr>
            <a:r>
              <a:rPr lang="en-US" sz="1600" dirty="0"/>
              <a:t>&lt;/html&gt;</a:t>
            </a:r>
            <a:endParaRPr lang="en-US" sz="1600" dirty="0"/>
          </a:p>
        </p:txBody>
      </p:sp>
    </p:spTree>
    <p:extLst>
      <p:ext uri="{BB962C8B-B14F-4D97-AF65-F5344CB8AC3E}">
        <p14:creationId xmlns:p14="http://schemas.microsoft.com/office/powerpoint/2010/main" val="36068680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The Controller</a:t>
            </a:r>
            <a:endParaRPr lang="en-US" dirty="0" smtClean="0"/>
          </a:p>
        </p:txBody>
      </p:sp>
      <p:sp>
        <p:nvSpPr>
          <p:cNvPr id="138243" name="Rectangle 3"/>
          <p:cNvSpPr>
            <a:spLocks noGrp="1" noChangeArrowheads="1"/>
          </p:cNvSpPr>
          <p:nvPr>
            <p:ph type="body" idx="1"/>
          </p:nvPr>
        </p:nvSpPr>
        <p:spPr>
          <a:xfrm>
            <a:off x="152400" y="1981200"/>
            <a:ext cx="8839200" cy="4114800"/>
          </a:xfrm>
        </p:spPr>
        <p:txBody>
          <a:bodyPr/>
          <a:lstStyle/>
          <a:p>
            <a:pPr marL="0" indent="0" eaLnBrk="1" hangingPunct="1">
              <a:lnSpc>
                <a:spcPct val="90000"/>
              </a:lnSpc>
              <a:buNone/>
              <a:defRPr/>
            </a:pPr>
            <a:r>
              <a:rPr lang="en-US" sz="1600" dirty="0"/>
              <a:t>&lt;?</a:t>
            </a:r>
            <a:r>
              <a:rPr lang="en-US" sz="1600" dirty="0" err="1"/>
              <a:t>php</a:t>
            </a:r>
            <a:r>
              <a:rPr lang="en-US" sz="1600" dirty="0"/>
              <a:t>     </a:t>
            </a:r>
            <a:endParaRPr lang="en-US" sz="1600" dirty="0" smtClean="0"/>
          </a:p>
          <a:p>
            <a:pPr marL="0" indent="0" eaLnBrk="1" hangingPunct="1">
              <a:lnSpc>
                <a:spcPct val="90000"/>
              </a:lnSpc>
              <a:buNone/>
              <a:tabLst>
                <a:tab pos="228600" algn="l"/>
                <a:tab pos="457200" algn="l"/>
                <a:tab pos="685800" algn="l"/>
              </a:tabLst>
              <a:defRPr/>
            </a:pPr>
            <a:r>
              <a:rPr lang="en-US" sz="1600" dirty="0"/>
              <a:t>	</a:t>
            </a:r>
            <a:r>
              <a:rPr lang="en-US" sz="1600" dirty="0" smtClean="0"/>
              <a:t>//</a:t>
            </a:r>
            <a:r>
              <a:rPr lang="en-US" sz="1600" dirty="0"/>
              <a:t>set default value of variables for initial page load    </a:t>
            </a:r>
            <a:endParaRPr lang="en-US" sz="1600" dirty="0" smtClean="0"/>
          </a:p>
          <a:p>
            <a:pPr marL="0" indent="0" eaLnBrk="1" hangingPunct="1">
              <a:lnSpc>
                <a:spcPct val="90000"/>
              </a:lnSpc>
              <a:buNone/>
              <a:tabLst>
                <a:tab pos="228600" algn="l"/>
                <a:tab pos="457200" algn="l"/>
                <a:tab pos="685800" algn="l"/>
              </a:tabLst>
              <a:defRPr/>
            </a:pPr>
            <a:r>
              <a:rPr lang="en-US" sz="1600" dirty="0"/>
              <a:t>	</a:t>
            </a:r>
            <a:r>
              <a:rPr lang="en-US" sz="1600" dirty="0" smtClean="0"/>
              <a:t>if </a:t>
            </a:r>
            <a:r>
              <a:rPr lang="en-US" sz="1600" dirty="0"/>
              <a:t>(!</a:t>
            </a:r>
            <a:r>
              <a:rPr lang="en-US" sz="1600" dirty="0" err="1"/>
              <a:t>isset</a:t>
            </a:r>
            <a:r>
              <a:rPr lang="en-US" sz="1600" dirty="0"/>
              <a:t>($investment)) { $investment = ''; }     </a:t>
            </a:r>
            <a:endParaRPr lang="en-US" sz="1600" dirty="0" smtClean="0"/>
          </a:p>
          <a:p>
            <a:pPr marL="0" indent="0" eaLnBrk="1" hangingPunct="1">
              <a:lnSpc>
                <a:spcPct val="90000"/>
              </a:lnSpc>
              <a:buNone/>
              <a:tabLst>
                <a:tab pos="228600" algn="l"/>
                <a:tab pos="457200" algn="l"/>
                <a:tab pos="685800" algn="l"/>
              </a:tabLst>
              <a:defRPr/>
            </a:pPr>
            <a:r>
              <a:rPr lang="en-US" sz="1600" dirty="0"/>
              <a:t>	</a:t>
            </a:r>
            <a:r>
              <a:rPr lang="en-US" sz="1600" dirty="0" smtClean="0"/>
              <a:t>f </a:t>
            </a:r>
            <a:r>
              <a:rPr lang="en-US" sz="1600" dirty="0"/>
              <a:t>(!</a:t>
            </a:r>
            <a:r>
              <a:rPr lang="en-US" sz="1600" dirty="0" err="1"/>
              <a:t>isset</a:t>
            </a:r>
            <a:r>
              <a:rPr lang="en-US" sz="1600" dirty="0"/>
              <a:t>($</a:t>
            </a:r>
            <a:r>
              <a:rPr lang="en-US" sz="1600" dirty="0" err="1"/>
              <a:t>interest_rate</a:t>
            </a:r>
            <a:r>
              <a:rPr lang="en-US" sz="1600" dirty="0"/>
              <a:t>)) { $</a:t>
            </a:r>
            <a:r>
              <a:rPr lang="en-US" sz="1600" dirty="0" err="1"/>
              <a:t>interest_rate</a:t>
            </a:r>
            <a:r>
              <a:rPr lang="en-US" sz="1600" dirty="0"/>
              <a:t> = ''; }     </a:t>
            </a:r>
            <a:endParaRPr lang="en-US" sz="1600" dirty="0" smtClean="0"/>
          </a:p>
          <a:p>
            <a:pPr marL="0" indent="0" eaLnBrk="1" hangingPunct="1">
              <a:lnSpc>
                <a:spcPct val="90000"/>
              </a:lnSpc>
              <a:buNone/>
              <a:tabLst>
                <a:tab pos="228600" algn="l"/>
                <a:tab pos="457200" algn="l"/>
                <a:tab pos="685800" algn="l"/>
              </a:tabLst>
              <a:defRPr/>
            </a:pPr>
            <a:r>
              <a:rPr lang="en-US" sz="1600" dirty="0"/>
              <a:t>	</a:t>
            </a:r>
            <a:r>
              <a:rPr lang="en-US" sz="1600" dirty="0" smtClean="0"/>
              <a:t>if </a:t>
            </a:r>
            <a:r>
              <a:rPr lang="en-US" sz="1600" dirty="0"/>
              <a:t>(!</a:t>
            </a:r>
            <a:r>
              <a:rPr lang="en-US" sz="1600" dirty="0" err="1"/>
              <a:t>isset</a:t>
            </a:r>
            <a:r>
              <a:rPr lang="en-US" sz="1600" dirty="0"/>
              <a:t>($years)) { $years = ''; }    </a:t>
            </a:r>
            <a:endParaRPr lang="en-US" sz="1600" dirty="0" smtClean="0"/>
          </a:p>
          <a:p>
            <a:pPr marL="0" indent="0" eaLnBrk="1" hangingPunct="1">
              <a:lnSpc>
                <a:spcPct val="90000"/>
              </a:lnSpc>
              <a:buNone/>
              <a:tabLst>
                <a:tab pos="228600" algn="l"/>
                <a:tab pos="457200" algn="l"/>
                <a:tab pos="685800" algn="l"/>
              </a:tabLst>
              <a:defRPr/>
            </a:pPr>
            <a:r>
              <a:rPr lang="en-US" sz="1600" dirty="0">
                <a:solidFill>
                  <a:srgbClr val="FF0000"/>
                </a:solidFill>
              </a:rPr>
              <a:t>	</a:t>
            </a:r>
            <a:r>
              <a:rPr lang="en-US" sz="1600" dirty="0" smtClean="0">
                <a:solidFill>
                  <a:srgbClr val="FF0000"/>
                </a:solidFill>
              </a:rPr>
              <a:t>if </a:t>
            </a:r>
            <a:r>
              <a:rPr lang="en-US" sz="1600" dirty="0">
                <a:solidFill>
                  <a:srgbClr val="FF0000"/>
                </a:solidFill>
              </a:rPr>
              <a:t>(!</a:t>
            </a:r>
            <a:r>
              <a:rPr lang="en-US" sz="1600" dirty="0" err="1">
                <a:solidFill>
                  <a:srgbClr val="FF0000"/>
                </a:solidFill>
              </a:rPr>
              <a:t>isset</a:t>
            </a:r>
            <a:r>
              <a:rPr lang="en-US" sz="1600" dirty="0">
                <a:solidFill>
                  <a:srgbClr val="FF0000"/>
                </a:solidFill>
              </a:rPr>
              <a:t>($</a:t>
            </a:r>
            <a:r>
              <a:rPr lang="en-US" sz="1600" dirty="0" err="1">
                <a:solidFill>
                  <a:srgbClr val="FF0000"/>
                </a:solidFill>
              </a:rPr>
              <a:t>future_value_f</a:t>
            </a:r>
            <a:r>
              <a:rPr lang="en-US" sz="1600" dirty="0">
                <a:solidFill>
                  <a:srgbClr val="FF0000"/>
                </a:solidFill>
              </a:rPr>
              <a:t>)) { $</a:t>
            </a:r>
            <a:r>
              <a:rPr lang="en-US" sz="1600" dirty="0" err="1">
                <a:solidFill>
                  <a:srgbClr val="FF0000"/>
                </a:solidFill>
              </a:rPr>
              <a:t>future_value_f</a:t>
            </a:r>
            <a:r>
              <a:rPr lang="en-US" sz="1600" dirty="0">
                <a:solidFill>
                  <a:srgbClr val="FF0000"/>
                </a:solidFill>
              </a:rPr>
              <a:t> = ''; }</a:t>
            </a:r>
            <a:r>
              <a:rPr lang="en-US" sz="1600" dirty="0"/>
              <a:t>		</a:t>
            </a:r>
            <a:endParaRPr lang="en-US" sz="1600" dirty="0" smtClean="0"/>
          </a:p>
          <a:p>
            <a:pPr marL="0" indent="0" eaLnBrk="1" hangingPunct="1">
              <a:lnSpc>
                <a:spcPct val="90000"/>
              </a:lnSpc>
              <a:buNone/>
              <a:tabLst>
                <a:tab pos="228600" algn="l"/>
                <a:tab pos="457200" algn="l"/>
                <a:tab pos="685800" algn="l"/>
              </a:tabLst>
              <a:defRPr/>
            </a:pPr>
            <a:endParaRPr lang="en-US" sz="1600" dirty="0"/>
          </a:p>
          <a:p>
            <a:pPr marL="0" indent="0" eaLnBrk="1" hangingPunct="1">
              <a:lnSpc>
                <a:spcPct val="90000"/>
              </a:lnSpc>
              <a:buNone/>
              <a:tabLst>
                <a:tab pos="228600" algn="l"/>
                <a:tab pos="457200" algn="l"/>
                <a:tab pos="685800" algn="l"/>
              </a:tabLst>
              <a:defRPr/>
            </a:pPr>
            <a:r>
              <a:rPr lang="en-US" sz="1600" dirty="0" smtClean="0">
                <a:solidFill>
                  <a:srgbClr val="FF0000"/>
                </a:solidFill>
              </a:rPr>
              <a:t>	if </a:t>
            </a:r>
            <a:r>
              <a:rPr lang="en-US" sz="1600" dirty="0">
                <a:solidFill>
                  <a:srgbClr val="FF0000"/>
                </a:solidFill>
              </a:rPr>
              <a:t>(count($_POST) &gt; 0)</a:t>
            </a:r>
            <a:r>
              <a:rPr lang="en-US" sz="1600" dirty="0"/>
              <a:t>	</a:t>
            </a:r>
            <a:endParaRPr lang="en-US" sz="1600" dirty="0" smtClean="0"/>
          </a:p>
          <a:p>
            <a:pPr marL="0" indent="0" eaLnBrk="1" hangingPunct="1">
              <a:lnSpc>
                <a:spcPct val="90000"/>
              </a:lnSpc>
              <a:buNone/>
              <a:tabLst>
                <a:tab pos="228600" algn="l"/>
                <a:tab pos="457200" algn="l"/>
                <a:tab pos="685800" algn="l"/>
              </a:tabLst>
              <a:defRPr/>
            </a:pPr>
            <a:r>
              <a:rPr lang="en-US" sz="1600" dirty="0"/>
              <a:t>	</a:t>
            </a:r>
            <a:r>
              <a:rPr lang="en-US" sz="1600" dirty="0" smtClean="0"/>
              <a:t>{</a:t>
            </a:r>
            <a:r>
              <a:rPr lang="en-US" sz="1600" dirty="0"/>
              <a:t>		</a:t>
            </a:r>
            <a:endParaRPr lang="en-US" sz="1600" dirty="0" smtClean="0"/>
          </a:p>
          <a:p>
            <a:pPr marL="0" indent="0" eaLnBrk="1" hangingPunct="1">
              <a:lnSpc>
                <a:spcPct val="90000"/>
              </a:lnSpc>
              <a:buNone/>
              <a:tabLst>
                <a:tab pos="228600" algn="l"/>
                <a:tab pos="457200" algn="l"/>
                <a:tab pos="685800" algn="l"/>
              </a:tabLst>
              <a:defRPr/>
            </a:pPr>
            <a:r>
              <a:rPr lang="en-US" sz="1600" dirty="0"/>
              <a:t>	</a:t>
            </a:r>
            <a:r>
              <a:rPr lang="en-US" sz="1600" dirty="0" smtClean="0"/>
              <a:t>	// </a:t>
            </a:r>
            <a:r>
              <a:rPr lang="en-US" sz="1600" dirty="0"/>
              <a:t>get the data from the form		</a:t>
            </a:r>
            <a:endParaRPr lang="en-US" sz="1600" dirty="0" smtClean="0"/>
          </a:p>
          <a:p>
            <a:pPr marL="0" indent="0" eaLnBrk="1" hangingPunct="1">
              <a:lnSpc>
                <a:spcPct val="90000"/>
              </a:lnSpc>
              <a:buNone/>
              <a:tabLst>
                <a:tab pos="228600" algn="l"/>
                <a:tab pos="457200" algn="l"/>
                <a:tab pos="685800" algn="l"/>
              </a:tabLst>
              <a:defRPr/>
            </a:pPr>
            <a:r>
              <a:rPr lang="en-US" sz="1600" dirty="0"/>
              <a:t>	</a:t>
            </a:r>
            <a:r>
              <a:rPr lang="en-US" sz="1600" dirty="0" smtClean="0"/>
              <a:t>	$</a:t>
            </a:r>
            <a:r>
              <a:rPr lang="en-US" sz="1600" dirty="0"/>
              <a:t>investment = </a:t>
            </a:r>
            <a:r>
              <a:rPr lang="en-US" sz="1600" dirty="0" err="1"/>
              <a:t>filter_input</a:t>
            </a:r>
            <a:r>
              <a:rPr lang="en-US" sz="1600" dirty="0"/>
              <a:t>(INPUT_POST, 'investment</a:t>
            </a:r>
            <a:r>
              <a:rPr lang="en-US" sz="1600" dirty="0" smtClean="0"/>
              <a:t>', FILTER_VALIDATE_FLOAT</a:t>
            </a:r>
            <a:r>
              <a:rPr lang="en-US" sz="1600" dirty="0"/>
              <a:t>);	</a:t>
            </a:r>
            <a:r>
              <a:rPr lang="en-US" sz="1600" dirty="0" smtClean="0"/>
              <a:t>		…</a:t>
            </a:r>
            <a:r>
              <a:rPr lang="en-US" sz="1600" dirty="0"/>
              <a:t>		</a:t>
            </a:r>
          </a:p>
          <a:p>
            <a:pPr marL="0" indent="0" eaLnBrk="1" hangingPunct="1">
              <a:lnSpc>
                <a:spcPct val="90000"/>
              </a:lnSpc>
              <a:buNone/>
              <a:tabLst>
                <a:tab pos="228600" algn="l"/>
                <a:tab pos="457200" algn="l"/>
                <a:tab pos="685800" algn="l"/>
              </a:tabLst>
              <a:defRPr/>
            </a:pPr>
            <a:r>
              <a:rPr lang="en-US" sz="1600" dirty="0" smtClean="0"/>
              <a:t>		// </a:t>
            </a:r>
            <a:r>
              <a:rPr lang="en-US" sz="1600" dirty="0"/>
              <a:t>validate </a:t>
            </a:r>
            <a:r>
              <a:rPr lang="en-US" sz="1600" dirty="0" smtClean="0"/>
              <a:t>investment …</a:t>
            </a:r>
          </a:p>
          <a:p>
            <a:pPr marL="0" indent="0" eaLnBrk="1" hangingPunct="1">
              <a:lnSpc>
                <a:spcPct val="90000"/>
              </a:lnSpc>
              <a:buNone/>
              <a:tabLst>
                <a:tab pos="228600" algn="l"/>
                <a:tab pos="457200" algn="l"/>
                <a:tab pos="685800" algn="l"/>
              </a:tabLst>
              <a:defRPr/>
            </a:pPr>
            <a:r>
              <a:rPr lang="en-US" sz="1600" dirty="0"/>
              <a:t>	</a:t>
            </a:r>
            <a:r>
              <a:rPr lang="en-US" sz="1600" dirty="0" smtClean="0"/>
              <a:t>	// </a:t>
            </a:r>
            <a:r>
              <a:rPr lang="en-US" sz="1600" dirty="0"/>
              <a:t>if everything is ok, do the </a:t>
            </a:r>
            <a:r>
              <a:rPr lang="en-US" sz="1600" dirty="0" smtClean="0"/>
              <a:t>calculations …</a:t>
            </a:r>
            <a:r>
              <a:rPr lang="en-US" sz="1600" dirty="0"/>
              <a:t>	</a:t>
            </a:r>
            <a:endParaRPr lang="en-US" sz="1600" dirty="0" smtClean="0"/>
          </a:p>
          <a:p>
            <a:pPr marL="0" indent="0" eaLnBrk="1" hangingPunct="1">
              <a:lnSpc>
                <a:spcPct val="90000"/>
              </a:lnSpc>
              <a:buNone/>
              <a:tabLst>
                <a:tab pos="228600" algn="l"/>
                <a:tab pos="457200" algn="l"/>
                <a:tab pos="685800" algn="l"/>
              </a:tabLst>
              <a:defRPr/>
            </a:pPr>
            <a:r>
              <a:rPr lang="en-US" sz="1600" dirty="0">
                <a:solidFill>
                  <a:srgbClr val="FF0000"/>
                </a:solidFill>
              </a:rPr>
              <a:t> </a:t>
            </a:r>
            <a:r>
              <a:rPr lang="en-US" sz="1600" dirty="0" smtClean="0">
                <a:solidFill>
                  <a:srgbClr val="FF0000"/>
                </a:solidFill>
              </a:rPr>
              <a:t>	}</a:t>
            </a:r>
            <a:r>
              <a:rPr lang="en-US" sz="1600" dirty="0">
                <a:solidFill>
                  <a:srgbClr val="FF0000"/>
                </a:solidFill>
              </a:rPr>
              <a:t>	</a:t>
            </a:r>
            <a:endParaRPr lang="en-US" sz="1600" dirty="0" smtClean="0">
              <a:solidFill>
                <a:srgbClr val="FF0000"/>
              </a:solidFill>
            </a:endParaRPr>
          </a:p>
          <a:p>
            <a:pPr marL="0" indent="0" eaLnBrk="1" hangingPunct="1">
              <a:lnSpc>
                <a:spcPct val="90000"/>
              </a:lnSpc>
              <a:buNone/>
              <a:tabLst>
                <a:tab pos="228600" algn="l"/>
                <a:tab pos="457200" algn="l"/>
                <a:tab pos="685800" algn="l"/>
              </a:tabLst>
              <a:defRPr/>
            </a:pPr>
            <a:endParaRPr lang="en-US" sz="1600" dirty="0" smtClean="0">
              <a:solidFill>
                <a:srgbClr val="FF0000"/>
              </a:solidFill>
            </a:endParaRPr>
          </a:p>
          <a:p>
            <a:pPr marL="0" indent="0" eaLnBrk="1" hangingPunct="1">
              <a:lnSpc>
                <a:spcPct val="90000"/>
              </a:lnSpc>
              <a:buNone/>
              <a:tabLst>
                <a:tab pos="228600" algn="l"/>
                <a:tab pos="457200" algn="l"/>
                <a:tab pos="685800" algn="l"/>
              </a:tabLst>
              <a:defRPr/>
            </a:pPr>
            <a:r>
              <a:rPr lang="en-US" sz="1600" dirty="0">
                <a:solidFill>
                  <a:srgbClr val="FF0000"/>
                </a:solidFill>
              </a:rPr>
              <a:t>	</a:t>
            </a:r>
            <a:r>
              <a:rPr lang="en-US" sz="1600" dirty="0" smtClean="0">
                <a:solidFill>
                  <a:srgbClr val="FF0000"/>
                </a:solidFill>
              </a:rPr>
              <a:t>// </a:t>
            </a:r>
            <a:r>
              <a:rPr lang="en-US" sz="1600" dirty="0">
                <a:solidFill>
                  <a:srgbClr val="FF0000"/>
                </a:solidFill>
              </a:rPr>
              <a:t>show the form on the page.  It will either display empty strings or the appropriate values	</a:t>
            </a:r>
            <a:r>
              <a:rPr lang="en-US" sz="1600" dirty="0" smtClean="0">
                <a:solidFill>
                  <a:srgbClr val="FF0000"/>
                </a:solidFill>
              </a:rPr>
              <a:t>include</a:t>
            </a:r>
            <a:r>
              <a:rPr lang="en-US" sz="1600" dirty="0">
                <a:solidFill>
                  <a:srgbClr val="FF0000"/>
                </a:solidFill>
              </a:rPr>
              <a:t>("</a:t>
            </a:r>
            <a:r>
              <a:rPr lang="en-US" sz="1600" dirty="0" err="1">
                <a:solidFill>
                  <a:srgbClr val="FF0000"/>
                </a:solidFill>
              </a:rPr>
              <a:t>view.php</a:t>
            </a:r>
            <a:r>
              <a:rPr lang="en-US" sz="1600" dirty="0">
                <a:solidFill>
                  <a:srgbClr val="FF0000"/>
                </a:solidFill>
              </a:rPr>
              <a:t>");?&gt; </a:t>
            </a:r>
            <a:endParaRPr lang="en-US" sz="1600" dirty="0">
              <a:solidFill>
                <a:srgbClr val="FF0000"/>
              </a:solidFill>
            </a:endParaRPr>
          </a:p>
        </p:txBody>
      </p:sp>
    </p:spTree>
    <p:extLst>
      <p:ext uri="{BB962C8B-B14F-4D97-AF65-F5344CB8AC3E}">
        <p14:creationId xmlns:p14="http://schemas.microsoft.com/office/powerpoint/2010/main" val="9311871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Lab 2</a:t>
            </a:r>
          </a:p>
        </p:txBody>
      </p:sp>
      <p:sp>
        <p:nvSpPr>
          <p:cNvPr id="138243" name="Rectangle 3"/>
          <p:cNvSpPr>
            <a:spLocks noGrp="1" noChangeArrowheads="1"/>
          </p:cNvSpPr>
          <p:nvPr>
            <p:ph type="body" idx="1"/>
          </p:nvPr>
        </p:nvSpPr>
        <p:spPr/>
        <p:txBody>
          <a:bodyPr/>
          <a:lstStyle/>
          <a:p>
            <a:pPr eaLnBrk="1" hangingPunct="1">
              <a:lnSpc>
                <a:spcPct val="90000"/>
              </a:lnSpc>
              <a:defRPr/>
            </a:pPr>
            <a:r>
              <a:rPr lang="en-US" sz="2400" dirty="0" smtClean="0"/>
              <a:t>Convert your solution to part 1 in the lab to a “1 page” application that posts back to itself.</a:t>
            </a:r>
          </a:p>
          <a:p>
            <a:pPr lvl="1" eaLnBrk="1" hangingPunct="1">
              <a:lnSpc>
                <a:spcPct val="90000"/>
              </a:lnSpc>
              <a:defRPr/>
            </a:pPr>
            <a:r>
              <a:rPr lang="en-US" sz="2000" dirty="0" smtClean="0"/>
              <a:t>The view should be identical to mine except for the date.</a:t>
            </a:r>
          </a:p>
          <a:p>
            <a:pPr lvl="1" eaLnBrk="1" hangingPunct="1">
              <a:lnSpc>
                <a:spcPct val="90000"/>
              </a:lnSpc>
              <a:defRPr/>
            </a:pPr>
            <a:r>
              <a:rPr lang="en-US" sz="2000" dirty="0" smtClean="0"/>
              <a:t>The controller has a little bit of extra </a:t>
            </a:r>
            <a:r>
              <a:rPr lang="en-US" sz="2000" dirty="0" err="1" smtClean="0"/>
              <a:t>valication</a:t>
            </a:r>
            <a:r>
              <a:rPr lang="en-US" sz="2000" dirty="0" smtClean="0"/>
              <a:t> code</a:t>
            </a:r>
            <a:r>
              <a:rPr lang="en-US" sz="2000" dirty="0" smtClean="0"/>
              <a:t>.</a:t>
            </a:r>
          </a:p>
          <a:p>
            <a:pPr lvl="1" eaLnBrk="1" hangingPunct="1">
              <a:lnSpc>
                <a:spcPct val="90000"/>
              </a:lnSpc>
              <a:defRPr/>
            </a:pPr>
            <a:r>
              <a:rPr lang="en-US" sz="2000" dirty="0" smtClean="0"/>
              <a:t>Be careful with the placement of the if statement and {}!</a:t>
            </a:r>
          </a:p>
          <a:p>
            <a:pPr eaLnBrk="1" hangingPunct="1">
              <a:lnSpc>
                <a:spcPct val="90000"/>
              </a:lnSpc>
              <a:defRPr/>
            </a:pPr>
            <a:r>
              <a:rPr lang="en-US" sz="2400" dirty="0" smtClean="0"/>
              <a:t>Convert your solution to part 3.</a:t>
            </a:r>
          </a:p>
          <a:p>
            <a:pPr eaLnBrk="1" hangingPunct="1">
              <a:lnSpc>
                <a:spcPct val="90000"/>
              </a:lnSpc>
              <a:defRPr/>
            </a:pPr>
            <a:r>
              <a:rPr lang="en-US" sz="2400" dirty="0" smtClean="0"/>
              <a:t>The easiest solution to part 5 uses the 2 page version to add the loan amortization schedule.</a:t>
            </a:r>
          </a:p>
          <a:p>
            <a:pPr lvl="1" eaLnBrk="1" hangingPunct="1">
              <a:lnSpc>
                <a:spcPct val="90000"/>
              </a:lnSpc>
              <a:defRPr/>
            </a:pPr>
            <a:r>
              <a:rPr lang="en-US" sz="2000" dirty="0" smtClean="0"/>
              <a:t>If you decide to make it a one page application:</a:t>
            </a:r>
          </a:p>
          <a:p>
            <a:pPr lvl="2" eaLnBrk="1" hangingPunct="1">
              <a:lnSpc>
                <a:spcPct val="90000"/>
              </a:lnSpc>
              <a:defRPr/>
            </a:pPr>
            <a:r>
              <a:rPr lang="en-US" sz="1800" dirty="0"/>
              <a:t>T</a:t>
            </a:r>
            <a:r>
              <a:rPr lang="en-US" sz="1800" dirty="0" smtClean="0"/>
              <a:t>he controller should create a 2 d array, each row is a line in the amortization schedule</a:t>
            </a:r>
          </a:p>
          <a:p>
            <a:pPr lvl="2" eaLnBrk="1" hangingPunct="1">
              <a:lnSpc>
                <a:spcPct val="90000"/>
              </a:lnSpc>
              <a:defRPr/>
            </a:pPr>
            <a:r>
              <a:rPr lang="en-US" sz="1800" dirty="0" smtClean="0"/>
              <a:t>The view will contain a </a:t>
            </a:r>
            <a:r>
              <a:rPr lang="en-US" sz="1800" dirty="0" err="1" smtClean="0"/>
              <a:t>foreach</a:t>
            </a:r>
            <a:r>
              <a:rPr lang="en-US" sz="1800" dirty="0" smtClean="0"/>
              <a:t> loop that displays the schedule.</a:t>
            </a:r>
            <a:endParaRPr lang="en-US" sz="1800" dirty="0" smtClean="0"/>
          </a:p>
        </p:txBody>
      </p:sp>
    </p:spTree>
    <p:extLst>
      <p:ext uri="{BB962C8B-B14F-4D97-AF65-F5344CB8AC3E}">
        <p14:creationId xmlns:p14="http://schemas.microsoft.com/office/powerpoint/2010/main" val="1180643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en-US" dirty="0" smtClean="0"/>
              <a:t>Next Time</a:t>
            </a:r>
          </a:p>
        </p:txBody>
      </p:sp>
      <p:sp>
        <p:nvSpPr>
          <p:cNvPr id="178179" name="Rectangle 3"/>
          <p:cNvSpPr>
            <a:spLocks noGrp="1" noChangeArrowheads="1"/>
          </p:cNvSpPr>
          <p:nvPr>
            <p:ph type="body" idx="1"/>
          </p:nvPr>
        </p:nvSpPr>
        <p:spPr/>
        <p:txBody>
          <a:bodyPr/>
          <a:lstStyle/>
          <a:p>
            <a:pPr eaLnBrk="1" hangingPunct="1">
              <a:lnSpc>
                <a:spcPct val="80000"/>
              </a:lnSpc>
              <a:defRPr/>
            </a:pPr>
            <a:r>
              <a:rPr lang="en-US" sz="2800" dirty="0" smtClean="0"/>
              <a:t>You’ll get to practice all of this again with several other applications in the next 2 labs. </a:t>
            </a:r>
            <a:endParaRPr lang="en-US" sz="2800" dirty="0"/>
          </a:p>
          <a:p>
            <a:pPr lvl="1" eaLnBrk="1" hangingPunct="1">
              <a:lnSpc>
                <a:spcPct val="80000"/>
              </a:lnSpc>
              <a:defRPr/>
            </a:pPr>
            <a:r>
              <a:rPr lang="en-US" sz="2400" dirty="0" smtClean="0"/>
              <a:t>Begin to skim chapters 7 – 11, 13 and 15.</a:t>
            </a:r>
          </a:p>
          <a:p>
            <a:pPr lvl="1" eaLnBrk="1" hangingPunct="1">
              <a:lnSpc>
                <a:spcPct val="80000"/>
              </a:lnSpc>
              <a:defRPr/>
            </a:pPr>
            <a:r>
              <a:rPr lang="en-US" sz="2400" dirty="0" smtClean="0"/>
              <a:t>Reading Quizzes 3 and 4.</a:t>
            </a:r>
          </a:p>
          <a:p>
            <a:pPr lvl="1" eaLnBrk="1" hangingPunct="1">
              <a:lnSpc>
                <a:spcPct val="80000"/>
              </a:lnSpc>
              <a:defRPr/>
            </a:pPr>
            <a:r>
              <a:rPr lang="en-US" sz="2400" dirty="0" smtClean="0"/>
              <a:t>Labs 3 and 4</a:t>
            </a:r>
          </a:p>
          <a:p>
            <a:pPr eaLnBrk="1" hangingPunct="1">
              <a:lnSpc>
                <a:spcPct val="80000"/>
              </a:lnSpc>
              <a:defRPr/>
            </a:pPr>
            <a:r>
              <a:rPr lang="en-US" sz="2800" dirty="0" smtClean="0"/>
              <a:t>Lab 5 will add Ajax calls to several of the problems that you did in previous labs.</a:t>
            </a:r>
          </a:p>
          <a:p>
            <a:pPr eaLnBrk="1" hangingPunct="1">
              <a:lnSpc>
                <a:spcPct val="80000"/>
              </a:lnSpc>
              <a:defRPr/>
            </a:pPr>
            <a:r>
              <a:rPr lang="en-US" sz="2800" dirty="0" smtClean="0"/>
              <a:t>Quiz 1</a:t>
            </a:r>
          </a:p>
        </p:txBody>
      </p:sp>
    </p:spTree>
    <p:extLst>
      <p:ext uri="{BB962C8B-B14F-4D97-AF65-F5344CB8AC3E}">
        <p14:creationId xmlns:p14="http://schemas.microsoft.com/office/powerpoint/2010/main" val="3733233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C2</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E5689DB-4C6A-46D7-880A-72C4301F3318}" type="slidenum">
              <a:rPr lang="en-US" altLang="en-US" sz="900">
                <a:latin typeface="Arial Narrow" pitchFamily="34" charset="0"/>
              </a:rPr>
              <a:pPr algn="r"/>
              <a:t>8</a:t>
            </a:fld>
            <a:endParaRPr lang="en-US" altLang="en-US" sz="900">
              <a:latin typeface="Arial Narrow" pitchFamily="34" charset="0"/>
            </a:endParaRPr>
          </a:p>
        </p:txBody>
      </p:sp>
      <p:graphicFrame>
        <p:nvGraphicFramePr>
          <p:cNvPr id="35842" name="Object 2"/>
          <p:cNvGraphicFramePr>
            <a:graphicFrameLocks noChangeAspect="1"/>
          </p:cNvGraphicFramePr>
          <p:nvPr>
            <p:extLst>
              <p:ext uri="{D42A27DB-BD31-4B8C-83A1-F6EECF244321}">
                <p14:modId xmlns:p14="http://schemas.microsoft.com/office/powerpoint/2010/main" val="872441189"/>
              </p:ext>
            </p:extLst>
          </p:nvPr>
        </p:nvGraphicFramePr>
        <p:xfrm>
          <a:off x="914400" y="1143000"/>
          <a:ext cx="7315200" cy="4781550"/>
        </p:xfrm>
        <a:graphic>
          <a:graphicData uri="http://schemas.openxmlformats.org/presentationml/2006/ole">
            <mc:AlternateContent xmlns:mc="http://schemas.openxmlformats.org/markup-compatibility/2006">
              <mc:Choice xmlns:v="urn:schemas-microsoft-com:vml" Requires="v">
                <p:oleObj spid="_x0000_s35942" name="Document" r:id="rId4" imgW="7301323" imgH="4796798" progId="Word.Document.8">
                  <p:embed/>
                </p:oleObj>
              </mc:Choice>
              <mc:Fallback>
                <p:oleObj name="Document" r:id="rId4" imgW="7301323" imgH="4796798" progId="Word.Document.8">
                  <p:embed/>
                  <p:pic>
                    <p:nvPicPr>
                      <p:cNvPr id="0" name="Object 2"/>
                      <p:cNvPicPr>
                        <a:picLocks noChangeAspect="1" noChangeArrowheads="1"/>
                      </p:cNvPicPr>
                      <p:nvPr/>
                    </p:nvPicPr>
                    <p:blipFill>
                      <a:blip r:embed="rId5"/>
                      <a:srcRect/>
                      <a:stretch>
                        <a:fillRect/>
                      </a:stretch>
                    </p:blipFill>
                    <p:spPr bwMode="auto">
                      <a:xfrm>
                        <a:off x="914400" y="1143000"/>
                        <a:ext cx="7315200" cy="4781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73598836"/>
              </p:ext>
            </p:extLst>
          </p:nvPr>
        </p:nvGraphicFramePr>
        <p:xfrm>
          <a:off x="914400" y="685800"/>
          <a:ext cx="7540625" cy="768350"/>
        </p:xfrm>
        <a:graphic>
          <a:graphicData uri="http://schemas.openxmlformats.org/presentationml/2006/ole">
            <mc:AlternateContent xmlns:mc="http://schemas.openxmlformats.org/markup-compatibility/2006">
              <mc:Choice xmlns:v="urn:schemas-microsoft-com:vml" Requires="v">
                <p:oleObj spid="_x0000_s35943" name="Document" r:id="rId6" imgW="7555263" imgH="770210" progId="Word.Document.12">
                  <p:embed/>
                </p:oleObj>
              </mc:Choice>
              <mc:Fallback>
                <p:oleObj name="Document" r:id="rId6" imgW="7555263" imgH="770210" progId="Word.Document.12">
                  <p:embed/>
                  <p:pic>
                    <p:nvPicPr>
                      <p:cNvPr id="0" name=""/>
                      <p:cNvPicPr/>
                      <p:nvPr/>
                    </p:nvPicPr>
                    <p:blipFill>
                      <a:blip r:embed="rId7"/>
                      <a:stretch>
                        <a:fillRect/>
                      </a:stretch>
                    </p:blipFill>
                    <p:spPr>
                      <a:xfrm>
                        <a:off x="914400" y="685800"/>
                        <a:ext cx="7540625" cy="7683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C2</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F58B61C-43A0-4DD7-A36F-521F3A2DCA62}" type="slidenum">
              <a:rPr lang="en-US" altLang="en-US" sz="900">
                <a:latin typeface="Arial Narrow" pitchFamily="34" charset="0"/>
              </a:rPr>
              <a:pPr algn="r"/>
              <a:t>9</a:t>
            </a:fld>
            <a:endParaRPr lang="en-US" altLang="en-US" sz="900">
              <a:latin typeface="Arial Narrow" pitchFamily="34" charset="0"/>
            </a:endParaRPr>
          </a:p>
        </p:txBody>
      </p:sp>
      <p:graphicFrame>
        <p:nvGraphicFramePr>
          <p:cNvPr id="36866" name="Object 2"/>
          <p:cNvGraphicFramePr>
            <a:graphicFrameLocks noChangeAspect="1"/>
          </p:cNvGraphicFramePr>
          <p:nvPr>
            <p:extLst>
              <p:ext uri="{D42A27DB-BD31-4B8C-83A1-F6EECF244321}">
                <p14:modId xmlns:p14="http://schemas.microsoft.com/office/powerpoint/2010/main" val="4258664472"/>
              </p:ext>
            </p:extLst>
          </p:nvPr>
        </p:nvGraphicFramePr>
        <p:xfrm>
          <a:off x="914400" y="685800"/>
          <a:ext cx="7301323" cy="588348"/>
        </p:xfrm>
        <a:graphic>
          <a:graphicData uri="http://schemas.openxmlformats.org/presentationml/2006/ole">
            <mc:AlternateContent xmlns:mc="http://schemas.openxmlformats.org/markup-compatibility/2006">
              <mc:Choice xmlns:v="urn:schemas-microsoft-com:vml" Requires="v">
                <p:oleObj spid="_x0000_s36926"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14400"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descr="2-1"/>
          <p:cNvPicPr/>
          <p:nvPr/>
        </p:nvPicPr>
        <p:blipFill>
          <a:blip r:embed="rId6">
            <a:extLst>
              <a:ext uri="{28A0092B-C50C-407E-A947-70E740481C1C}">
                <a14:useLocalDpi xmlns:a14="http://schemas.microsoft.com/office/drawing/2010/main" val="0"/>
              </a:ext>
            </a:extLst>
          </a:blip>
          <a:srcRect/>
          <a:stretch>
            <a:fillRect/>
          </a:stretch>
        </p:blipFill>
        <p:spPr bwMode="auto">
          <a:xfrm>
            <a:off x="914401" y="1219200"/>
            <a:ext cx="7315200" cy="229117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8_Master slides">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8_Master slide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slides</Template>
  <TotalTime>3471</TotalTime>
  <Words>2373</Words>
  <Application>Microsoft Office PowerPoint</Application>
  <PresentationFormat>On-screen Show (4:3)</PresentationFormat>
  <Paragraphs>416</Paragraphs>
  <Slides>78</Slides>
  <Notes>74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3" baseType="lpstr">
      <vt:lpstr>Arial</vt:lpstr>
      <vt:lpstr>Arial Narrow</vt:lpstr>
      <vt:lpstr>Times New Roman</vt:lpstr>
      <vt:lpstr>8_Master slides</vt:lpstr>
      <vt:lpstr>Document</vt:lpstr>
      <vt:lpstr>PowerPoint Presentation</vt:lpstr>
      <vt:lpstr>Topics</vt:lpstr>
      <vt:lpstr>PowerPoint Presentation</vt:lpstr>
      <vt:lpstr>PowerPoint Presentation</vt:lpstr>
      <vt:lpstr>PowerPoint Presentation</vt:lpstr>
      <vt:lpstr>PowerPoint Presentation</vt:lpstr>
      <vt:lpstr>Syntax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Value App – Version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2</vt:lpstr>
      <vt:lpstr>Lab 2</vt:lpstr>
      <vt:lpstr>Lab 2</vt:lpstr>
      <vt:lpstr>Lab 2</vt:lpstr>
      <vt:lpstr>Pages that “Post Back”</vt:lpstr>
      <vt:lpstr>The View</vt:lpstr>
      <vt:lpstr>The View</vt:lpstr>
      <vt:lpstr>The View</vt:lpstr>
      <vt:lpstr>The Controller</vt:lpstr>
      <vt:lpstr>Lab 2</vt:lpstr>
      <vt:lpstr>Next Time</vt:lpstr>
    </vt:vector>
  </TitlesOfParts>
  <Company>Mike Murach &amp; Associates,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GoodM</cp:lastModifiedBy>
  <cp:revision>95</cp:revision>
  <dcterms:created xsi:type="dcterms:W3CDTF">2010-11-30T23:25:00Z</dcterms:created>
  <dcterms:modified xsi:type="dcterms:W3CDTF">2016-04-03T16:56:47Z</dcterms:modified>
</cp:coreProperties>
</file>