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7" r:id="rId1"/>
  </p:sldMasterIdLst>
  <p:notesMasterIdLst>
    <p:notesMasterId r:id="rId78"/>
  </p:notesMasterIdLst>
  <p:handoutMasterIdLst>
    <p:handoutMasterId r:id="rId79"/>
  </p:handoutMasterIdLst>
  <p:sldIdLst>
    <p:sldId id="256" r:id="rId2"/>
    <p:sldId id="293" r:id="rId3"/>
    <p:sldId id="346" r:id="rId4"/>
    <p:sldId id="347" r:id="rId5"/>
    <p:sldId id="348" r:id="rId6"/>
    <p:sldId id="349" r:id="rId7"/>
    <p:sldId id="350" r:id="rId8"/>
    <p:sldId id="351" r:id="rId9"/>
    <p:sldId id="352" r:id="rId10"/>
    <p:sldId id="259" r:id="rId11"/>
    <p:sldId id="295" r:id="rId12"/>
    <p:sldId id="294" r:id="rId13"/>
    <p:sldId id="260" r:id="rId14"/>
    <p:sldId id="263" r:id="rId15"/>
    <p:sldId id="355" r:id="rId16"/>
    <p:sldId id="356" r:id="rId17"/>
    <p:sldId id="357" r:id="rId18"/>
    <p:sldId id="358" r:id="rId19"/>
    <p:sldId id="389" r:id="rId20"/>
    <p:sldId id="387" r:id="rId21"/>
    <p:sldId id="388" r:id="rId22"/>
    <p:sldId id="390" r:id="rId23"/>
    <p:sldId id="391" r:id="rId24"/>
    <p:sldId id="392" r:id="rId25"/>
    <p:sldId id="393" r:id="rId26"/>
    <p:sldId id="395" r:id="rId27"/>
    <p:sldId id="396" r:id="rId28"/>
    <p:sldId id="394" r:id="rId29"/>
    <p:sldId id="397" r:id="rId30"/>
    <p:sldId id="398"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72" y="23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image" Target="../media/image78.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80.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image" Target="../media/image84.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image" Target="../media/image88.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image" Target="../media/image96.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image" Target="../media/image98.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image" Target="../media/image100.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image" Target="../media/image10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06.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0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image" Target="../media/image114.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17.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19.e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22.emf"/><Relationship Id="rId1" Type="http://schemas.openxmlformats.org/officeDocument/2006/relationships/image" Target="../media/image12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7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B07DC9E2-FA3A-493A-A632-BA38EF2B14D2}" type="datetimeFigureOut">
              <a:rPr lang="en-US" altLang="en-US"/>
              <a:pPr/>
              <a:t>5/17/2016</a:t>
            </a:fld>
            <a:endParaRPr lang="en-US" altLang="en-US"/>
          </a:p>
        </p:txBody>
      </p:sp>
      <p:sp>
        <p:nvSpPr>
          <p:cNvPr id="27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C81A225-9652-402B-B51C-489F1EFE2296}" type="slidenum">
              <a:rPr lang="en-US" altLang="en-US"/>
              <a:pPr/>
              <a:t>‹#›</a:t>
            </a:fld>
            <a:endParaRPr lang="en-US" altLang="en-US"/>
          </a:p>
        </p:txBody>
      </p:sp>
    </p:spTree>
    <p:extLst>
      <p:ext uri="{BB962C8B-B14F-4D97-AF65-F5344CB8AC3E}">
        <p14:creationId xmlns:p14="http://schemas.microsoft.com/office/powerpoint/2010/main" val="4090625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B5CED17-0D8B-4843-A48D-E2EA98617267}" type="slidenum">
              <a:rPr lang="en-US"/>
              <a:pPr>
                <a:defRPr/>
              </a:pPr>
              <a:t>‹#›</a:t>
            </a:fld>
            <a:endParaRPr lang="en-US"/>
          </a:p>
        </p:txBody>
      </p:sp>
    </p:spTree>
    <p:extLst>
      <p:ext uri="{BB962C8B-B14F-4D97-AF65-F5344CB8AC3E}">
        <p14:creationId xmlns:p14="http://schemas.microsoft.com/office/powerpoint/2010/main" val="25995818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5FE5019-07B9-4987-93E3-F3031FF22AC2}" type="slidenum">
              <a:rPr lang="en-US" altLang="en-US" sz="1200"/>
              <a:pPr/>
              <a:t>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14146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02318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19352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24809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86969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C19C351-3C03-4D12-9F04-40268FBD2ADD}" type="slidenum">
              <a:rPr lang="en-US" altLang="en-US" smtClean="0">
                <a:latin typeface="Arial" panose="020B0604020202020204" pitchFamily="34" charset="0"/>
              </a:rPr>
              <a:pPr/>
              <a:t>15</a:t>
            </a:fld>
            <a:endParaRPr lang="en-US" altLang="en-US"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548654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674CD6B-8F4A-494D-BDC7-A9D87D0659A0}" type="slidenum">
              <a:rPr lang="en-US" altLang="en-US" smtClean="0">
                <a:latin typeface="Arial" panose="020B0604020202020204" pitchFamily="34" charset="0"/>
              </a:rPr>
              <a:pPr/>
              <a:t>16</a:t>
            </a:fld>
            <a:endParaRPr lang="en-US" altLang="en-US" smtClean="0">
              <a:latin typeface="Arial" panose="020B060402020202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84035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C424CE-CC78-444B-8C81-33A57698441B}" type="slidenum">
              <a:rPr lang="en-US" altLang="en-US" smtClean="0">
                <a:latin typeface="Arial" panose="020B0604020202020204" pitchFamily="34" charset="0"/>
              </a:rPr>
              <a:pPr/>
              <a:t>17</a:t>
            </a:fld>
            <a:endParaRPr lang="en-US" altLang="en-US" smtClean="0">
              <a:latin typeface="Arial" panose="020B060402020202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18303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D8CBB40-27F6-4B45-8F42-69D454BD2865}" type="slidenum">
              <a:rPr lang="en-US" altLang="en-US" smtClean="0">
                <a:latin typeface="Arial" panose="020B0604020202020204" pitchFamily="34" charset="0"/>
              </a:rPr>
              <a:pPr/>
              <a:t>18</a:t>
            </a:fld>
            <a:endParaRPr lang="en-US" altLang="en-US" smtClean="0">
              <a:latin typeface="Arial" panose="020B060402020202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09569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B943417-B486-470E-8DC7-D912045F6AC0}" type="slidenum">
              <a:rPr lang="en-US" altLang="en-US" smtClean="0">
                <a:latin typeface="Arial" panose="020B0604020202020204" pitchFamily="34" charset="0"/>
              </a:rPr>
              <a:pPr/>
              <a:t>19</a:t>
            </a:fld>
            <a:endParaRPr lang="en-US" altLang="en-US" smtClean="0">
              <a:latin typeface="Arial" panose="020B060402020202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55581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C424CE-CC78-444B-8C81-33A57698441B}" type="slidenum">
              <a:rPr lang="en-US" altLang="en-US" smtClean="0">
                <a:latin typeface="Arial" panose="020B0604020202020204" pitchFamily="34" charset="0"/>
              </a:rPr>
              <a:pPr/>
              <a:t>20</a:t>
            </a:fld>
            <a:endParaRPr lang="en-US" altLang="en-US" smtClean="0">
              <a:latin typeface="Arial" panose="020B060402020202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72279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1019AB5-2B3E-42FD-B097-E23D827DDDE3}" type="slidenum">
              <a:rPr lang="en-US" altLang="en-US" smtClean="0">
                <a:latin typeface="Arial" panose="020B0604020202020204" pitchFamily="34" charset="0"/>
              </a:rPr>
              <a:pPr/>
              <a:t>3</a:t>
            </a:fld>
            <a:endParaRPr lang="en-US" altLang="en-US" smtClean="0">
              <a:latin typeface="Arial" panose="020B060402020202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76517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C424CE-CC78-444B-8C81-33A57698441B}" type="slidenum">
              <a:rPr lang="en-US" altLang="en-US" smtClean="0">
                <a:latin typeface="Arial" panose="020B0604020202020204" pitchFamily="34" charset="0"/>
              </a:rPr>
              <a:pPr/>
              <a:t>21</a:t>
            </a:fld>
            <a:endParaRPr lang="en-US" altLang="en-US" smtClean="0">
              <a:latin typeface="Arial" panose="020B060402020202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65335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C424CE-CC78-444B-8C81-33A57698441B}" type="slidenum">
              <a:rPr lang="en-US" altLang="en-US" smtClean="0">
                <a:latin typeface="Arial" panose="020B0604020202020204" pitchFamily="34" charset="0"/>
              </a:rPr>
              <a:pPr/>
              <a:t>22</a:t>
            </a:fld>
            <a:endParaRPr lang="en-US" altLang="en-US" smtClean="0">
              <a:latin typeface="Arial" panose="020B060402020202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61908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C424CE-CC78-444B-8C81-33A57698441B}" type="slidenum">
              <a:rPr lang="en-US" altLang="en-US" smtClean="0">
                <a:latin typeface="Arial" panose="020B0604020202020204" pitchFamily="34" charset="0"/>
              </a:rPr>
              <a:pPr/>
              <a:t>23</a:t>
            </a:fld>
            <a:endParaRPr lang="en-US" altLang="en-US" smtClean="0">
              <a:latin typeface="Arial" panose="020B060402020202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38282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C424CE-CC78-444B-8C81-33A57698441B}" type="slidenum">
              <a:rPr lang="en-US" altLang="en-US" smtClean="0">
                <a:latin typeface="Arial" panose="020B0604020202020204" pitchFamily="34" charset="0"/>
              </a:rPr>
              <a:pPr/>
              <a:t>24</a:t>
            </a:fld>
            <a:endParaRPr lang="en-US" altLang="en-US" smtClean="0">
              <a:latin typeface="Arial" panose="020B060402020202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13272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1019AB5-2B3E-42FD-B097-E23D827DDDE3}" type="slidenum">
              <a:rPr lang="en-US" altLang="en-US" smtClean="0">
                <a:latin typeface="Arial" panose="020B0604020202020204" pitchFamily="34" charset="0"/>
              </a:rPr>
              <a:pPr/>
              <a:t>25</a:t>
            </a:fld>
            <a:endParaRPr lang="en-US" altLang="en-US" smtClean="0">
              <a:latin typeface="Arial" panose="020B060402020202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2833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46204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65328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1019AB5-2B3E-42FD-B097-E23D827DDDE3}" type="slidenum">
              <a:rPr lang="en-US" altLang="en-US" smtClean="0">
                <a:latin typeface="Arial" panose="020B0604020202020204" pitchFamily="34" charset="0"/>
              </a:rPr>
              <a:pPr/>
              <a:t>28</a:t>
            </a:fld>
            <a:endParaRPr lang="en-US" altLang="en-US" smtClean="0">
              <a:latin typeface="Arial" panose="020B060402020202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45717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1019AB5-2B3E-42FD-B097-E23D827DDDE3}" type="slidenum">
              <a:rPr lang="en-US" altLang="en-US" smtClean="0">
                <a:latin typeface="Arial" panose="020B0604020202020204" pitchFamily="34" charset="0"/>
              </a:rPr>
              <a:pPr/>
              <a:t>29</a:t>
            </a:fld>
            <a:endParaRPr lang="en-US" altLang="en-US" smtClean="0">
              <a:latin typeface="Arial" panose="020B060402020202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2820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71444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CF9D0F0-4454-4F67-9434-E168F0547401}" type="slidenum">
              <a:rPr lang="en-US" altLang="en-US" smtClean="0">
                <a:latin typeface="Arial" panose="020B0604020202020204" pitchFamily="34" charset="0"/>
              </a:rPr>
              <a:pPr/>
              <a:t>4</a:t>
            </a:fld>
            <a:endParaRPr lang="en-US" altLang="en-US" smtClean="0">
              <a:latin typeface="Arial" panose="020B060402020202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937059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88165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306230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82450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86209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53292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375179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54222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381876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701257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3052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CFDBEF0-BF78-411B-A59D-C90618067DF3}" type="slidenum">
              <a:rPr lang="en-US" altLang="en-US" smtClean="0">
                <a:latin typeface="Arial" panose="020B0604020202020204" pitchFamily="34" charset="0"/>
              </a:rPr>
              <a:pPr/>
              <a:t>5</a:t>
            </a:fld>
            <a:endParaRPr lang="en-US" altLang="en-US" smtClean="0">
              <a:latin typeface="Arial" panose="020B060402020202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48855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67335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816086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513647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503887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231662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075884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157951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763036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429899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02108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F4C0E4E-777B-4AA7-9DFD-FCA1EBD3419D}" type="slidenum">
              <a:rPr lang="en-US" altLang="en-US" smtClean="0">
                <a:latin typeface="Arial" panose="020B0604020202020204" pitchFamily="34" charset="0"/>
              </a:rPr>
              <a:pPr/>
              <a:t>6</a:t>
            </a:fld>
            <a:endParaRPr lang="en-US" altLang="en-US" smtClean="0">
              <a:latin typeface="Arial" panose="020B060402020202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828797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681286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022144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242835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981444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714898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17956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289200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244093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082200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95316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37CF1AF-068C-4BE7-BE60-2FEAFA91B3BB}" type="slidenum">
              <a:rPr lang="en-US" altLang="en-US" smtClean="0">
                <a:latin typeface="Arial" panose="020B0604020202020204" pitchFamily="34" charset="0"/>
              </a:rPr>
              <a:pPr/>
              <a:t>7</a:t>
            </a:fld>
            <a:endParaRPr lang="en-US" altLang="en-US" smtClean="0">
              <a:latin typeface="Arial" panose="020B060402020202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127830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352839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990555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680273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681048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841447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970930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774255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618340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372160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0885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2C62792-62E9-4C73-9D50-21829BCF0843}" type="slidenum">
              <a:rPr lang="en-US" altLang="en-US" smtClean="0">
                <a:latin typeface="Arial" panose="020B0604020202020204" pitchFamily="34" charset="0"/>
              </a:rPr>
              <a:pPr/>
              <a:t>8</a:t>
            </a:fld>
            <a:endParaRPr lang="en-US" altLang="en-US" smtClean="0">
              <a:latin typeface="Arial" panose="020B060402020202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5815884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638234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166598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047463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32908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2C62792-62E9-4C73-9D50-21829BCF0843}" type="slidenum">
              <a:rPr lang="en-US" altLang="en-US" smtClean="0">
                <a:latin typeface="Arial" panose="020B0604020202020204" pitchFamily="34" charset="0"/>
              </a:rPr>
              <a:pPr/>
              <a:t>9</a:t>
            </a:fld>
            <a:endParaRPr lang="en-US" altLang="en-US" smtClean="0">
              <a:latin typeface="Arial" panose="020B060402020202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91917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80858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Murach's PHP and MySQL, C3</a:t>
            </a:r>
          </a:p>
        </p:txBody>
      </p:sp>
      <p:sp>
        <p:nvSpPr>
          <p:cNvPr id="3" name="Footer Placeholder 2"/>
          <p:cNvSpPr>
            <a:spLocks noGrp="1"/>
          </p:cNvSpPr>
          <p:nvPr>
            <p:ph type="ftr" sz="quarter" idx="11"/>
          </p:nvPr>
        </p:nvSpPr>
        <p:spPr/>
        <p:txBody>
          <a:bodyPr/>
          <a:lstStyle>
            <a:lvl1pPr>
              <a:defRPr/>
            </a:lvl1pPr>
          </a:lstStyle>
          <a:p>
            <a:r>
              <a:rPr lang="en-US" altLang="en-US" dirty="0"/>
              <a:t>© 2010, Mike </a:t>
            </a:r>
            <a:r>
              <a:rPr lang="en-US" altLang="en-US" dirty="0" err="1"/>
              <a:t>Murach</a:t>
            </a:r>
            <a:r>
              <a:rPr lang="en-US" altLang="en-US" dirty="0"/>
              <a:t> &amp; Associates, Inc.</a:t>
            </a:r>
          </a:p>
        </p:txBody>
      </p:sp>
      <p:sp>
        <p:nvSpPr>
          <p:cNvPr id="4" name="Slide Number Placeholder 3"/>
          <p:cNvSpPr>
            <a:spLocks noGrp="1"/>
          </p:cNvSpPr>
          <p:nvPr>
            <p:ph type="sldNum" sz="quarter" idx="12"/>
          </p:nvPr>
        </p:nvSpPr>
        <p:spPr/>
        <p:txBody>
          <a:bodyPr/>
          <a:lstStyle>
            <a:lvl1pPr algn="l">
              <a:defRPr sz="1400">
                <a:latin typeface="Times New Roman" pitchFamily="18" charset="0"/>
              </a:defRPr>
            </a:lvl1pPr>
          </a:lstStyle>
          <a:p>
            <a:endParaRPr lang="en-US" altLang="en-US"/>
          </a:p>
          <a:p>
            <a:pPr algn="r"/>
            <a:r>
              <a:rPr lang="en-US" altLang="en-US" sz="900">
                <a:latin typeface="Arial Narrow" pitchFamily="34" charset="0"/>
              </a:rPr>
              <a:t>Slide </a:t>
            </a:r>
            <a:fld id="{5885A1BD-12B5-4756-867A-57CA1C17964C}" type="slidenum">
              <a:rPr lang="en-US" altLang="en-US" sz="900">
                <a:latin typeface="Arial Narrow" pitchFamily="34" charset="0"/>
              </a:rPr>
              <a:pPr algn="r"/>
              <a:t>‹#›</a:t>
            </a:fld>
            <a:endParaRPr lang="en-US" altLang="en-US" sz="900">
              <a:latin typeface="Arial Narrow" pitchFamily="34" charset="0"/>
            </a:endParaRPr>
          </a:p>
        </p:txBody>
      </p:sp>
    </p:spTree>
    <p:extLst>
      <p:ext uri="{BB962C8B-B14F-4D97-AF65-F5344CB8AC3E}">
        <p14:creationId xmlns:p14="http://schemas.microsoft.com/office/powerpoint/2010/main" val="8420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ftr" sz="quarter" idx="11"/>
          </p:nvPr>
        </p:nvSpPr>
        <p:spPr>
          <a:ln/>
        </p:spPr>
        <p:txBody>
          <a:bodyPr/>
          <a:lstStyle>
            <a:lvl1pPr>
              <a:defRPr/>
            </a:lvl1pPr>
          </a:lstStyle>
          <a:p>
            <a:pPr>
              <a:defRPr/>
            </a:pPr>
            <a:endParaRPr lang="en-US"/>
          </a:p>
        </p:txBody>
      </p:sp>
      <p:sp>
        <p:nvSpPr>
          <p:cNvPr id="6" name="Rectangle 19"/>
          <p:cNvSpPr>
            <a:spLocks noGrp="1" noChangeArrowheads="1"/>
          </p:cNvSpPr>
          <p:nvPr>
            <p:ph type="sldNum" sz="quarter" idx="12"/>
          </p:nvPr>
        </p:nvSpPr>
        <p:spPr>
          <a:ln/>
        </p:spPr>
        <p:txBody>
          <a:bodyPr/>
          <a:lstStyle>
            <a:lvl1pPr>
              <a:defRPr/>
            </a:lvl1pPr>
          </a:lstStyle>
          <a:p>
            <a:fld id="{30D1A000-2D89-45A0-B390-B2B7EFD1FD19}" type="slidenum">
              <a:rPr lang="en-US" altLang="en-US"/>
              <a:pPr/>
              <a:t>‹#›</a:t>
            </a:fld>
            <a:endParaRPr lang="en-US" altLang="en-US"/>
          </a:p>
        </p:txBody>
      </p:sp>
    </p:spTree>
    <p:extLst>
      <p:ext uri="{BB962C8B-B14F-4D97-AF65-F5344CB8AC3E}">
        <p14:creationId xmlns:p14="http://schemas.microsoft.com/office/powerpoint/2010/main" val="4288265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195"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Date Placeholder 1"/>
          <p:cNvSpPr>
            <a:spLocks noGrp="1"/>
          </p:cNvSpPr>
          <p:nvPr>
            <p:ph type="dt" sz="half" idx="2"/>
          </p:nvPr>
        </p:nvSpPr>
        <p:spPr bwMode="auto">
          <a:xfrm>
            <a:off x="762000" y="6248400"/>
            <a:ext cx="1981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900">
                <a:latin typeface="Arial Narrow" pitchFamily="34" charset="0"/>
              </a:defRPr>
            </a:lvl1pPr>
          </a:lstStyle>
          <a:p>
            <a:r>
              <a:rPr lang="en-US" altLang="en-US"/>
              <a:t>Murach's PHP and MySQL, C3</a:t>
            </a:r>
          </a:p>
        </p:txBody>
      </p:sp>
      <p:sp>
        <p:nvSpPr>
          <p:cNvPr id="8" name="Footer Placeholder 2"/>
          <p:cNvSpPr>
            <a:spLocks noGrp="1"/>
          </p:cNvSpPr>
          <p:nvPr>
            <p:ph type="ftr" sz="quarter" idx="3"/>
          </p:nvPr>
        </p:nvSpPr>
        <p:spPr bwMode="auto">
          <a:xfrm>
            <a:off x="2895600" y="6248400"/>
            <a:ext cx="33528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900">
                <a:latin typeface="Arial Narrow" pitchFamily="34" charset="0"/>
              </a:defRPr>
            </a:lvl1pPr>
          </a:lstStyle>
          <a:p>
            <a:r>
              <a:rPr lang="en-US" altLang="en-US" dirty="0" smtClean="0"/>
              <a:t>© 2014, Mike </a:t>
            </a:r>
            <a:r>
              <a:rPr lang="en-US" altLang="en-US" dirty="0" err="1" smtClean="0"/>
              <a:t>Murach</a:t>
            </a:r>
            <a:r>
              <a:rPr lang="en-US" altLang="en-US" dirty="0" smtClean="0"/>
              <a:t> &amp; Associates, Inc.</a:t>
            </a:r>
            <a:endParaRPr lang="en-US" altLang="en-US" dirty="0"/>
          </a:p>
        </p:txBody>
      </p:sp>
      <p:sp>
        <p:nvSpPr>
          <p:cNvPr id="9" name="Slide Number Placeholder 3"/>
          <p:cNvSpPr>
            <a:spLocks noGrp="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endParaRPr lang="en-US" altLang="en-US" sz="1400">
              <a:latin typeface="Times New Roman" pitchFamily="18" charset="0"/>
            </a:endParaRPr>
          </a:p>
          <a:p>
            <a:r>
              <a:rPr lang="en-US" altLang="en-US"/>
              <a:t>Slide </a:t>
            </a:r>
            <a:fld id="{58106D55-8AF0-4D1E-AB00-3274C696B2B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Microsoft_Word_97_-_2003_Document1.doc"/><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Microsoft_Word_97_-_2003_Document2.doc"/><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Microsoft_Word_97_-_2003_Document3.doc"/><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1.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Microsoft_Word_97_-_2003_Document4.doc"/><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8" Type="http://schemas.openxmlformats.org/officeDocument/2006/relationships/package" Target="../embeddings/Microsoft_Word_Document1.docx"/><Relationship Id="rId3" Type="http://schemas.openxmlformats.org/officeDocument/2006/relationships/notesSlide" Target="../notesSlides/notesSlide12.xml"/><Relationship Id="rId7"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Microsoft_Word_97_-_2003_Document5.doc"/><Relationship Id="rId4" Type="http://schemas.openxmlformats.org/officeDocument/2006/relationships/oleObject" Target="../embeddings/oleObject5.bin"/><Relationship Id="rId9" Type="http://schemas.openxmlformats.org/officeDocument/2006/relationships/image" Target="../media/image9.emf"/></Relationships>
</file>

<file path=ppt/slides/_rels/slide14.xml.rels><?xml version="1.0" encoding="UTF-8" standalone="yes"?>
<Relationships xmlns="http://schemas.openxmlformats.org/package/2006/relationships"><Relationship Id="rId8" Type="http://schemas.openxmlformats.org/officeDocument/2006/relationships/package" Target="../embeddings/Microsoft_Word_Document2.docx"/><Relationship Id="rId3" Type="http://schemas.openxmlformats.org/officeDocument/2006/relationships/notesSlide" Target="../notesSlides/notesSlide13.xml"/><Relationship Id="rId7"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Microsoft_Word_97_-_2003_Document6.doc"/><Relationship Id="rId4" Type="http://schemas.openxmlformats.org/officeDocument/2006/relationships/oleObject" Target="../embeddings/oleObject7.bin"/><Relationship Id="rId9"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databasejournal.com/features/mysql/slideshows/top-10-mysql-gui-tool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phpMyAdmi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8" Type="http://schemas.openxmlformats.org/officeDocument/2006/relationships/package" Target="../embeddings/Microsoft_Word_Document3.docx"/><Relationship Id="rId3" Type="http://schemas.openxmlformats.org/officeDocument/2006/relationships/notesSlide" Target="../notesSlides/notesSlide26.xml"/><Relationship Id="rId7"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15.emf"/><Relationship Id="rId5" Type="http://schemas.openxmlformats.org/officeDocument/2006/relationships/oleObject" Target="../embeddings/Microsoft_Word_97_-_2003_Document7.doc"/><Relationship Id="rId4" Type="http://schemas.openxmlformats.org/officeDocument/2006/relationships/oleObject" Target="../embeddings/oleObject10.bin"/><Relationship Id="rId9" Type="http://schemas.openxmlformats.org/officeDocument/2006/relationships/image" Target="../media/image16.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package" Target="../embeddings/Microsoft_Word_Document4.docx"/><Relationship Id="rId3" Type="http://schemas.openxmlformats.org/officeDocument/2006/relationships/notesSlide" Target="../notesSlides/notesSlide29.xml"/><Relationship Id="rId7"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17.emf"/><Relationship Id="rId5" Type="http://schemas.openxmlformats.org/officeDocument/2006/relationships/oleObject" Target="../embeddings/Microsoft_Word_97_-_2003_Document8.doc"/><Relationship Id="rId4" Type="http://schemas.openxmlformats.org/officeDocument/2006/relationships/oleObject" Target="../embeddings/oleObject12.bin"/><Relationship Id="rId9" Type="http://schemas.openxmlformats.org/officeDocument/2006/relationships/image" Target="../media/image18.emf"/></Relationships>
</file>

<file path=ppt/slides/_rels/slide32.xml.rels><?xml version="1.0" encoding="UTF-8" standalone="yes"?>
<Relationships xmlns="http://schemas.openxmlformats.org/package/2006/relationships"><Relationship Id="rId8" Type="http://schemas.openxmlformats.org/officeDocument/2006/relationships/package" Target="../embeddings/Microsoft_Word_Document5.docx"/><Relationship Id="rId3" Type="http://schemas.openxmlformats.org/officeDocument/2006/relationships/notesSlide" Target="../notesSlides/notesSlide30.xml"/><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19.emf"/><Relationship Id="rId5" Type="http://schemas.openxmlformats.org/officeDocument/2006/relationships/oleObject" Target="../embeddings/Microsoft_Word_97_-_2003_Document9.doc"/><Relationship Id="rId4" Type="http://schemas.openxmlformats.org/officeDocument/2006/relationships/oleObject" Target="../embeddings/oleObject14.bin"/><Relationship Id="rId9" Type="http://schemas.openxmlformats.org/officeDocument/2006/relationships/image" Target="../media/image20.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21.emf"/><Relationship Id="rId5" Type="http://schemas.openxmlformats.org/officeDocument/2006/relationships/oleObject" Target="../embeddings/Microsoft_Word_97_-_2003_Document10.doc"/><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oleObject" Target="../embeddings/Microsoft_Word_97_-_2003_Document11.doc"/></Relationships>
</file>

<file path=ppt/slides/_rels/slide35.xml.rels><?xml version="1.0" encoding="UTF-8" standalone="yes"?>
<Relationships xmlns="http://schemas.openxmlformats.org/package/2006/relationships"><Relationship Id="rId8" Type="http://schemas.openxmlformats.org/officeDocument/2006/relationships/package" Target="../embeddings/Microsoft_Word_Document6.docx"/><Relationship Id="rId3" Type="http://schemas.openxmlformats.org/officeDocument/2006/relationships/notesSlide" Target="../notesSlides/notesSlide32.xml"/><Relationship Id="rId7"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25.emf"/><Relationship Id="rId5" Type="http://schemas.openxmlformats.org/officeDocument/2006/relationships/oleObject" Target="../embeddings/Microsoft_Word_97_-_2003_Document12.doc"/><Relationship Id="rId4" Type="http://schemas.openxmlformats.org/officeDocument/2006/relationships/oleObject" Target="../embeddings/oleObject18.bin"/><Relationship Id="rId9" Type="http://schemas.openxmlformats.org/officeDocument/2006/relationships/image" Target="../media/image26.emf"/></Relationships>
</file>

<file path=ppt/slides/_rels/slide3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33.xml"/><Relationship Id="rId7" Type="http://schemas.openxmlformats.org/officeDocument/2006/relationships/image" Target="../media/image28.png"/><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27.emf"/><Relationship Id="rId5" Type="http://schemas.openxmlformats.org/officeDocument/2006/relationships/oleObject" Target="../embeddings/Microsoft_Word_97_-_2003_Document13.doc"/><Relationship Id="rId4" Type="http://schemas.openxmlformats.org/officeDocument/2006/relationships/oleObject" Target="../embeddings/oleObject20.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30.emf"/><Relationship Id="rId5" Type="http://schemas.openxmlformats.org/officeDocument/2006/relationships/oleObject" Target="../embeddings/Microsoft_Word_97_-_2003_Document14.doc"/><Relationship Id="rId4"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33.png"/><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32.emf"/><Relationship Id="rId5" Type="http://schemas.openxmlformats.org/officeDocument/2006/relationships/oleObject" Target="../embeddings/Microsoft_Word_97_-_2003_Document15.doc"/><Relationship Id="rId4" Type="http://schemas.openxmlformats.org/officeDocument/2006/relationships/oleObject" Target="../embeddings/oleObject22.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36.xml"/><Relationship Id="rId7" Type="http://schemas.openxmlformats.org/officeDocument/2006/relationships/image" Target="../media/image36.png"/><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34.emf"/><Relationship Id="rId5" Type="http://schemas.openxmlformats.org/officeDocument/2006/relationships/oleObject" Target="../embeddings/Microsoft_Word_97_-_2003_Document16.doc"/><Relationship Id="rId10" Type="http://schemas.openxmlformats.org/officeDocument/2006/relationships/image" Target="../media/image35.emf"/><Relationship Id="rId4" Type="http://schemas.openxmlformats.org/officeDocument/2006/relationships/oleObject" Target="../embeddings/oleObject23.bin"/><Relationship Id="rId9" Type="http://schemas.openxmlformats.org/officeDocument/2006/relationships/package" Target="../embeddings/Microsoft_Word_Document7.doc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37.xml"/><Relationship Id="rId7" Type="http://schemas.openxmlformats.org/officeDocument/2006/relationships/image" Target="../media/image39.png"/><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37.emf"/><Relationship Id="rId5" Type="http://schemas.openxmlformats.org/officeDocument/2006/relationships/oleObject" Target="../embeddings/Microsoft_Word_97_-_2003_Document17.doc"/><Relationship Id="rId10" Type="http://schemas.openxmlformats.org/officeDocument/2006/relationships/image" Target="../media/image38.emf"/><Relationship Id="rId4" Type="http://schemas.openxmlformats.org/officeDocument/2006/relationships/oleObject" Target="../embeddings/oleObject25.bin"/><Relationship Id="rId9" Type="http://schemas.openxmlformats.org/officeDocument/2006/relationships/package" Target="../embeddings/Microsoft_Word_Document8.docx"/></Relationships>
</file>

<file path=ppt/slides/_rels/slide41.xml.rels><?xml version="1.0" encoding="UTF-8" standalone="yes"?>
<Relationships xmlns="http://schemas.openxmlformats.org/package/2006/relationships"><Relationship Id="rId8" Type="http://schemas.openxmlformats.org/officeDocument/2006/relationships/package" Target="../embeddings/Microsoft_Word_Document9.docx"/><Relationship Id="rId3" Type="http://schemas.openxmlformats.org/officeDocument/2006/relationships/notesSlide" Target="../notesSlides/notesSlide38.xml"/><Relationship Id="rId7"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40.emf"/><Relationship Id="rId5" Type="http://schemas.openxmlformats.org/officeDocument/2006/relationships/oleObject" Target="../embeddings/Microsoft_Word_97_-_2003_Document18.doc"/><Relationship Id="rId4" Type="http://schemas.openxmlformats.org/officeDocument/2006/relationships/oleObject" Target="../embeddings/oleObject27.bin"/><Relationship Id="rId9" Type="http://schemas.openxmlformats.org/officeDocument/2006/relationships/image" Target="../media/image41.e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39.xml"/><Relationship Id="rId7" Type="http://schemas.openxmlformats.org/officeDocument/2006/relationships/image" Target="../media/image44.png"/><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42.emf"/><Relationship Id="rId5" Type="http://schemas.openxmlformats.org/officeDocument/2006/relationships/oleObject" Target="../embeddings/Microsoft_Word_97_-_2003_Document19.doc"/><Relationship Id="rId10" Type="http://schemas.openxmlformats.org/officeDocument/2006/relationships/image" Target="../media/image43.emf"/><Relationship Id="rId4" Type="http://schemas.openxmlformats.org/officeDocument/2006/relationships/oleObject" Target="../embeddings/oleObject29.bin"/><Relationship Id="rId9" Type="http://schemas.openxmlformats.org/officeDocument/2006/relationships/package" Target="../embeddings/Microsoft_Word_Document10.docx"/></Relationships>
</file>

<file path=ppt/slides/_rels/slide43.xml.rels><?xml version="1.0" encoding="UTF-8" standalone="yes"?>
<Relationships xmlns="http://schemas.openxmlformats.org/package/2006/relationships"><Relationship Id="rId8" Type="http://schemas.openxmlformats.org/officeDocument/2006/relationships/package" Target="../embeddings/Microsoft_Word_Document11.docx"/><Relationship Id="rId3" Type="http://schemas.openxmlformats.org/officeDocument/2006/relationships/notesSlide" Target="../notesSlides/notesSlide40.xml"/><Relationship Id="rId7"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45.emf"/><Relationship Id="rId5" Type="http://schemas.openxmlformats.org/officeDocument/2006/relationships/oleObject" Target="../embeddings/Microsoft_Word_97_-_2003_Document20.doc"/><Relationship Id="rId4" Type="http://schemas.openxmlformats.org/officeDocument/2006/relationships/oleObject" Target="../embeddings/oleObject31.bin"/><Relationship Id="rId9" Type="http://schemas.openxmlformats.org/officeDocument/2006/relationships/image" Target="../media/image46.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48.png"/><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47.emf"/><Relationship Id="rId5" Type="http://schemas.openxmlformats.org/officeDocument/2006/relationships/oleObject" Target="../embeddings/Microsoft_Word_97_-_2003_Document21.doc"/><Relationship Id="rId4" Type="http://schemas.openxmlformats.org/officeDocument/2006/relationships/oleObject" Target="../embeddings/oleObject33.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50.png"/><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49.emf"/><Relationship Id="rId5" Type="http://schemas.openxmlformats.org/officeDocument/2006/relationships/oleObject" Target="../embeddings/Microsoft_Word_97_-_2003_Document22.doc"/><Relationship Id="rId4" Type="http://schemas.openxmlformats.org/officeDocument/2006/relationships/oleObject" Target="../embeddings/oleObject34.bin"/></Relationships>
</file>

<file path=ppt/slides/_rels/slide46.xml.rels><?xml version="1.0" encoding="UTF-8" standalone="yes"?>
<Relationships xmlns="http://schemas.openxmlformats.org/package/2006/relationships"><Relationship Id="rId8" Type="http://schemas.openxmlformats.org/officeDocument/2006/relationships/package" Target="../embeddings/Microsoft_Word_Document12.docx"/><Relationship Id="rId3" Type="http://schemas.openxmlformats.org/officeDocument/2006/relationships/notesSlide" Target="../notesSlides/notesSlide43.xml"/><Relationship Id="rId7" Type="http://schemas.openxmlformats.org/officeDocument/2006/relationships/oleObject" Target="../embeddings/oleObject36.bin"/><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51.emf"/><Relationship Id="rId5" Type="http://schemas.openxmlformats.org/officeDocument/2006/relationships/oleObject" Target="../embeddings/Microsoft_Word_97_-_2003_Document23.doc"/><Relationship Id="rId4" Type="http://schemas.openxmlformats.org/officeDocument/2006/relationships/oleObject" Target="../embeddings/oleObject35.bin"/><Relationship Id="rId9" Type="http://schemas.openxmlformats.org/officeDocument/2006/relationships/image" Target="../media/image52.emf"/></Relationships>
</file>

<file path=ppt/slides/_rels/slide47.xml.rels><?xml version="1.0" encoding="UTF-8" standalone="yes"?>
<Relationships xmlns="http://schemas.openxmlformats.org/package/2006/relationships"><Relationship Id="rId8" Type="http://schemas.openxmlformats.org/officeDocument/2006/relationships/package" Target="../embeddings/Microsoft_Word_Document13.docx"/><Relationship Id="rId3" Type="http://schemas.openxmlformats.org/officeDocument/2006/relationships/notesSlide" Target="../notesSlides/notesSlide44.xml"/><Relationship Id="rId7" Type="http://schemas.openxmlformats.org/officeDocument/2006/relationships/oleObject" Target="../embeddings/oleObject38.bin"/><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image" Target="../media/image53.emf"/><Relationship Id="rId5" Type="http://schemas.openxmlformats.org/officeDocument/2006/relationships/oleObject" Target="../embeddings/Microsoft_Word_97_-_2003_Document24.doc"/><Relationship Id="rId4" Type="http://schemas.openxmlformats.org/officeDocument/2006/relationships/oleObject" Target="../embeddings/oleObject37.bin"/><Relationship Id="rId9" Type="http://schemas.openxmlformats.org/officeDocument/2006/relationships/image" Target="../media/image54.emf"/></Relationships>
</file>

<file path=ppt/slides/_rels/slide48.xml.rels><?xml version="1.0" encoding="UTF-8" standalone="yes"?>
<Relationships xmlns="http://schemas.openxmlformats.org/package/2006/relationships"><Relationship Id="rId8" Type="http://schemas.openxmlformats.org/officeDocument/2006/relationships/package" Target="../embeddings/Microsoft_Word_Document14.docx"/><Relationship Id="rId3" Type="http://schemas.openxmlformats.org/officeDocument/2006/relationships/notesSlide" Target="../notesSlides/notesSlide45.xml"/><Relationship Id="rId7" Type="http://schemas.openxmlformats.org/officeDocument/2006/relationships/oleObject" Target="../embeddings/oleObject40.bin"/><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image" Target="../media/image55.emf"/><Relationship Id="rId5" Type="http://schemas.openxmlformats.org/officeDocument/2006/relationships/oleObject" Target="../embeddings/Microsoft_Word_97_-_2003_Document25.doc"/><Relationship Id="rId4" Type="http://schemas.openxmlformats.org/officeDocument/2006/relationships/oleObject" Target="../embeddings/oleObject39.bin"/><Relationship Id="rId9" Type="http://schemas.openxmlformats.org/officeDocument/2006/relationships/image" Target="../media/image56.e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58.png"/><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image" Target="../media/image57.emf"/><Relationship Id="rId5" Type="http://schemas.openxmlformats.org/officeDocument/2006/relationships/oleObject" Target="../embeddings/Microsoft_Word_97_-_2003_Document26.doc"/><Relationship Id="rId4" Type="http://schemas.openxmlformats.org/officeDocument/2006/relationships/oleObject" Target="../embeddings/oleObject4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package" Target="../embeddings/Microsoft_Word_Document15.docx"/><Relationship Id="rId3" Type="http://schemas.openxmlformats.org/officeDocument/2006/relationships/notesSlide" Target="../notesSlides/notesSlide47.xml"/><Relationship Id="rId7" Type="http://schemas.openxmlformats.org/officeDocument/2006/relationships/oleObject" Target="../embeddings/oleObject43.bin"/><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image" Target="../media/image59.emf"/><Relationship Id="rId5" Type="http://schemas.openxmlformats.org/officeDocument/2006/relationships/oleObject" Target="../embeddings/Microsoft_Word_97_-_2003_Document27.doc"/><Relationship Id="rId4" Type="http://schemas.openxmlformats.org/officeDocument/2006/relationships/oleObject" Target="../embeddings/oleObject42.bin"/><Relationship Id="rId9" Type="http://schemas.openxmlformats.org/officeDocument/2006/relationships/image" Target="../media/image60.emf"/></Relationships>
</file>

<file path=ppt/slides/_rels/slide51.xml.rels><?xml version="1.0" encoding="UTF-8" standalone="yes"?>
<Relationships xmlns="http://schemas.openxmlformats.org/package/2006/relationships"><Relationship Id="rId8" Type="http://schemas.openxmlformats.org/officeDocument/2006/relationships/package" Target="../embeddings/Microsoft_Word_Document16.docx"/><Relationship Id="rId3" Type="http://schemas.openxmlformats.org/officeDocument/2006/relationships/notesSlide" Target="../notesSlides/notesSlide48.xml"/><Relationship Id="rId7" Type="http://schemas.openxmlformats.org/officeDocument/2006/relationships/oleObject" Target="../embeddings/oleObject45.bin"/><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image" Target="../media/image61.emf"/><Relationship Id="rId5" Type="http://schemas.openxmlformats.org/officeDocument/2006/relationships/oleObject" Target="../embeddings/Microsoft_Word_97_-_2003_Document28.doc"/><Relationship Id="rId4" Type="http://schemas.openxmlformats.org/officeDocument/2006/relationships/oleObject" Target="../embeddings/oleObject44.bin"/><Relationship Id="rId9" Type="http://schemas.openxmlformats.org/officeDocument/2006/relationships/image" Target="../media/image62.e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65.emf"/><Relationship Id="rId3" Type="http://schemas.openxmlformats.org/officeDocument/2006/relationships/notesSlide" Target="../notesSlides/notesSlide49.xml"/><Relationship Id="rId7" Type="http://schemas.openxmlformats.org/officeDocument/2006/relationships/hyperlink" Target="http://wb.mysql.com/" TargetMode="External"/><Relationship Id="rId12" Type="http://schemas.openxmlformats.org/officeDocument/2006/relationships/package" Target="../embeddings/Microsoft_Word_Document17.docx"/><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image" Target="../media/image63.emf"/><Relationship Id="rId11" Type="http://schemas.openxmlformats.org/officeDocument/2006/relationships/oleObject" Target="../embeddings/oleObject48.bin"/><Relationship Id="rId5" Type="http://schemas.openxmlformats.org/officeDocument/2006/relationships/oleObject" Target="../embeddings/Microsoft_Word_97_-_2003_Document29.doc"/><Relationship Id="rId10" Type="http://schemas.openxmlformats.org/officeDocument/2006/relationships/image" Target="../media/image64.emf"/><Relationship Id="rId4" Type="http://schemas.openxmlformats.org/officeDocument/2006/relationships/oleObject" Target="../embeddings/oleObject46.bin"/><Relationship Id="rId9" Type="http://schemas.openxmlformats.org/officeDocument/2006/relationships/oleObject" Target="../embeddings/Microsoft_Word_97_-_2003_Document30.doc"/></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image" Target="../media/image67.png"/><Relationship Id="rId5" Type="http://schemas.openxmlformats.org/officeDocument/2006/relationships/image" Target="../media/image66.emf"/><Relationship Id="rId4" Type="http://schemas.openxmlformats.org/officeDocument/2006/relationships/oleObject" Target="../embeddings/oleObject49.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image" Target="../media/image69.png"/><Relationship Id="rId5" Type="http://schemas.openxmlformats.org/officeDocument/2006/relationships/image" Target="../media/image68.emf"/><Relationship Id="rId4" Type="http://schemas.openxmlformats.org/officeDocument/2006/relationships/oleObject" Target="../embeddings/oleObject50.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image" Target="../media/image71.emf"/><Relationship Id="rId5" Type="http://schemas.openxmlformats.org/officeDocument/2006/relationships/image" Target="../media/image70.emf"/><Relationship Id="rId4" Type="http://schemas.openxmlformats.org/officeDocument/2006/relationships/oleObject" Target="../embeddings/oleObject51.bin"/></Relationships>
</file>

<file path=ppt/slides/_rels/slide56.xml.rels><?xml version="1.0" encoding="UTF-8" standalone="yes"?>
<Relationships xmlns="http://schemas.openxmlformats.org/package/2006/relationships"><Relationship Id="rId8" Type="http://schemas.openxmlformats.org/officeDocument/2006/relationships/package" Target="../embeddings/Microsoft_Word_Document18.docx"/><Relationship Id="rId3" Type="http://schemas.openxmlformats.org/officeDocument/2006/relationships/notesSlide" Target="../notesSlides/notesSlide53.xml"/><Relationship Id="rId7" Type="http://schemas.openxmlformats.org/officeDocument/2006/relationships/oleObject" Target="../embeddings/oleObject53.bin"/><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image" Target="../media/image72.emf"/><Relationship Id="rId5" Type="http://schemas.openxmlformats.org/officeDocument/2006/relationships/oleObject" Target="../embeddings/Microsoft_Word_97_-_2003_Document31.doc"/><Relationship Id="rId4" Type="http://schemas.openxmlformats.org/officeDocument/2006/relationships/oleObject" Target="../embeddings/oleObject52.bin"/><Relationship Id="rId9" Type="http://schemas.openxmlformats.org/officeDocument/2006/relationships/image" Target="../media/image73.e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image" Target="../media/image75.png"/><Relationship Id="rId5" Type="http://schemas.openxmlformats.org/officeDocument/2006/relationships/image" Target="../media/image74.emf"/><Relationship Id="rId4" Type="http://schemas.openxmlformats.org/officeDocument/2006/relationships/oleObject" Target="../embeddings/oleObject54.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image" Target="../media/image77.png"/><Relationship Id="rId5" Type="http://schemas.openxmlformats.org/officeDocument/2006/relationships/image" Target="../media/image76.emf"/><Relationship Id="rId4" Type="http://schemas.openxmlformats.org/officeDocument/2006/relationships/oleObject" Target="../embeddings/oleObject55.bin"/></Relationships>
</file>

<file path=ppt/slides/_rels/slide59.xml.rels><?xml version="1.0" encoding="UTF-8" standalone="yes"?>
<Relationships xmlns="http://schemas.openxmlformats.org/package/2006/relationships"><Relationship Id="rId8" Type="http://schemas.openxmlformats.org/officeDocument/2006/relationships/package" Target="../embeddings/Microsoft_Word_Document19.docx"/><Relationship Id="rId3" Type="http://schemas.openxmlformats.org/officeDocument/2006/relationships/notesSlide" Target="../notesSlides/notesSlide56.xml"/><Relationship Id="rId7" Type="http://schemas.openxmlformats.org/officeDocument/2006/relationships/oleObject" Target="../embeddings/oleObject57.bin"/><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image" Target="../media/image78.emf"/><Relationship Id="rId5" Type="http://schemas.openxmlformats.org/officeDocument/2006/relationships/oleObject" Target="../embeddings/Microsoft_Word_97_-_2003_Document32.doc"/><Relationship Id="rId4" Type="http://schemas.openxmlformats.org/officeDocument/2006/relationships/oleObject" Target="../embeddings/oleObject56.bin"/><Relationship Id="rId9" Type="http://schemas.openxmlformats.org/officeDocument/2006/relationships/image" Target="../media/image7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package" Target="../embeddings/Microsoft_Word_Document20.docx"/><Relationship Id="rId3" Type="http://schemas.openxmlformats.org/officeDocument/2006/relationships/notesSlide" Target="../notesSlides/notesSlide57.xml"/><Relationship Id="rId7" Type="http://schemas.openxmlformats.org/officeDocument/2006/relationships/oleObject" Target="../embeddings/oleObject59.bin"/><Relationship Id="rId2" Type="http://schemas.openxmlformats.org/officeDocument/2006/relationships/slideLayout" Target="../slideLayouts/slideLayout1.xml"/><Relationship Id="rId1" Type="http://schemas.openxmlformats.org/officeDocument/2006/relationships/vmlDrawing" Target="../drawings/vmlDrawing38.vml"/><Relationship Id="rId6" Type="http://schemas.openxmlformats.org/officeDocument/2006/relationships/image" Target="../media/image80.emf"/><Relationship Id="rId5" Type="http://schemas.openxmlformats.org/officeDocument/2006/relationships/oleObject" Target="../embeddings/Microsoft_Word_97_-_2003_Document33.doc"/><Relationship Id="rId4" Type="http://schemas.openxmlformats.org/officeDocument/2006/relationships/oleObject" Target="../embeddings/oleObject58.bin"/><Relationship Id="rId9" Type="http://schemas.openxmlformats.org/officeDocument/2006/relationships/image" Target="../media/image81.e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83.png"/><Relationship Id="rId2" Type="http://schemas.openxmlformats.org/officeDocument/2006/relationships/slideLayout" Target="../slideLayouts/slideLayout1.xml"/><Relationship Id="rId1" Type="http://schemas.openxmlformats.org/officeDocument/2006/relationships/vmlDrawing" Target="../drawings/vmlDrawing39.vml"/><Relationship Id="rId6" Type="http://schemas.openxmlformats.org/officeDocument/2006/relationships/image" Target="../media/image82.emf"/><Relationship Id="rId5" Type="http://schemas.openxmlformats.org/officeDocument/2006/relationships/oleObject" Target="../embeddings/Microsoft_Word_97_-_2003_Document34.doc"/><Relationship Id="rId4" Type="http://schemas.openxmlformats.org/officeDocument/2006/relationships/oleObject" Target="../embeddings/oleObject60.bin"/></Relationships>
</file>

<file path=ppt/slides/_rels/slide62.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notesSlide" Target="../notesSlides/notesSlide59.xml"/><Relationship Id="rId7" Type="http://schemas.openxmlformats.org/officeDocument/2006/relationships/image" Target="../media/image85.emf"/><Relationship Id="rId2" Type="http://schemas.openxmlformats.org/officeDocument/2006/relationships/slideLayout" Target="../slideLayouts/slideLayout1.xml"/><Relationship Id="rId1" Type="http://schemas.openxmlformats.org/officeDocument/2006/relationships/vmlDrawing" Target="../drawings/vmlDrawing40.vml"/><Relationship Id="rId6" Type="http://schemas.openxmlformats.org/officeDocument/2006/relationships/oleObject" Target="../embeddings/oleObject62.bin"/><Relationship Id="rId5" Type="http://schemas.openxmlformats.org/officeDocument/2006/relationships/image" Target="../media/image84.emf"/><Relationship Id="rId4" Type="http://schemas.openxmlformats.org/officeDocument/2006/relationships/oleObject" Target="../embeddings/oleObject61.bin"/><Relationship Id="rId9" Type="http://schemas.openxmlformats.org/officeDocument/2006/relationships/image" Target="../media/image87.png"/></Relationships>
</file>

<file path=ppt/slides/_rels/slide63.xml.rels><?xml version="1.0" encoding="UTF-8" standalone="yes"?>
<Relationships xmlns="http://schemas.openxmlformats.org/package/2006/relationships"><Relationship Id="rId8" Type="http://schemas.openxmlformats.org/officeDocument/2006/relationships/package" Target="../embeddings/Microsoft_Word_Document21.docx"/><Relationship Id="rId3" Type="http://schemas.openxmlformats.org/officeDocument/2006/relationships/notesSlide" Target="../notesSlides/notesSlide60.xml"/><Relationship Id="rId7" Type="http://schemas.openxmlformats.org/officeDocument/2006/relationships/oleObject" Target="../embeddings/oleObject64.bin"/><Relationship Id="rId2" Type="http://schemas.openxmlformats.org/officeDocument/2006/relationships/slideLayout" Target="../slideLayouts/slideLayout1.xml"/><Relationship Id="rId1" Type="http://schemas.openxmlformats.org/officeDocument/2006/relationships/vmlDrawing" Target="../drawings/vmlDrawing41.vml"/><Relationship Id="rId6" Type="http://schemas.openxmlformats.org/officeDocument/2006/relationships/image" Target="../media/image88.emf"/><Relationship Id="rId5" Type="http://schemas.openxmlformats.org/officeDocument/2006/relationships/oleObject" Target="../embeddings/Microsoft_Word_97_-_2003_Document35.doc"/><Relationship Id="rId4" Type="http://schemas.openxmlformats.org/officeDocument/2006/relationships/oleObject" Target="../embeddings/oleObject63.bin"/><Relationship Id="rId9" Type="http://schemas.openxmlformats.org/officeDocument/2006/relationships/image" Target="../media/image89.emf"/></Relationships>
</file>

<file path=ppt/slides/_rels/slide6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notesSlide" Target="../notesSlides/notesSlide61.xml"/><Relationship Id="rId7" Type="http://schemas.openxmlformats.org/officeDocument/2006/relationships/image" Target="../media/image91.emf"/><Relationship Id="rId2" Type="http://schemas.openxmlformats.org/officeDocument/2006/relationships/slideLayout" Target="../slideLayouts/slideLayout1.xml"/><Relationship Id="rId1" Type="http://schemas.openxmlformats.org/officeDocument/2006/relationships/vmlDrawing" Target="../drawings/vmlDrawing42.vml"/><Relationship Id="rId6" Type="http://schemas.openxmlformats.org/officeDocument/2006/relationships/oleObject" Target="../embeddings/oleObject66.bin"/><Relationship Id="rId5" Type="http://schemas.openxmlformats.org/officeDocument/2006/relationships/image" Target="../media/image90.emf"/><Relationship Id="rId4" Type="http://schemas.openxmlformats.org/officeDocument/2006/relationships/oleObject" Target="../embeddings/oleObject65.bin"/><Relationship Id="rId9" Type="http://schemas.openxmlformats.org/officeDocument/2006/relationships/image" Target="../media/image93.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xml"/><Relationship Id="rId1" Type="http://schemas.openxmlformats.org/officeDocument/2006/relationships/vmlDrawing" Target="../drawings/vmlDrawing43.vml"/><Relationship Id="rId6" Type="http://schemas.openxmlformats.org/officeDocument/2006/relationships/image" Target="../media/image95.png"/><Relationship Id="rId5" Type="http://schemas.openxmlformats.org/officeDocument/2006/relationships/image" Target="../media/image94.emf"/><Relationship Id="rId4" Type="http://schemas.openxmlformats.org/officeDocument/2006/relationships/oleObject" Target="../embeddings/oleObject67.bin"/></Relationships>
</file>

<file path=ppt/slides/_rels/slide66.xml.rels><?xml version="1.0" encoding="UTF-8" standalone="yes"?>
<Relationships xmlns="http://schemas.openxmlformats.org/package/2006/relationships"><Relationship Id="rId8" Type="http://schemas.openxmlformats.org/officeDocument/2006/relationships/package" Target="../embeddings/Microsoft_Word_Document22.docx"/><Relationship Id="rId3" Type="http://schemas.openxmlformats.org/officeDocument/2006/relationships/notesSlide" Target="../notesSlides/notesSlide63.xml"/><Relationship Id="rId7" Type="http://schemas.openxmlformats.org/officeDocument/2006/relationships/oleObject" Target="../embeddings/oleObject69.bin"/><Relationship Id="rId2" Type="http://schemas.openxmlformats.org/officeDocument/2006/relationships/slideLayout" Target="../slideLayouts/slideLayout1.xml"/><Relationship Id="rId1" Type="http://schemas.openxmlformats.org/officeDocument/2006/relationships/vmlDrawing" Target="../drawings/vmlDrawing44.vml"/><Relationship Id="rId6" Type="http://schemas.openxmlformats.org/officeDocument/2006/relationships/image" Target="../media/image96.emf"/><Relationship Id="rId5" Type="http://schemas.openxmlformats.org/officeDocument/2006/relationships/oleObject" Target="../embeddings/Microsoft_Word_97_-_2003_Document36.doc"/><Relationship Id="rId4" Type="http://schemas.openxmlformats.org/officeDocument/2006/relationships/oleObject" Target="../embeddings/oleObject68.bin"/><Relationship Id="rId9" Type="http://schemas.openxmlformats.org/officeDocument/2006/relationships/image" Target="../media/image97.emf"/></Relationships>
</file>

<file path=ppt/slides/_rels/slide67.xml.rels><?xml version="1.0" encoding="UTF-8" standalone="yes"?>
<Relationships xmlns="http://schemas.openxmlformats.org/package/2006/relationships"><Relationship Id="rId8" Type="http://schemas.openxmlformats.org/officeDocument/2006/relationships/package" Target="../embeddings/Microsoft_Word_Document23.docx"/><Relationship Id="rId3" Type="http://schemas.openxmlformats.org/officeDocument/2006/relationships/notesSlide" Target="../notesSlides/notesSlide64.xml"/><Relationship Id="rId7" Type="http://schemas.openxmlformats.org/officeDocument/2006/relationships/oleObject" Target="../embeddings/oleObject71.bin"/><Relationship Id="rId2" Type="http://schemas.openxmlformats.org/officeDocument/2006/relationships/slideLayout" Target="../slideLayouts/slideLayout1.xml"/><Relationship Id="rId1" Type="http://schemas.openxmlformats.org/officeDocument/2006/relationships/vmlDrawing" Target="../drawings/vmlDrawing45.vml"/><Relationship Id="rId6" Type="http://schemas.openxmlformats.org/officeDocument/2006/relationships/image" Target="../media/image98.emf"/><Relationship Id="rId5" Type="http://schemas.openxmlformats.org/officeDocument/2006/relationships/oleObject" Target="../embeddings/Microsoft_Word_97_-_2003_Document37.doc"/><Relationship Id="rId4" Type="http://schemas.openxmlformats.org/officeDocument/2006/relationships/oleObject" Target="../embeddings/oleObject70.bin"/><Relationship Id="rId9" Type="http://schemas.openxmlformats.org/officeDocument/2006/relationships/image" Target="../media/image99.emf"/></Relationships>
</file>

<file path=ppt/slides/_rels/slide68.xml.rels><?xml version="1.0" encoding="UTF-8" standalone="yes"?>
<Relationships xmlns="http://schemas.openxmlformats.org/package/2006/relationships"><Relationship Id="rId8" Type="http://schemas.openxmlformats.org/officeDocument/2006/relationships/package" Target="../embeddings/Microsoft_Word_Document24.docx"/><Relationship Id="rId3" Type="http://schemas.openxmlformats.org/officeDocument/2006/relationships/notesSlide" Target="../notesSlides/notesSlide65.xml"/><Relationship Id="rId7" Type="http://schemas.openxmlformats.org/officeDocument/2006/relationships/oleObject" Target="../embeddings/oleObject73.bin"/><Relationship Id="rId2" Type="http://schemas.openxmlformats.org/officeDocument/2006/relationships/slideLayout" Target="../slideLayouts/slideLayout1.xml"/><Relationship Id="rId1" Type="http://schemas.openxmlformats.org/officeDocument/2006/relationships/vmlDrawing" Target="../drawings/vmlDrawing46.vml"/><Relationship Id="rId6" Type="http://schemas.openxmlformats.org/officeDocument/2006/relationships/image" Target="../media/image100.emf"/><Relationship Id="rId5" Type="http://schemas.openxmlformats.org/officeDocument/2006/relationships/oleObject" Target="../embeddings/Microsoft_Word_97_-_2003_Document38.doc"/><Relationship Id="rId4" Type="http://schemas.openxmlformats.org/officeDocument/2006/relationships/oleObject" Target="../embeddings/oleObject72.bin"/><Relationship Id="rId9" Type="http://schemas.openxmlformats.org/officeDocument/2006/relationships/image" Target="../media/image101.emf"/></Relationships>
</file>

<file path=ppt/slides/_rels/slide69.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notesSlide" Target="../notesSlides/notesSlide66.xml"/><Relationship Id="rId7" Type="http://schemas.openxmlformats.org/officeDocument/2006/relationships/oleObject" Target="../embeddings/oleObject75.bin"/><Relationship Id="rId2" Type="http://schemas.openxmlformats.org/officeDocument/2006/relationships/slideLayout" Target="../slideLayouts/slideLayout1.xml"/><Relationship Id="rId1" Type="http://schemas.openxmlformats.org/officeDocument/2006/relationships/vmlDrawing" Target="../drawings/vmlDrawing47.vml"/><Relationship Id="rId6" Type="http://schemas.openxmlformats.org/officeDocument/2006/relationships/image" Target="../media/image102.emf"/><Relationship Id="rId5" Type="http://schemas.openxmlformats.org/officeDocument/2006/relationships/oleObject" Target="../embeddings/Microsoft_Word_97_-_2003_Document39.doc"/><Relationship Id="rId10" Type="http://schemas.openxmlformats.org/officeDocument/2006/relationships/image" Target="../media/image105.png"/><Relationship Id="rId4" Type="http://schemas.openxmlformats.org/officeDocument/2006/relationships/oleObject" Target="../embeddings/oleObject74.bin"/><Relationship Id="rId9" Type="http://schemas.openxmlformats.org/officeDocument/2006/relationships/image" Target="../media/image10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xml"/><Relationship Id="rId1" Type="http://schemas.openxmlformats.org/officeDocument/2006/relationships/vmlDrawing" Target="../drawings/vmlDrawing48.vml"/><Relationship Id="rId6" Type="http://schemas.openxmlformats.org/officeDocument/2006/relationships/image" Target="../media/image107.png"/><Relationship Id="rId5" Type="http://schemas.openxmlformats.org/officeDocument/2006/relationships/image" Target="../media/image106.emf"/><Relationship Id="rId4" Type="http://schemas.openxmlformats.org/officeDocument/2006/relationships/oleObject" Target="../embeddings/oleObject76.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xml"/><Relationship Id="rId1" Type="http://schemas.openxmlformats.org/officeDocument/2006/relationships/vmlDrawing" Target="../drawings/vmlDrawing49.vml"/><Relationship Id="rId6" Type="http://schemas.openxmlformats.org/officeDocument/2006/relationships/image" Target="../media/image109.png"/><Relationship Id="rId5" Type="http://schemas.openxmlformats.org/officeDocument/2006/relationships/image" Target="../media/image108.emf"/><Relationship Id="rId4" Type="http://schemas.openxmlformats.org/officeDocument/2006/relationships/oleObject" Target="../embeddings/oleObject77.bin"/></Relationships>
</file>

<file path=ppt/slides/_rels/slide72.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notesSlide" Target="../notesSlides/notesSlide69.xml"/><Relationship Id="rId7" Type="http://schemas.openxmlformats.org/officeDocument/2006/relationships/image" Target="../media/image110.emf"/><Relationship Id="rId2" Type="http://schemas.openxmlformats.org/officeDocument/2006/relationships/slideLayout" Target="../slideLayouts/slideLayout1.xml"/><Relationship Id="rId1" Type="http://schemas.openxmlformats.org/officeDocument/2006/relationships/vmlDrawing" Target="../drawings/vmlDrawing50.vml"/><Relationship Id="rId6" Type="http://schemas.openxmlformats.org/officeDocument/2006/relationships/oleObject" Target="../embeddings/oleObject78.bin"/><Relationship Id="rId5" Type="http://schemas.openxmlformats.org/officeDocument/2006/relationships/image" Target="../media/image112.png"/><Relationship Id="rId4" Type="http://schemas.openxmlformats.org/officeDocument/2006/relationships/image" Target="../media/image111.emf"/></Relationships>
</file>

<file path=ppt/slides/_rels/slide73.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notesSlide" Target="../notesSlides/notesSlide70.xml"/><Relationship Id="rId7" Type="http://schemas.openxmlformats.org/officeDocument/2006/relationships/image" Target="../media/image115.emf"/><Relationship Id="rId2" Type="http://schemas.openxmlformats.org/officeDocument/2006/relationships/slideLayout" Target="../slideLayouts/slideLayout1.xml"/><Relationship Id="rId1" Type="http://schemas.openxmlformats.org/officeDocument/2006/relationships/vmlDrawing" Target="../drawings/vmlDrawing51.vml"/><Relationship Id="rId6" Type="http://schemas.openxmlformats.org/officeDocument/2006/relationships/oleObject" Target="../embeddings/oleObject80.bin"/><Relationship Id="rId5" Type="http://schemas.openxmlformats.org/officeDocument/2006/relationships/image" Target="../media/image114.emf"/><Relationship Id="rId4" Type="http://schemas.openxmlformats.org/officeDocument/2006/relationships/oleObject" Target="../embeddings/oleObject7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xml"/><Relationship Id="rId1" Type="http://schemas.openxmlformats.org/officeDocument/2006/relationships/vmlDrawing" Target="../drawings/vmlDrawing52.vml"/><Relationship Id="rId6" Type="http://schemas.openxmlformats.org/officeDocument/2006/relationships/image" Target="../media/image118.png"/><Relationship Id="rId5" Type="http://schemas.openxmlformats.org/officeDocument/2006/relationships/image" Target="../media/image117.emf"/><Relationship Id="rId4" Type="http://schemas.openxmlformats.org/officeDocument/2006/relationships/oleObject" Target="../embeddings/oleObject81.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xml"/><Relationship Id="rId1" Type="http://schemas.openxmlformats.org/officeDocument/2006/relationships/vmlDrawing" Target="../drawings/vmlDrawing53.vml"/><Relationship Id="rId6" Type="http://schemas.openxmlformats.org/officeDocument/2006/relationships/image" Target="../media/image120.png"/><Relationship Id="rId5" Type="http://schemas.openxmlformats.org/officeDocument/2006/relationships/image" Target="../media/image119.emf"/><Relationship Id="rId4" Type="http://schemas.openxmlformats.org/officeDocument/2006/relationships/oleObject" Target="../embeddings/oleObject82.bin"/></Relationships>
</file>

<file path=ppt/slides/_rels/slide76.xml.rels><?xml version="1.0" encoding="UTF-8" standalone="yes"?>
<Relationships xmlns="http://schemas.openxmlformats.org/package/2006/relationships"><Relationship Id="rId8" Type="http://schemas.openxmlformats.org/officeDocument/2006/relationships/package" Target="../embeddings/Microsoft_Word_Document25.docx"/><Relationship Id="rId3" Type="http://schemas.openxmlformats.org/officeDocument/2006/relationships/notesSlide" Target="../notesSlides/notesSlide73.xml"/><Relationship Id="rId7" Type="http://schemas.openxmlformats.org/officeDocument/2006/relationships/oleObject" Target="../embeddings/oleObject84.bin"/><Relationship Id="rId2" Type="http://schemas.openxmlformats.org/officeDocument/2006/relationships/slideLayout" Target="../slideLayouts/slideLayout1.xml"/><Relationship Id="rId1" Type="http://schemas.openxmlformats.org/officeDocument/2006/relationships/vmlDrawing" Target="../drawings/vmlDrawing54.vml"/><Relationship Id="rId6" Type="http://schemas.openxmlformats.org/officeDocument/2006/relationships/image" Target="../media/image121.emf"/><Relationship Id="rId5" Type="http://schemas.openxmlformats.org/officeDocument/2006/relationships/oleObject" Target="../embeddings/Microsoft_Word_97_-_2003_Document40.doc"/><Relationship Id="rId4" Type="http://schemas.openxmlformats.org/officeDocument/2006/relationships/oleObject" Target="../embeddings/oleObject83.bin"/><Relationship Id="rId9" Type="http://schemas.openxmlformats.org/officeDocument/2006/relationships/image" Target="../media/image12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C3</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DAE54560-EA46-4ABD-8E60-5BEA2A75607D}" type="slidenum">
              <a:rPr lang="en-US" altLang="en-US" sz="900">
                <a:latin typeface="Arial Narrow" pitchFamily="34" charset="0"/>
              </a:rPr>
              <a:pPr algn="r"/>
              <a:t>1</a:t>
            </a:fld>
            <a:endParaRPr lang="en-US" altLang="en-US" sz="900">
              <a:latin typeface="Arial Narrow" pitchFamily="34" charset="0"/>
            </a:endParaRPr>
          </a:p>
        </p:txBody>
      </p:sp>
      <p:graphicFrame>
        <p:nvGraphicFramePr>
          <p:cNvPr id="13318" name="Object 6"/>
          <p:cNvGraphicFramePr>
            <a:graphicFrameLocks noChangeAspect="1"/>
          </p:cNvGraphicFramePr>
          <p:nvPr>
            <p:extLst>
              <p:ext uri="{D42A27DB-BD31-4B8C-83A1-F6EECF244321}">
                <p14:modId xmlns:p14="http://schemas.microsoft.com/office/powerpoint/2010/main" val="2075524333"/>
              </p:ext>
            </p:extLst>
          </p:nvPr>
        </p:nvGraphicFramePr>
        <p:xfrm>
          <a:off x="914400" y="1600200"/>
          <a:ext cx="7321550" cy="3001963"/>
        </p:xfrm>
        <a:graphic>
          <a:graphicData uri="http://schemas.openxmlformats.org/presentationml/2006/ole">
            <mc:AlternateContent xmlns:mc="http://schemas.openxmlformats.org/markup-compatibility/2006">
              <mc:Choice xmlns:v="urn:schemas-microsoft-com:vml" Requires="v">
                <p:oleObj spid="_x0000_s13355" name="Document" r:id="rId5" imgW="7317363" imgH="3137348" progId="Word.Document.8">
                  <p:embed/>
                </p:oleObj>
              </mc:Choice>
              <mc:Fallback>
                <p:oleObj name="Document" r:id="rId5" imgW="7317363" imgH="3137348" progId="Word.Document.8">
                  <p:embed/>
                  <p:pic>
                    <p:nvPicPr>
                      <p:cNvPr id="0" name="Object 6"/>
                      <p:cNvPicPr>
                        <a:picLocks noChangeAspect="1" noChangeArrowheads="1"/>
                      </p:cNvPicPr>
                      <p:nvPr/>
                    </p:nvPicPr>
                    <p:blipFill>
                      <a:blip r:embed="rId6"/>
                      <a:srcRect/>
                      <a:stretch>
                        <a:fillRect/>
                      </a:stretch>
                    </p:blipFill>
                    <p:spPr bwMode="auto">
                      <a:xfrm>
                        <a:off x="914400" y="1600200"/>
                        <a:ext cx="7321550" cy="30019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C3</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C312A37-B23B-449B-AA55-72F87281BEA3}" type="slidenum">
              <a:rPr lang="en-US" altLang="en-US" sz="900">
                <a:latin typeface="Arial Narrow" pitchFamily="34" charset="0"/>
              </a:rPr>
              <a:pPr algn="r"/>
              <a:t>10</a:t>
            </a:fld>
            <a:endParaRPr lang="en-US" altLang="en-US" sz="900">
              <a:latin typeface="Arial Narrow" pitchFamily="34" charset="0"/>
            </a:endParaRPr>
          </a:p>
        </p:txBody>
      </p:sp>
      <p:graphicFrame>
        <p:nvGraphicFramePr>
          <p:cNvPr id="33794" name="Object 2"/>
          <p:cNvGraphicFramePr>
            <a:graphicFrameLocks noChangeAspect="1"/>
          </p:cNvGraphicFramePr>
          <p:nvPr>
            <p:extLst>
              <p:ext uri="{D42A27DB-BD31-4B8C-83A1-F6EECF244321}">
                <p14:modId xmlns:p14="http://schemas.microsoft.com/office/powerpoint/2010/main" val="3160563041"/>
              </p:ext>
            </p:extLst>
          </p:nvPr>
        </p:nvGraphicFramePr>
        <p:xfrm>
          <a:off x="914400" y="684213"/>
          <a:ext cx="7301323" cy="792505"/>
        </p:xfrm>
        <a:graphic>
          <a:graphicData uri="http://schemas.openxmlformats.org/presentationml/2006/ole">
            <mc:AlternateContent xmlns:mc="http://schemas.openxmlformats.org/markup-compatibility/2006">
              <mc:Choice xmlns:v="urn:schemas-microsoft-com:vml" Requires="v">
                <p:oleObj spid="_x0000_s33852" name="Document" r:id="rId5" imgW="7301323" imgH="792505" progId="Word.Document.8">
                  <p:embed/>
                </p:oleObj>
              </mc:Choice>
              <mc:Fallback>
                <p:oleObj name="Document" r:id="rId5" imgW="7301323" imgH="792505" progId="Word.Document.8">
                  <p:embed/>
                  <p:pic>
                    <p:nvPicPr>
                      <p:cNvPr id="0" name="Object 2"/>
                      <p:cNvPicPr>
                        <a:picLocks noChangeAspect="1" noChangeArrowheads="1"/>
                      </p:cNvPicPr>
                      <p:nvPr/>
                    </p:nvPicPr>
                    <p:blipFill>
                      <a:blip r:embed="rId6"/>
                      <a:srcRect/>
                      <a:stretch>
                        <a:fillRect/>
                      </a:stretch>
                    </p:blipFill>
                    <p:spPr bwMode="auto">
                      <a:xfrm>
                        <a:off x="914400" y="684213"/>
                        <a:ext cx="7301323" cy="7925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3799" name="Picture 7" descr="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277350"/>
            <a:ext cx="5987751" cy="2980450"/>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7"/>
          <p:cNvSpPr txBox="1">
            <a:spLocks noChangeArrowheads="1"/>
          </p:cNvSpPr>
          <p:nvPr/>
        </p:nvSpPr>
        <p:spPr bwMode="auto">
          <a:xfrm>
            <a:off x="1391405" y="1420100"/>
            <a:ext cx="1049377" cy="4286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Primary key</a:t>
            </a:r>
            <a:endParaRPr kumimoji="0" lang="en-US" altLang="en-US" sz="2400" b="0" i="0" u="none" strike="noStrike" cap="none" normalizeH="0" baseline="0" dirty="0" smtClean="0">
              <a:ln>
                <a:noFill/>
              </a:ln>
              <a:solidFill>
                <a:schemeClr val="tx1"/>
              </a:solidFill>
              <a:effectLst/>
              <a:latin typeface="Times New Roman" pitchFamily="18" charset="0"/>
            </a:endParaRPr>
          </a:p>
        </p:txBody>
      </p:sp>
      <p:sp>
        <p:nvSpPr>
          <p:cNvPr id="3" name="Text Box 16"/>
          <p:cNvSpPr txBox="1">
            <a:spLocks noChangeArrowheads="1"/>
          </p:cNvSpPr>
          <p:nvPr/>
        </p:nvSpPr>
        <p:spPr bwMode="auto">
          <a:xfrm>
            <a:off x="4500497" y="1400533"/>
            <a:ext cx="1049377" cy="4286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Columns</a:t>
            </a:r>
            <a:endParaRPr kumimoji="0" lang="en-US" altLang="en-US" sz="2400" b="0" i="0" u="none" strike="noStrike" cap="none" normalizeH="0" baseline="0" dirty="0" smtClean="0">
              <a:ln>
                <a:noFill/>
              </a:ln>
              <a:solidFill>
                <a:schemeClr val="tx1"/>
              </a:solidFill>
              <a:effectLst/>
              <a:latin typeface="Times New Roman" pitchFamily="18" charset="0"/>
            </a:endParaRPr>
          </a:p>
        </p:txBody>
      </p:sp>
      <p:sp>
        <p:nvSpPr>
          <p:cNvPr id="7" name="Text Box 8"/>
          <p:cNvSpPr txBox="1">
            <a:spLocks noChangeArrowheads="1"/>
          </p:cNvSpPr>
          <p:nvPr/>
        </p:nvSpPr>
        <p:spPr bwMode="auto">
          <a:xfrm>
            <a:off x="7509453" y="3241401"/>
            <a:ext cx="582987" cy="4286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Rows</a:t>
            </a:r>
            <a:endParaRPr kumimoji="0" lang="en-US" altLang="en-US" sz="2400" b="0" i="0" u="none" strike="noStrike" cap="none" normalizeH="0" baseline="0" dirty="0" smtClean="0">
              <a:ln>
                <a:noFill/>
              </a:ln>
              <a:solidFill>
                <a:schemeClr val="tx1"/>
              </a:solidFill>
              <a:effectLst/>
              <a:latin typeface="Times New Roman" pitchFamily="18" charset="0"/>
            </a:endParaRPr>
          </a:p>
        </p:txBody>
      </p:sp>
      <p:sp>
        <p:nvSpPr>
          <p:cNvPr id="8" name="Line 15"/>
          <p:cNvSpPr>
            <a:spLocks noChangeShapeType="1"/>
          </p:cNvSpPr>
          <p:nvPr/>
        </p:nvSpPr>
        <p:spPr bwMode="auto">
          <a:xfrm>
            <a:off x="1916093" y="1848725"/>
            <a:ext cx="0" cy="428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14"/>
          <p:cNvSpPr>
            <a:spLocks noChangeShapeType="1"/>
          </p:cNvSpPr>
          <p:nvPr/>
        </p:nvSpPr>
        <p:spPr bwMode="auto">
          <a:xfrm flipH="1">
            <a:off x="3043030" y="1829158"/>
            <a:ext cx="1982156" cy="428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13"/>
          <p:cNvSpPr>
            <a:spLocks noChangeShapeType="1"/>
          </p:cNvSpPr>
          <p:nvPr/>
        </p:nvSpPr>
        <p:spPr bwMode="auto">
          <a:xfrm>
            <a:off x="5008170" y="1829159"/>
            <a:ext cx="1865559" cy="428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flipV="1">
            <a:off x="7400896" y="2669901"/>
            <a:ext cx="0" cy="2143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a:off x="7285448" y="2669909"/>
            <a:ext cx="1165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a:off x="7283151" y="4813026"/>
            <a:ext cx="1165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2"/>
          <p:cNvSpPr>
            <a:spLocks noChangeShapeType="1"/>
          </p:cNvSpPr>
          <p:nvPr/>
        </p:nvSpPr>
        <p:spPr bwMode="auto">
          <a:xfrm>
            <a:off x="7392856" y="3446280"/>
            <a:ext cx="1165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New Roman" pitchFamily="18" charset="0"/>
            </a:endParaRPr>
          </a:p>
        </p:txBody>
      </p:sp>
      <p:sp>
        <p:nvSpPr>
          <p:cNvPr id="17" name="Rectangle 23"/>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C3</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826B8F67-B43C-4844-AD03-BA2B80410964}" type="slidenum">
              <a:rPr lang="en-US" altLang="en-US" sz="900">
                <a:latin typeface="Arial Narrow" pitchFamily="34" charset="0"/>
              </a:rPr>
              <a:pPr algn="r"/>
              <a:t>11</a:t>
            </a:fld>
            <a:endParaRPr lang="en-US" altLang="en-US" sz="900">
              <a:latin typeface="Arial Narrow" pitchFamily="34" charset="0"/>
            </a:endParaRPr>
          </a:p>
        </p:txBody>
      </p:sp>
      <p:graphicFrame>
        <p:nvGraphicFramePr>
          <p:cNvPr id="38914" name="Object 2"/>
          <p:cNvGraphicFramePr>
            <a:graphicFrameLocks noChangeAspect="1"/>
          </p:cNvGraphicFramePr>
          <p:nvPr>
            <p:extLst/>
          </p:nvPr>
        </p:nvGraphicFramePr>
        <p:xfrm>
          <a:off x="914400" y="685800"/>
          <a:ext cx="7301323" cy="434600"/>
        </p:xfrm>
        <a:graphic>
          <a:graphicData uri="http://schemas.openxmlformats.org/presentationml/2006/ole">
            <mc:AlternateContent xmlns:mc="http://schemas.openxmlformats.org/markup-compatibility/2006">
              <mc:Choice xmlns:v="urn:schemas-microsoft-com:vml" Requires="v">
                <p:oleObj spid="_x0000_s105497" name="Document" r:id="rId5" imgW="7301323" imgH="434600" progId="Word.Document.8">
                  <p:embed/>
                </p:oleObj>
              </mc:Choice>
              <mc:Fallback>
                <p:oleObj name="Document" r:id="rId5" imgW="7301323" imgH="434600" progId="Word.Document.8">
                  <p:embed/>
                  <p:pic>
                    <p:nvPicPr>
                      <p:cNvPr id="0" name=""/>
                      <p:cNvPicPr>
                        <a:picLocks noChangeAspect="1" noChangeArrowheads="1"/>
                      </p:cNvPicPr>
                      <p:nvPr/>
                    </p:nvPicPr>
                    <p:blipFill>
                      <a:blip r:embed="rId6"/>
                      <a:srcRect/>
                      <a:stretch>
                        <a:fillRect/>
                      </a:stretch>
                    </p:blipFill>
                    <p:spPr bwMode="auto">
                      <a:xfrm>
                        <a:off x="914400" y="685800"/>
                        <a:ext cx="7301323" cy="434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8918" name="Picture 6" descr="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0961" y="1213281"/>
            <a:ext cx="6345239" cy="1583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86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C3</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7E02F07-643A-40DD-BDC6-9B61751CD6E1}" type="slidenum">
              <a:rPr lang="en-US" altLang="en-US" sz="900">
                <a:latin typeface="Arial Narrow" pitchFamily="34" charset="0"/>
              </a:rPr>
              <a:pPr algn="r"/>
              <a:t>12</a:t>
            </a:fld>
            <a:endParaRPr lang="en-US" altLang="en-US" sz="900">
              <a:latin typeface="Arial Narrow" pitchFamily="34" charset="0"/>
            </a:endParaRPr>
          </a:p>
        </p:txBody>
      </p:sp>
      <p:graphicFrame>
        <p:nvGraphicFramePr>
          <p:cNvPr id="35842" name="Object 2"/>
          <p:cNvGraphicFramePr>
            <a:graphicFrameLocks noChangeAspect="1"/>
          </p:cNvGraphicFramePr>
          <p:nvPr>
            <p:extLst/>
          </p:nvPr>
        </p:nvGraphicFramePr>
        <p:xfrm>
          <a:off x="914400" y="684213"/>
          <a:ext cx="7301323" cy="807988"/>
        </p:xfrm>
        <a:graphic>
          <a:graphicData uri="http://schemas.openxmlformats.org/presentationml/2006/ole">
            <mc:AlternateContent xmlns:mc="http://schemas.openxmlformats.org/markup-compatibility/2006">
              <mc:Choice xmlns:v="urn:schemas-microsoft-com:vml" Requires="v">
                <p:oleObj spid="_x0000_s106521" name="Document" r:id="rId5" imgW="7301323" imgH="807988" progId="Word.Document.8">
                  <p:embed/>
                </p:oleObj>
              </mc:Choice>
              <mc:Fallback>
                <p:oleObj name="Document" r:id="rId5" imgW="7301323" imgH="807988" progId="Word.Document.8">
                  <p:embed/>
                  <p:pic>
                    <p:nvPicPr>
                      <p:cNvPr id="0" name=""/>
                      <p:cNvPicPr>
                        <a:picLocks noChangeAspect="1" noChangeArrowheads="1"/>
                      </p:cNvPicPr>
                      <p:nvPr/>
                    </p:nvPicPr>
                    <p:blipFill>
                      <a:blip r:embed="rId6"/>
                      <a:srcRect/>
                      <a:stretch>
                        <a:fillRect/>
                      </a:stretch>
                    </p:blipFill>
                    <p:spPr bwMode="auto">
                      <a:xfrm>
                        <a:off x="914400" y="684213"/>
                        <a:ext cx="7301323" cy="807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5846" name="Picture 6" descr="3-2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8264" y="1637132"/>
            <a:ext cx="1904763" cy="103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7" descr="3-2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8264" y="2751499"/>
            <a:ext cx="5857144" cy="290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Line 8"/>
          <p:cNvSpPr>
            <a:spLocks noChangeShapeType="1"/>
          </p:cNvSpPr>
          <p:nvPr/>
        </p:nvSpPr>
        <p:spPr bwMode="auto">
          <a:xfrm flipH="1">
            <a:off x="990601" y="2305050"/>
            <a:ext cx="9370" cy="2690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Line 9"/>
          <p:cNvSpPr>
            <a:spLocks noChangeShapeType="1"/>
          </p:cNvSpPr>
          <p:nvPr/>
        </p:nvSpPr>
        <p:spPr bwMode="auto">
          <a:xfrm flipH="1">
            <a:off x="1009342" y="2305050"/>
            <a:ext cx="121474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10"/>
          <p:cNvSpPr>
            <a:spLocks noChangeShapeType="1"/>
          </p:cNvSpPr>
          <p:nvPr/>
        </p:nvSpPr>
        <p:spPr bwMode="auto">
          <a:xfrm flipH="1" flipV="1">
            <a:off x="990600" y="4743450"/>
            <a:ext cx="1973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11"/>
          <p:cNvSpPr>
            <a:spLocks noChangeShapeType="1"/>
          </p:cNvSpPr>
          <p:nvPr/>
        </p:nvSpPr>
        <p:spPr bwMode="auto">
          <a:xfrm flipH="1" flipV="1">
            <a:off x="990601" y="4993624"/>
            <a:ext cx="1973062"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Box 13"/>
          <p:cNvSpPr txBox="1">
            <a:spLocks noChangeArrowheads="1"/>
          </p:cNvSpPr>
          <p:nvPr/>
        </p:nvSpPr>
        <p:spPr bwMode="auto">
          <a:xfrm>
            <a:off x="1580467" y="1166557"/>
            <a:ext cx="1028700" cy="342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tabLst/>
            </a:pPr>
            <a:r>
              <a:rPr kumimoji="0" lang="en-US" altLang="en-US" sz="900" b="1" i="0" u="none" strike="noStrike" cap="none" normalizeH="0" baseline="0" smtClean="0">
                <a:ln>
                  <a:noFill/>
                </a:ln>
                <a:solidFill>
                  <a:schemeClr val="tx1"/>
                </a:solidFill>
                <a:effectLst/>
                <a:latin typeface="Courier New" pitchFamily="49" charset="0"/>
              </a:rPr>
              <a:t>Primary key</a:t>
            </a:r>
            <a:endParaRPr kumimoji="0" lang="en-US" altLang="en-US" sz="2400" b="0" i="0" u="none" strike="noStrike" cap="none" normalizeH="0" baseline="0" smtClean="0">
              <a:ln>
                <a:noFill/>
              </a:ln>
              <a:solidFill>
                <a:schemeClr val="tx1"/>
              </a:solidFill>
              <a:effectLst/>
              <a:latin typeface="Times New Roman" pitchFamily="18" charset="0"/>
            </a:endParaRPr>
          </a:p>
        </p:txBody>
      </p:sp>
      <p:sp>
        <p:nvSpPr>
          <p:cNvPr id="10" name="Line 14"/>
          <p:cNvSpPr>
            <a:spLocks noChangeShapeType="1"/>
          </p:cNvSpPr>
          <p:nvPr/>
        </p:nvSpPr>
        <p:spPr bwMode="auto">
          <a:xfrm flipH="1">
            <a:off x="2094817" y="1509456"/>
            <a:ext cx="0" cy="12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 Box 15"/>
          <p:cNvSpPr txBox="1">
            <a:spLocks noChangeArrowheads="1"/>
          </p:cNvSpPr>
          <p:nvPr/>
        </p:nvSpPr>
        <p:spPr bwMode="auto">
          <a:xfrm>
            <a:off x="2581317" y="5829300"/>
            <a:ext cx="1028700" cy="342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tabLst/>
            </a:pPr>
            <a:r>
              <a:rPr kumimoji="0" lang="en-US" altLang="en-US" sz="900" b="1" i="0" u="none" strike="noStrike" cap="none" normalizeH="0" baseline="0" smtClean="0">
                <a:ln>
                  <a:noFill/>
                </a:ln>
                <a:solidFill>
                  <a:schemeClr val="tx1"/>
                </a:solidFill>
                <a:effectLst/>
                <a:latin typeface="Courier New" pitchFamily="49" charset="0"/>
              </a:rPr>
              <a:t>Foreign key</a:t>
            </a:r>
            <a:endParaRPr kumimoji="0" lang="en-US" altLang="en-US" sz="2400" b="0" i="0" u="none" strike="noStrike" cap="none" normalizeH="0" baseline="0" smtClean="0">
              <a:ln>
                <a:noFill/>
              </a:ln>
              <a:solidFill>
                <a:schemeClr val="tx1"/>
              </a:solidFill>
              <a:effectLst/>
              <a:latin typeface="Times New Roman" pitchFamily="18" charset="0"/>
            </a:endParaRPr>
          </a:p>
        </p:txBody>
      </p:sp>
      <p:sp>
        <p:nvSpPr>
          <p:cNvPr id="12" name="Line 16"/>
          <p:cNvSpPr>
            <a:spLocks noChangeShapeType="1"/>
          </p:cNvSpPr>
          <p:nvPr/>
        </p:nvSpPr>
        <p:spPr bwMode="auto">
          <a:xfrm flipH="1">
            <a:off x="3152817" y="5656262"/>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0764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C3</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9F3FFE20-0296-48BF-8B6E-7C38AFA1150A}" type="slidenum">
              <a:rPr lang="en-US" altLang="en-US" sz="900">
                <a:latin typeface="Arial Narrow" pitchFamily="34" charset="0"/>
              </a:rPr>
              <a:pPr algn="r"/>
              <a:t>13</a:t>
            </a:fld>
            <a:endParaRPr lang="en-US" altLang="en-US" sz="900">
              <a:latin typeface="Arial Narrow" pitchFamily="34" charset="0"/>
            </a:endParaRPr>
          </a:p>
        </p:txBody>
      </p:sp>
      <p:graphicFrame>
        <p:nvGraphicFramePr>
          <p:cNvPr id="34818" name="Object 2"/>
          <p:cNvGraphicFramePr>
            <a:graphicFrameLocks noChangeAspect="1"/>
          </p:cNvGraphicFramePr>
          <p:nvPr>
            <p:extLst>
              <p:ext uri="{D42A27DB-BD31-4B8C-83A1-F6EECF244321}">
                <p14:modId xmlns:p14="http://schemas.microsoft.com/office/powerpoint/2010/main" val="86719238"/>
              </p:ext>
            </p:extLst>
          </p:nvPr>
        </p:nvGraphicFramePr>
        <p:xfrm>
          <a:off x="914400" y="1148326"/>
          <a:ext cx="7301323" cy="4338074"/>
        </p:xfrm>
        <a:graphic>
          <a:graphicData uri="http://schemas.openxmlformats.org/presentationml/2006/ole">
            <mc:AlternateContent xmlns:mc="http://schemas.openxmlformats.org/markup-compatibility/2006">
              <mc:Choice xmlns:v="urn:schemas-microsoft-com:vml" Requires="v">
                <p:oleObj spid="_x0000_s34884" name="Document" r:id="rId5" imgW="7301323" imgH="4338074" progId="Word.Document.8">
                  <p:embed/>
                </p:oleObj>
              </mc:Choice>
              <mc:Fallback>
                <p:oleObj name="Document" r:id="rId5" imgW="7301323" imgH="4338074" progId="Word.Document.8">
                  <p:embed/>
                  <p:pic>
                    <p:nvPicPr>
                      <p:cNvPr id="0" name="Object 2"/>
                      <p:cNvPicPr>
                        <a:picLocks noChangeAspect="1" noChangeArrowheads="1"/>
                      </p:cNvPicPr>
                      <p:nvPr/>
                    </p:nvPicPr>
                    <p:blipFill>
                      <a:blip r:embed="rId6"/>
                      <a:srcRect/>
                      <a:stretch>
                        <a:fillRect/>
                      </a:stretch>
                    </p:blipFill>
                    <p:spPr bwMode="auto">
                      <a:xfrm>
                        <a:off x="914400" y="1148326"/>
                        <a:ext cx="7301323" cy="433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674559417"/>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34885" name="Document" r:id="rId8" imgW="5956042" imgH="426495" progId="Word.Document.12">
                  <p:embed/>
                </p:oleObj>
              </mc:Choice>
              <mc:Fallback>
                <p:oleObj name="Document" r:id="rId8" imgW="5956042" imgH="426495" progId="Word.Document.12">
                  <p:embed/>
                  <p:pic>
                    <p:nvPicPr>
                      <p:cNvPr id="0" name=""/>
                      <p:cNvPicPr/>
                      <p:nvPr/>
                    </p:nvPicPr>
                    <p:blipFill>
                      <a:blip r:embed="rId9"/>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C3</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404A9AA-2AA2-4768-9A0A-7338BC0F4A39}" type="slidenum">
              <a:rPr lang="en-US" altLang="en-US" sz="900">
                <a:latin typeface="Arial Narrow" pitchFamily="34" charset="0"/>
              </a:rPr>
              <a:pPr algn="r"/>
              <a:t>14</a:t>
            </a:fld>
            <a:endParaRPr lang="en-US" altLang="en-US" sz="900">
              <a:latin typeface="Arial Narrow" pitchFamily="34" charset="0"/>
            </a:endParaRPr>
          </a:p>
        </p:txBody>
      </p:sp>
      <p:graphicFrame>
        <p:nvGraphicFramePr>
          <p:cNvPr id="37890" name="Object 2"/>
          <p:cNvGraphicFramePr>
            <a:graphicFrameLocks noChangeAspect="1"/>
          </p:cNvGraphicFramePr>
          <p:nvPr>
            <p:extLst>
              <p:ext uri="{D42A27DB-BD31-4B8C-83A1-F6EECF244321}">
                <p14:modId xmlns:p14="http://schemas.microsoft.com/office/powerpoint/2010/main" val="1263868552"/>
              </p:ext>
            </p:extLst>
          </p:nvPr>
        </p:nvGraphicFramePr>
        <p:xfrm>
          <a:off x="914401" y="1129075"/>
          <a:ext cx="7301323" cy="1995125"/>
        </p:xfrm>
        <a:graphic>
          <a:graphicData uri="http://schemas.openxmlformats.org/presentationml/2006/ole">
            <mc:AlternateContent xmlns:mc="http://schemas.openxmlformats.org/markup-compatibility/2006">
              <mc:Choice xmlns:v="urn:schemas-microsoft-com:vml" Requires="v">
                <p:oleObj spid="_x0000_s37956" name="Document" r:id="rId5" imgW="7301323" imgH="1995125" progId="Word.Document.8">
                  <p:embed/>
                </p:oleObj>
              </mc:Choice>
              <mc:Fallback>
                <p:oleObj name="Document" r:id="rId5" imgW="7301323" imgH="1995125" progId="Word.Document.8">
                  <p:embed/>
                  <p:pic>
                    <p:nvPicPr>
                      <p:cNvPr id="0" name="Object 2"/>
                      <p:cNvPicPr>
                        <a:picLocks noChangeAspect="1" noChangeArrowheads="1"/>
                      </p:cNvPicPr>
                      <p:nvPr/>
                    </p:nvPicPr>
                    <p:blipFill>
                      <a:blip r:embed="rId6"/>
                      <a:srcRect/>
                      <a:stretch>
                        <a:fillRect/>
                      </a:stretch>
                    </p:blipFill>
                    <p:spPr bwMode="auto">
                      <a:xfrm>
                        <a:off x="914401" y="1129075"/>
                        <a:ext cx="7301323" cy="1995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011531406"/>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37957" name="Document" r:id="rId8" imgW="5956042" imgH="426495" progId="Word.Document.12">
                  <p:embed/>
                </p:oleObj>
              </mc:Choice>
              <mc:Fallback>
                <p:oleObj name="Document" r:id="rId8" imgW="5956042" imgH="426495" progId="Word.Document.12">
                  <p:embed/>
                  <p:pic>
                    <p:nvPicPr>
                      <p:cNvPr id="0" name=""/>
                      <p:cNvPicPr/>
                      <p:nvPr/>
                    </p:nvPicPr>
                    <p:blipFill>
                      <a:blip r:embed="rId9"/>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defRPr/>
            </a:pPr>
            <a:r>
              <a:rPr lang="en-US" smtClean="0"/>
              <a:t>MySQL</a:t>
            </a:r>
          </a:p>
        </p:txBody>
      </p:sp>
      <p:sp>
        <p:nvSpPr>
          <p:cNvPr id="198659" name="Rectangle 3"/>
          <p:cNvSpPr>
            <a:spLocks noGrp="1" noChangeArrowheads="1"/>
          </p:cNvSpPr>
          <p:nvPr>
            <p:ph type="body" idx="1"/>
          </p:nvPr>
        </p:nvSpPr>
        <p:spPr/>
        <p:txBody>
          <a:bodyPr/>
          <a:lstStyle/>
          <a:p>
            <a:pPr eaLnBrk="1" hangingPunct="1">
              <a:lnSpc>
                <a:spcPct val="80000"/>
              </a:lnSpc>
              <a:defRPr/>
            </a:pPr>
            <a:r>
              <a:rPr lang="en-US" sz="2000" dirty="0" smtClean="0"/>
              <a:t>Is the database that’s most often used with </a:t>
            </a:r>
            <a:r>
              <a:rPr lang="en-US" sz="2000" dirty="0" err="1" smtClean="0"/>
              <a:t>php</a:t>
            </a:r>
            <a:r>
              <a:rPr lang="en-US" sz="2000" dirty="0" smtClean="0"/>
              <a:t> apps because</a:t>
            </a:r>
          </a:p>
          <a:p>
            <a:pPr lvl="1" eaLnBrk="1" hangingPunct="1">
              <a:lnSpc>
                <a:spcPct val="80000"/>
              </a:lnSpc>
              <a:defRPr/>
            </a:pPr>
            <a:r>
              <a:rPr lang="en-US" sz="1800" dirty="0" smtClean="0"/>
              <a:t>The community edition is free.  Oracle now owns MySQL and is committed to continuing the free version but other versions are available for a fee.</a:t>
            </a:r>
          </a:p>
          <a:p>
            <a:pPr lvl="1" eaLnBrk="1" hangingPunct="1">
              <a:lnSpc>
                <a:spcPct val="80000"/>
              </a:lnSpc>
              <a:defRPr/>
            </a:pPr>
            <a:r>
              <a:rPr lang="en-US" sz="1800" dirty="0" smtClean="0"/>
              <a:t>It’s open source.  Upgrades.  Standards.</a:t>
            </a:r>
          </a:p>
          <a:p>
            <a:pPr lvl="1" eaLnBrk="1" hangingPunct="1">
              <a:lnSpc>
                <a:spcPct val="80000"/>
              </a:lnSpc>
              <a:defRPr/>
            </a:pPr>
            <a:r>
              <a:rPr lang="en-US" sz="1800" dirty="0" smtClean="0"/>
              <a:t>It’s relatively easy to install, administer and use if you don’t have a lot of </a:t>
            </a:r>
            <a:r>
              <a:rPr lang="en-US" sz="1800" dirty="0" err="1" smtClean="0"/>
              <a:t>db</a:t>
            </a:r>
            <a:r>
              <a:rPr lang="en-US" sz="1800" dirty="0" smtClean="0"/>
              <a:t> experience.</a:t>
            </a:r>
          </a:p>
          <a:p>
            <a:pPr lvl="1" eaLnBrk="1" hangingPunct="1">
              <a:lnSpc>
                <a:spcPct val="80000"/>
              </a:lnSpc>
              <a:defRPr/>
            </a:pPr>
            <a:r>
              <a:rPr lang="en-US" sz="1800" dirty="0" smtClean="0"/>
              <a:t>It doesn’t require lots of hardware resources.</a:t>
            </a:r>
          </a:p>
          <a:p>
            <a:pPr lvl="1" eaLnBrk="1" hangingPunct="1">
              <a:lnSpc>
                <a:spcPct val="80000"/>
              </a:lnSpc>
              <a:defRPr/>
            </a:pPr>
            <a:r>
              <a:rPr lang="en-US" sz="1800" dirty="0" smtClean="0"/>
              <a:t>It runs on any OS platform.</a:t>
            </a:r>
          </a:p>
          <a:p>
            <a:pPr lvl="1" eaLnBrk="1" hangingPunct="1">
              <a:lnSpc>
                <a:spcPct val="80000"/>
              </a:lnSpc>
              <a:defRPr/>
            </a:pPr>
            <a:r>
              <a:rPr lang="en-US" sz="1800" dirty="0" smtClean="0"/>
              <a:t>The </a:t>
            </a:r>
            <a:r>
              <a:rPr lang="en-US" sz="1800" dirty="0" err="1" smtClean="0"/>
              <a:t>MyISAM</a:t>
            </a:r>
            <a:r>
              <a:rPr lang="en-US" sz="1800" dirty="0" smtClean="0"/>
              <a:t> engine is very fast.</a:t>
            </a:r>
          </a:p>
          <a:p>
            <a:pPr lvl="1" eaLnBrk="1" hangingPunct="1">
              <a:lnSpc>
                <a:spcPct val="80000"/>
              </a:lnSpc>
              <a:defRPr/>
            </a:pPr>
            <a:r>
              <a:rPr lang="en-US" sz="1800" dirty="0" smtClean="0"/>
              <a:t>The newer engines like </a:t>
            </a:r>
            <a:r>
              <a:rPr lang="en-US" sz="1800" dirty="0" err="1" smtClean="0"/>
              <a:t>InnoDB</a:t>
            </a:r>
            <a:r>
              <a:rPr lang="en-US" sz="1800" dirty="0" smtClean="0"/>
              <a:t> provide support for important and necessary database features like enforcing referential integrity at the database backend.</a:t>
            </a:r>
          </a:p>
          <a:p>
            <a:pPr lvl="1" eaLnBrk="1" hangingPunct="1">
              <a:lnSpc>
                <a:spcPct val="80000"/>
              </a:lnSpc>
              <a:defRPr/>
            </a:pPr>
            <a:r>
              <a:rPr lang="en-US" sz="1800" dirty="0" smtClean="0"/>
              <a:t>Lots of programming languages provide support for working specifically with MySQL.  And MySQL conforms to ODBC standards so you can use it with any language that knows how to work with ODBC.</a:t>
            </a:r>
          </a:p>
        </p:txBody>
      </p:sp>
    </p:spTree>
    <p:extLst>
      <p:ext uri="{BB962C8B-B14F-4D97-AF65-F5344CB8AC3E}">
        <p14:creationId xmlns:p14="http://schemas.microsoft.com/office/powerpoint/2010/main" val="1218181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smtClean="0"/>
              <a:t>MySQL</a:t>
            </a:r>
          </a:p>
        </p:txBody>
      </p:sp>
      <p:sp>
        <p:nvSpPr>
          <p:cNvPr id="214019" name="Rectangle 3"/>
          <p:cNvSpPr>
            <a:spLocks noGrp="1" noChangeArrowheads="1"/>
          </p:cNvSpPr>
          <p:nvPr>
            <p:ph type="body" idx="1"/>
          </p:nvPr>
        </p:nvSpPr>
        <p:spPr>
          <a:xfrm>
            <a:off x="1066800" y="1981200"/>
            <a:ext cx="7543800" cy="4724400"/>
          </a:xfrm>
        </p:spPr>
        <p:txBody>
          <a:bodyPr/>
          <a:lstStyle/>
          <a:p>
            <a:pPr eaLnBrk="1" hangingPunct="1">
              <a:lnSpc>
                <a:spcPct val="80000"/>
              </a:lnSpc>
              <a:defRPr/>
            </a:pPr>
            <a:r>
              <a:rPr lang="en-US" sz="2400" smtClean="0"/>
              <a:t>Is an immature database product when compared with ORACLE or MS SQL Server.</a:t>
            </a:r>
          </a:p>
          <a:p>
            <a:pPr lvl="1" eaLnBrk="1" hangingPunct="1">
              <a:lnSpc>
                <a:spcPct val="80000"/>
              </a:lnSpc>
              <a:defRPr/>
            </a:pPr>
            <a:r>
              <a:rPr lang="en-US" sz="2000" smtClean="0"/>
              <a:t>Until version 5, it didn’t provide support for views, stored procedures or triggers, transactions or enforcing referential integrity</a:t>
            </a:r>
          </a:p>
          <a:p>
            <a:pPr lvl="1" eaLnBrk="1" hangingPunct="1">
              <a:lnSpc>
                <a:spcPct val="80000"/>
              </a:lnSpc>
              <a:defRPr/>
            </a:pPr>
            <a:r>
              <a:rPr lang="en-US" sz="2000" smtClean="0"/>
              <a:t>Most php/mysql applications don’t use these features and instead rely on programmers to do the right thing in applications.</a:t>
            </a:r>
          </a:p>
          <a:p>
            <a:pPr lvl="1" eaLnBrk="1" hangingPunct="1">
              <a:lnSpc>
                <a:spcPct val="80000"/>
              </a:lnSpc>
              <a:defRPr/>
            </a:pPr>
            <a:r>
              <a:rPr lang="en-US" sz="2000" smtClean="0"/>
              <a:t>That is NOT database application development “best practice” </a:t>
            </a:r>
          </a:p>
          <a:p>
            <a:pPr lvl="2" eaLnBrk="1" hangingPunct="1">
              <a:lnSpc>
                <a:spcPct val="80000"/>
              </a:lnSpc>
              <a:defRPr/>
            </a:pPr>
            <a:r>
              <a:rPr lang="en-US" sz="1800" smtClean="0"/>
              <a:t>It makes programming more complicated.</a:t>
            </a:r>
          </a:p>
          <a:p>
            <a:pPr lvl="2" eaLnBrk="1" hangingPunct="1">
              <a:lnSpc>
                <a:spcPct val="80000"/>
              </a:lnSpc>
              <a:defRPr/>
            </a:pPr>
            <a:r>
              <a:rPr lang="en-US" sz="1800" smtClean="0"/>
              <a:t>It’s also very naïve about how databases get used over time… rarely is a database used just by the application for which it was originally designed.</a:t>
            </a:r>
          </a:p>
          <a:p>
            <a:pPr lvl="2" eaLnBrk="1" hangingPunct="1">
              <a:lnSpc>
                <a:spcPct val="80000"/>
              </a:lnSpc>
              <a:defRPr/>
            </a:pPr>
            <a:r>
              <a:rPr lang="en-US" sz="1800" smtClean="0"/>
              <a:t>It requires that an application developer re-do the same work in every application that accesses the database. </a:t>
            </a:r>
          </a:p>
        </p:txBody>
      </p:sp>
    </p:spTree>
    <p:extLst>
      <p:ext uri="{BB962C8B-B14F-4D97-AF65-F5344CB8AC3E}">
        <p14:creationId xmlns:p14="http://schemas.microsoft.com/office/powerpoint/2010/main" val="2110164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smtClean="0"/>
              <a:t>MySQL Tools</a:t>
            </a:r>
          </a:p>
        </p:txBody>
      </p:sp>
      <p:sp>
        <p:nvSpPr>
          <p:cNvPr id="199683" name="Rectangle 3"/>
          <p:cNvSpPr>
            <a:spLocks noGrp="1" noChangeArrowheads="1"/>
          </p:cNvSpPr>
          <p:nvPr>
            <p:ph type="body" idx="1"/>
          </p:nvPr>
        </p:nvSpPr>
        <p:spPr>
          <a:xfrm>
            <a:off x="1066800" y="1981200"/>
            <a:ext cx="7543800" cy="4648200"/>
          </a:xfrm>
        </p:spPr>
        <p:txBody>
          <a:bodyPr/>
          <a:lstStyle/>
          <a:p>
            <a:pPr eaLnBrk="1" hangingPunct="1">
              <a:lnSpc>
                <a:spcPct val="80000"/>
              </a:lnSpc>
              <a:defRPr/>
            </a:pPr>
            <a:r>
              <a:rPr lang="en-US" sz="2400" dirty="0" smtClean="0"/>
              <a:t>Lots of software exists to help you work with MySQL</a:t>
            </a:r>
          </a:p>
          <a:p>
            <a:pPr lvl="1" eaLnBrk="1" hangingPunct="1">
              <a:lnSpc>
                <a:spcPct val="80000"/>
              </a:lnSpc>
              <a:defRPr/>
            </a:pPr>
            <a:r>
              <a:rPr lang="en-US" sz="2000" dirty="0"/>
              <a:t>MySQL Monitor is a command line tool.  It’s installed when you install MySQL.  It requires that you know SQL.  It provides access to newer features of MySQL that </a:t>
            </a:r>
            <a:r>
              <a:rPr lang="en-US" sz="2000" dirty="0" err="1"/>
              <a:t>phpMyAdmin</a:t>
            </a:r>
            <a:r>
              <a:rPr lang="en-US" sz="2000" dirty="0"/>
              <a:t> doesn’t support.</a:t>
            </a:r>
          </a:p>
          <a:p>
            <a:pPr lvl="1" eaLnBrk="1" hangingPunct="1">
              <a:lnSpc>
                <a:spcPct val="80000"/>
              </a:lnSpc>
              <a:defRPr/>
            </a:pPr>
            <a:r>
              <a:rPr lang="en-US" sz="2000" dirty="0" err="1" smtClean="0"/>
              <a:t>phpMyAdmin</a:t>
            </a:r>
            <a:r>
              <a:rPr lang="en-US" sz="2000" dirty="0" smtClean="0"/>
              <a:t> is a web based application.  It’s nice because it has a GUI and can be used on a remote machine - we’ll use to work with MySQL on </a:t>
            </a:r>
            <a:r>
              <a:rPr lang="en-US" sz="2000" dirty="0" err="1" smtClean="0"/>
              <a:t>citstudent</a:t>
            </a:r>
            <a:r>
              <a:rPr lang="en-US" sz="2000" dirty="0" smtClean="0"/>
              <a:t>.</a:t>
            </a:r>
            <a:endParaRPr lang="en-US" sz="2000" dirty="0"/>
          </a:p>
          <a:p>
            <a:pPr lvl="1" eaLnBrk="1" hangingPunct="1">
              <a:lnSpc>
                <a:spcPct val="80000"/>
              </a:lnSpc>
              <a:defRPr/>
            </a:pPr>
            <a:r>
              <a:rPr lang="en-US" sz="2000" dirty="0" smtClean="0"/>
              <a:t>MySQL Workbench – is a java application much like Oracle SQL Developer that many of you used (or will use) in 275. </a:t>
            </a:r>
            <a:r>
              <a:rPr lang="en-US" sz="2000" dirty="0"/>
              <a:t>http://dev.mysql.com/downloads/workbench/</a:t>
            </a:r>
          </a:p>
          <a:p>
            <a:pPr lvl="1" eaLnBrk="1" hangingPunct="1">
              <a:lnSpc>
                <a:spcPct val="80000"/>
              </a:lnSpc>
              <a:defRPr/>
            </a:pPr>
            <a:endParaRPr lang="en-US" sz="2000" dirty="0" smtClean="0"/>
          </a:p>
        </p:txBody>
      </p:sp>
    </p:spTree>
    <p:extLst>
      <p:ext uri="{BB962C8B-B14F-4D97-AF65-F5344CB8AC3E}">
        <p14:creationId xmlns:p14="http://schemas.microsoft.com/office/powerpoint/2010/main" val="3603051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dirty="0" smtClean="0"/>
              <a:t>MySQL Tools</a:t>
            </a:r>
          </a:p>
        </p:txBody>
      </p:sp>
      <p:sp>
        <p:nvSpPr>
          <p:cNvPr id="199683" name="Rectangle 3"/>
          <p:cNvSpPr>
            <a:spLocks noGrp="1" noChangeArrowheads="1"/>
          </p:cNvSpPr>
          <p:nvPr>
            <p:ph type="body" idx="1"/>
          </p:nvPr>
        </p:nvSpPr>
        <p:spPr>
          <a:xfrm>
            <a:off x="1066800" y="1981200"/>
            <a:ext cx="7543800" cy="4648200"/>
          </a:xfrm>
        </p:spPr>
        <p:txBody>
          <a:bodyPr/>
          <a:lstStyle/>
          <a:p>
            <a:pPr eaLnBrk="1" hangingPunct="1">
              <a:lnSpc>
                <a:spcPct val="80000"/>
              </a:lnSpc>
              <a:defRPr/>
            </a:pPr>
            <a:r>
              <a:rPr lang="en-US" sz="2800" dirty="0" smtClean="0"/>
              <a:t>Lots of software exists to help you work with MySQL</a:t>
            </a:r>
          </a:p>
          <a:p>
            <a:pPr lvl="1" eaLnBrk="1" hangingPunct="1">
              <a:lnSpc>
                <a:spcPct val="80000"/>
              </a:lnSpc>
              <a:defRPr/>
            </a:pPr>
            <a:r>
              <a:rPr lang="en-US" sz="2400" dirty="0">
                <a:hlinkClick r:id="rId3"/>
              </a:rPr>
              <a:t>http://</a:t>
            </a:r>
            <a:r>
              <a:rPr lang="en-US" sz="2400" dirty="0" smtClean="0">
                <a:hlinkClick r:id="rId3"/>
              </a:rPr>
              <a:t>www.databasejournal.com/features/mysql/slideshows/top-10-mysql-gui-tools.html</a:t>
            </a:r>
            <a:r>
              <a:rPr lang="en-US" sz="2400" dirty="0" smtClean="0"/>
              <a:t> is an “article” that briefly describes 10 most popular tools for MySQL.</a:t>
            </a:r>
          </a:p>
        </p:txBody>
      </p:sp>
    </p:spTree>
    <p:extLst>
      <p:ext uri="{BB962C8B-B14F-4D97-AF65-F5344CB8AC3E}">
        <p14:creationId xmlns:p14="http://schemas.microsoft.com/office/powerpoint/2010/main" val="1786503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en-US" dirty="0" smtClean="0"/>
              <a:t>MySQL Tools</a:t>
            </a:r>
          </a:p>
        </p:txBody>
      </p:sp>
      <p:sp>
        <p:nvSpPr>
          <p:cNvPr id="216067" name="Rectangle 3"/>
          <p:cNvSpPr>
            <a:spLocks noGrp="1" noChangeArrowheads="1"/>
          </p:cNvSpPr>
          <p:nvPr>
            <p:ph type="body" idx="1"/>
          </p:nvPr>
        </p:nvSpPr>
        <p:spPr/>
        <p:txBody>
          <a:bodyPr/>
          <a:lstStyle/>
          <a:p>
            <a:pPr eaLnBrk="1" hangingPunct="1">
              <a:defRPr/>
            </a:pPr>
            <a:r>
              <a:rPr lang="en-US" sz="2800" dirty="0" smtClean="0"/>
              <a:t>Before we look at MySQL client tools</a:t>
            </a:r>
          </a:p>
          <a:p>
            <a:pPr lvl="1" eaLnBrk="1" hangingPunct="1">
              <a:defRPr/>
            </a:pPr>
            <a:r>
              <a:rPr lang="en-US" sz="2400" dirty="0" smtClean="0"/>
              <a:t>Make sure </a:t>
            </a:r>
            <a:r>
              <a:rPr lang="en-US" sz="2400" dirty="0" err="1" smtClean="0"/>
              <a:t>mysql</a:t>
            </a:r>
            <a:r>
              <a:rPr lang="en-US" sz="2400" dirty="0" smtClean="0"/>
              <a:t> is installed and running on your machine</a:t>
            </a:r>
          </a:p>
          <a:p>
            <a:pPr lvl="2" eaLnBrk="1" hangingPunct="1">
              <a:defRPr/>
            </a:pPr>
            <a:r>
              <a:rPr lang="en-US" sz="2000" dirty="0" smtClean="0"/>
              <a:t>C:\wamp\bin\mysql\</a:t>
            </a:r>
          </a:p>
          <a:p>
            <a:pPr lvl="2" eaLnBrk="1" hangingPunct="1">
              <a:defRPr/>
            </a:pPr>
            <a:r>
              <a:rPr lang="en-US" sz="2000" dirty="0" smtClean="0"/>
              <a:t>Control panel services tool – </a:t>
            </a:r>
            <a:r>
              <a:rPr lang="en-US" sz="2000" dirty="0" err="1" smtClean="0"/>
              <a:t>wampmysqld</a:t>
            </a:r>
            <a:r>
              <a:rPr lang="en-US" sz="2000" dirty="0" smtClean="0"/>
              <a:t> - start/stop/automatically start on startup</a:t>
            </a:r>
          </a:p>
          <a:p>
            <a:pPr lvl="2" eaLnBrk="1" hangingPunct="1">
              <a:defRPr/>
            </a:pPr>
            <a:r>
              <a:rPr lang="en-US" sz="2000" dirty="0" smtClean="0"/>
              <a:t>This will be different for those of you who installed </a:t>
            </a:r>
            <a:r>
              <a:rPr lang="en-US" sz="2000" dirty="0" err="1" smtClean="0"/>
              <a:t>mysql</a:t>
            </a:r>
            <a:r>
              <a:rPr lang="en-US" sz="2000" dirty="0" smtClean="0"/>
              <a:t> manually or who are using </a:t>
            </a:r>
            <a:r>
              <a:rPr lang="en-US" sz="2000" dirty="0" err="1" smtClean="0"/>
              <a:t>xampp</a:t>
            </a:r>
            <a:r>
              <a:rPr lang="en-US" sz="2000" dirty="0" smtClean="0"/>
              <a:t> or some other #amp server products</a:t>
            </a:r>
          </a:p>
        </p:txBody>
      </p:sp>
    </p:spTree>
    <p:extLst>
      <p:ext uri="{BB962C8B-B14F-4D97-AF65-F5344CB8AC3E}">
        <p14:creationId xmlns:p14="http://schemas.microsoft.com/office/powerpoint/2010/main" val="4125167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smtClean="0"/>
              <a:t>Topics</a:t>
            </a:r>
            <a:endParaRPr lang="en-US" sz="4000" smtClean="0"/>
          </a:p>
        </p:txBody>
      </p:sp>
      <p:sp>
        <p:nvSpPr>
          <p:cNvPr id="66563" name="Rectangle 3"/>
          <p:cNvSpPr>
            <a:spLocks noGrp="1" noChangeArrowheads="1"/>
          </p:cNvSpPr>
          <p:nvPr>
            <p:ph type="body" idx="1"/>
          </p:nvPr>
        </p:nvSpPr>
        <p:spPr/>
        <p:txBody>
          <a:bodyPr/>
          <a:lstStyle/>
          <a:p>
            <a:pPr eaLnBrk="1" hangingPunct="1">
              <a:defRPr/>
            </a:pPr>
            <a:r>
              <a:rPr lang="en-US" dirty="0" smtClean="0"/>
              <a:t>Relational database concepts</a:t>
            </a:r>
          </a:p>
          <a:p>
            <a:pPr lvl="1" eaLnBrk="1" hangingPunct="1">
              <a:defRPr/>
            </a:pPr>
            <a:r>
              <a:rPr lang="en-US" dirty="0" err="1" smtClean="0"/>
              <a:t>my_guitar_shop</a:t>
            </a:r>
            <a:r>
              <a:rPr lang="en-US" dirty="0" smtClean="0"/>
              <a:t> database(s) as an example of concepts</a:t>
            </a:r>
          </a:p>
          <a:p>
            <a:pPr eaLnBrk="1" hangingPunct="1">
              <a:defRPr/>
            </a:pPr>
            <a:r>
              <a:rPr lang="en-US" dirty="0" smtClean="0"/>
              <a:t>MySQL</a:t>
            </a:r>
          </a:p>
          <a:p>
            <a:pPr eaLnBrk="1" hangingPunct="1">
              <a:defRPr/>
            </a:pPr>
            <a:r>
              <a:rPr lang="en-US" dirty="0" smtClean="0"/>
              <a:t>Using </a:t>
            </a:r>
            <a:r>
              <a:rPr lang="en-US" dirty="0" err="1" smtClean="0"/>
              <a:t>phpMyAdmin</a:t>
            </a:r>
            <a:endParaRPr lang="en-US" dirty="0" smtClean="0"/>
          </a:p>
          <a:p>
            <a:pPr eaLnBrk="1" hangingPunct="1">
              <a:defRPr/>
            </a:pPr>
            <a:r>
              <a:rPr lang="en-US" dirty="0" smtClean="0"/>
              <a:t>Using MySQL Work Bench</a:t>
            </a:r>
          </a:p>
          <a:p>
            <a:pPr marL="342900" lvl="1" indent="-342900" eaLnBrk="1" hangingPunct="1">
              <a:buFontTx/>
              <a:buChar char="•"/>
              <a:defRPr/>
            </a:pPr>
            <a:r>
              <a:rPr lang="en-US" dirty="0" smtClean="0"/>
              <a:t>Designing a database (</a:t>
            </a:r>
            <a:r>
              <a:rPr lang="en-US" dirty="0" err="1" smtClean="0"/>
              <a:t>ch</a:t>
            </a:r>
            <a:r>
              <a:rPr lang="en-US" dirty="0" smtClean="0"/>
              <a:t> 16)</a:t>
            </a:r>
          </a:p>
          <a:p>
            <a:pPr eaLnBrk="1" hangingPunct="1">
              <a:defRPr/>
            </a:pPr>
            <a:r>
              <a:rPr lang="en-US" sz="2800" dirty="0" smtClean="0"/>
              <a:t>Next week – Intro to SQL (</a:t>
            </a:r>
            <a:r>
              <a:rPr lang="en-US" sz="2800" dirty="0" err="1" smtClean="0"/>
              <a:t>ch</a:t>
            </a:r>
            <a:r>
              <a:rPr lang="en-US" sz="2800" dirty="0" smtClean="0"/>
              <a:t> 18)</a:t>
            </a:r>
          </a:p>
          <a:p>
            <a:pPr eaLnBrk="1" hangingPunct="1">
              <a:defRPr/>
            </a:pPr>
            <a:endParaRPr lang="en-US" dirty="0" smtClean="0"/>
          </a:p>
          <a:p>
            <a:pPr lvl="1" eaLnBrk="1" hangingPunct="1">
              <a:defRPr/>
            </a:pPr>
            <a:endParaRPr lang="en-US" dirty="0" smtClean="0"/>
          </a:p>
        </p:txBody>
      </p:sp>
    </p:spTree>
    <p:extLst>
      <p:ext uri="{BB962C8B-B14F-4D97-AF65-F5344CB8AC3E}">
        <p14:creationId xmlns:p14="http://schemas.microsoft.com/office/powerpoint/2010/main" val="1056047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smtClean="0"/>
              <a:t>MySQL Tools</a:t>
            </a:r>
          </a:p>
        </p:txBody>
      </p:sp>
      <p:sp>
        <p:nvSpPr>
          <p:cNvPr id="199683" name="Rectangle 3"/>
          <p:cNvSpPr>
            <a:spLocks noGrp="1" noChangeArrowheads="1"/>
          </p:cNvSpPr>
          <p:nvPr>
            <p:ph type="body" idx="1"/>
          </p:nvPr>
        </p:nvSpPr>
        <p:spPr>
          <a:xfrm>
            <a:off x="1066800" y="1981200"/>
            <a:ext cx="7543800" cy="4648200"/>
          </a:xfrm>
        </p:spPr>
        <p:txBody>
          <a:bodyPr/>
          <a:lstStyle/>
          <a:p>
            <a:pPr eaLnBrk="1" hangingPunct="1">
              <a:lnSpc>
                <a:spcPct val="80000"/>
              </a:lnSpc>
              <a:defRPr/>
            </a:pPr>
            <a:r>
              <a:rPr lang="en-US" sz="2400" dirty="0" smtClean="0"/>
              <a:t>MySQL Monitor – is mentioned in your text briefly in chapter 3.  Most MySQL developers use another tool so we won’t spend a lot of time on it</a:t>
            </a:r>
            <a:endParaRPr lang="en-US" sz="2000" dirty="0"/>
          </a:p>
          <a:p>
            <a:pPr lvl="1" eaLnBrk="1" hangingPunct="1">
              <a:lnSpc>
                <a:spcPct val="80000"/>
              </a:lnSpc>
              <a:defRPr/>
            </a:pPr>
            <a:endParaRPr lang="en-US" sz="2000" dirty="0" smtClean="0"/>
          </a:p>
        </p:txBody>
      </p:sp>
      <p:pic>
        <p:nvPicPr>
          <p:cNvPr id="4" name="Picture 6"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048000"/>
            <a:ext cx="573841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06271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smtClean="0"/>
              <a:t>MySQL Tools</a:t>
            </a:r>
          </a:p>
        </p:txBody>
      </p:sp>
      <p:sp>
        <p:nvSpPr>
          <p:cNvPr id="199683" name="Rectangle 3"/>
          <p:cNvSpPr>
            <a:spLocks noGrp="1" noChangeArrowheads="1"/>
          </p:cNvSpPr>
          <p:nvPr>
            <p:ph type="body" idx="1"/>
          </p:nvPr>
        </p:nvSpPr>
        <p:spPr>
          <a:xfrm>
            <a:off x="1066800" y="1981200"/>
            <a:ext cx="7543800" cy="4648200"/>
          </a:xfrm>
        </p:spPr>
        <p:txBody>
          <a:bodyPr/>
          <a:lstStyle/>
          <a:p>
            <a:pPr eaLnBrk="1" hangingPunct="1">
              <a:lnSpc>
                <a:spcPct val="80000"/>
              </a:lnSpc>
              <a:defRPr/>
            </a:pPr>
            <a:r>
              <a:rPr lang="en-US" sz="2400" dirty="0" err="1" smtClean="0"/>
              <a:t>phpMyAdmin</a:t>
            </a:r>
            <a:r>
              <a:rPr lang="en-US" sz="2400" dirty="0" smtClean="0"/>
              <a:t> – is described more thoroughly in chapter 3.  We’ll use it now to create and “poke around” </a:t>
            </a:r>
            <a:r>
              <a:rPr lang="en-US" sz="2400" dirty="0" err="1" smtClean="0"/>
              <a:t>my_guitar_shop</a:t>
            </a:r>
            <a:r>
              <a:rPr lang="en-US" sz="2400" dirty="0" smtClean="0"/>
              <a:t> databases.</a:t>
            </a:r>
            <a:endParaRPr lang="en-US" sz="2000" dirty="0"/>
          </a:p>
          <a:p>
            <a:pPr eaLnBrk="1" hangingPunct="1">
              <a:lnSpc>
                <a:spcPct val="80000"/>
              </a:lnSpc>
              <a:defRPr/>
            </a:pPr>
            <a:r>
              <a:rPr lang="en-US" sz="2400" dirty="0" smtClean="0"/>
              <a:t>Start </a:t>
            </a:r>
            <a:r>
              <a:rPr lang="en-US" sz="2400" dirty="0" err="1" smtClean="0"/>
              <a:t>phpMyAdmin</a:t>
            </a:r>
            <a:r>
              <a:rPr lang="en-US" sz="2400" dirty="0" smtClean="0"/>
              <a:t> by opening your browser and navigating to </a:t>
            </a:r>
            <a:r>
              <a:rPr lang="en-US" sz="2400" dirty="0" smtClean="0">
                <a:hlinkClick r:id="rId3"/>
              </a:rPr>
              <a:t>http://localhost/phpMyAdmin</a:t>
            </a:r>
            <a:endParaRPr lang="en-US" sz="2400" dirty="0" smtClean="0"/>
          </a:p>
          <a:p>
            <a:pPr lvl="1" eaLnBrk="1" hangingPunct="1">
              <a:lnSpc>
                <a:spcPct val="80000"/>
              </a:lnSpc>
              <a:defRPr/>
            </a:pPr>
            <a:r>
              <a:rPr lang="en-US" sz="2000" dirty="0" smtClean="0"/>
              <a:t>Some of you may also be able to launch it from the </a:t>
            </a:r>
            <a:r>
              <a:rPr lang="en-US" sz="2000" dirty="0" err="1" smtClean="0"/>
              <a:t>phpMyAdmin</a:t>
            </a:r>
            <a:r>
              <a:rPr lang="en-US" sz="2000" dirty="0" smtClean="0"/>
              <a:t> menu item on the </a:t>
            </a:r>
            <a:r>
              <a:rPr lang="en-US" sz="2000" dirty="0" err="1" smtClean="0"/>
              <a:t>wampServer</a:t>
            </a:r>
            <a:r>
              <a:rPr lang="en-US" sz="2000" dirty="0" smtClean="0"/>
              <a:t> icon on your taskbar.</a:t>
            </a:r>
            <a:endParaRPr lang="en-US" sz="2000" dirty="0"/>
          </a:p>
          <a:p>
            <a:pPr lvl="1" eaLnBrk="1" hangingPunct="1">
              <a:lnSpc>
                <a:spcPct val="80000"/>
              </a:lnSpc>
              <a:defRPr/>
            </a:pPr>
            <a:r>
              <a:rPr lang="en-US" sz="2000" dirty="0" smtClean="0"/>
              <a:t>Generally, the only user that is created when you install is the root user and the password is not set.  That creates a HUGE security risk but we’ll leave it that way right now.  DO NOT change the password for the root user on our machines.</a:t>
            </a:r>
          </a:p>
          <a:p>
            <a:pPr lvl="1" eaLnBrk="1" hangingPunct="1">
              <a:lnSpc>
                <a:spcPct val="80000"/>
              </a:lnSpc>
              <a:defRPr/>
            </a:pPr>
            <a:r>
              <a:rPr lang="en-US" sz="2000" dirty="0" smtClean="0"/>
              <a:t>AND make sure you use the same machine all of the time in class.  You are about to create databases on your machine and you don’t want to have to re-create them every time you come to class!</a:t>
            </a:r>
          </a:p>
          <a:p>
            <a:pPr lvl="1" eaLnBrk="1" hangingPunct="1">
              <a:lnSpc>
                <a:spcPct val="80000"/>
              </a:lnSpc>
              <a:defRPr/>
            </a:pPr>
            <a:endParaRPr lang="en-US" sz="2000" dirty="0" smtClean="0"/>
          </a:p>
        </p:txBody>
      </p:sp>
    </p:spTree>
    <p:extLst>
      <p:ext uri="{BB962C8B-B14F-4D97-AF65-F5344CB8AC3E}">
        <p14:creationId xmlns:p14="http://schemas.microsoft.com/office/powerpoint/2010/main" val="2430673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dirty="0" smtClean="0"/>
              <a:t>Creating the MGS Databases</a:t>
            </a:r>
          </a:p>
        </p:txBody>
      </p:sp>
      <p:sp>
        <p:nvSpPr>
          <p:cNvPr id="199683" name="Rectangle 3"/>
          <p:cNvSpPr>
            <a:spLocks noGrp="1" noChangeArrowheads="1"/>
          </p:cNvSpPr>
          <p:nvPr>
            <p:ph type="body" idx="1"/>
          </p:nvPr>
        </p:nvSpPr>
        <p:spPr>
          <a:xfrm>
            <a:off x="1066800" y="1981200"/>
            <a:ext cx="7543800" cy="4648200"/>
          </a:xfrm>
        </p:spPr>
        <p:txBody>
          <a:bodyPr/>
          <a:lstStyle/>
          <a:p>
            <a:pPr eaLnBrk="1" hangingPunct="1">
              <a:lnSpc>
                <a:spcPct val="80000"/>
              </a:lnSpc>
              <a:defRPr/>
            </a:pPr>
            <a:r>
              <a:rPr lang="en-US" sz="2400" dirty="0" smtClean="0"/>
              <a:t>Find the </a:t>
            </a:r>
            <a:r>
              <a:rPr lang="en-US" sz="2400" dirty="0" err="1" smtClean="0"/>
              <a:t>create_db.sql</a:t>
            </a:r>
            <a:r>
              <a:rPr lang="en-US" sz="2400" dirty="0" smtClean="0"/>
              <a:t> file in the starting files for this week in </a:t>
            </a:r>
            <a:r>
              <a:rPr lang="en-US" sz="2400" dirty="0" err="1" smtClean="0"/>
              <a:t>moodle</a:t>
            </a:r>
            <a:r>
              <a:rPr lang="en-US" sz="2400" dirty="0" smtClean="0"/>
              <a:t>.</a:t>
            </a:r>
          </a:p>
          <a:p>
            <a:pPr eaLnBrk="1" hangingPunct="1">
              <a:lnSpc>
                <a:spcPct val="80000"/>
              </a:lnSpc>
              <a:defRPr/>
            </a:pPr>
            <a:r>
              <a:rPr lang="en-US" sz="2400" dirty="0" smtClean="0"/>
              <a:t>Let’s look at the file in notepad before we run it in </a:t>
            </a:r>
            <a:r>
              <a:rPr lang="en-US" sz="2400" dirty="0" err="1" smtClean="0"/>
              <a:t>phpMyAdmin</a:t>
            </a:r>
            <a:r>
              <a:rPr lang="en-US" sz="2400" dirty="0" smtClean="0"/>
              <a:t>.  </a:t>
            </a:r>
          </a:p>
          <a:p>
            <a:pPr lvl="1" eaLnBrk="1" hangingPunct="1">
              <a:lnSpc>
                <a:spcPct val="80000"/>
              </a:lnSpc>
              <a:defRPr/>
            </a:pPr>
            <a:r>
              <a:rPr lang="en-US" sz="2000" dirty="0" smtClean="0"/>
              <a:t>By the way, I expect you to be able to read </a:t>
            </a:r>
            <a:r>
              <a:rPr lang="en-US" sz="2000" dirty="0" err="1" smtClean="0"/>
              <a:t>sql</a:t>
            </a:r>
            <a:r>
              <a:rPr lang="en-US" sz="2000" dirty="0" smtClean="0"/>
              <a:t> scripts that create database objects but not to be able to write them.  We’re skipping chapter 17 in the text which is the chapter that explains all of this in detail.  Those of you who took 275 should definitely look at that chapter.</a:t>
            </a:r>
          </a:p>
          <a:p>
            <a:pPr lvl="1" eaLnBrk="1" hangingPunct="1">
              <a:lnSpc>
                <a:spcPct val="80000"/>
              </a:lnSpc>
              <a:defRPr/>
            </a:pPr>
            <a:r>
              <a:rPr lang="en-US" sz="2000" dirty="0" smtClean="0"/>
              <a:t>What’s the name of the database we’re creating?</a:t>
            </a:r>
          </a:p>
          <a:p>
            <a:pPr lvl="1" eaLnBrk="1" hangingPunct="1">
              <a:lnSpc>
                <a:spcPct val="80000"/>
              </a:lnSpc>
              <a:defRPr/>
            </a:pPr>
            <a:r>
              <a:rPr lang="en-US" sz="2000" dirty="0" smtClean="0"/>
              <a:t>What’s the first table you see?  What are the fields for this table?  What’s the data type for each field?  What are some other attributes for a field?  What do you think each means?  What’s the primary key for the table?</a:t>
            </a:r>
          </a:p>
          <a:p>
            <a:pPr lvl="1" eaLnBrk="1" hangingPunct="1">
              <a:lnSpc>
                <a:spcPct val="80000"/>
              </a:lnSpc>
              <a:defRPr/>
            </a:pPr>
            <a:r>
              <a:rPr lang="en-US" sz="2000" dirty="0" smtClean="0"/>
              <a:t>Will the table have any data in it?  How many rows?</a:t>
            </a:r>
          </a:p>
        </p:txBody>
      </p:sp>
    </p:spTree>
    <p:extLst>
      <p:ext uri="{BB962C8B-B14F-4D97-AF65-F5344CB8AC3E}">
        <p14:creationId xmlns:p14="http://schemas.microsoft.com/office/powerpoint/2010/main" val="954338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dirty="0" smtClean="0"/>
              <a:t>Creating the MGS Databases</a:t>
            </a:r>
          </a:p>
        </p:txBody>
      </p:sp>
      <p:sp>
        <p:nvSpPr>
          <p:cNvPr id="199683" name="Rectangle 3"/>
          <p:cNvSpPr>
            <a:spLocks noGrp="1" noChangeArrowheads="1"/>
          </p:cNvSpPr>
          <p:nvPr>
            <p:ph type="body" idx="1"/>
          </p:nvPr>
        </p:nvSpPr>
        <p:spPr>
          <a:xfrm>
            <a:off x="1066800" y="1981200"/>
            <a:ext cx="7543800" cy="4648200"/>
          </a:xfrm>
        </p:spPr>
        <p:txBody>
          <a:bodyPr/>
          <a:lstStyle/>
          <a:p>
            <a:pPr lvl="1" eaLnBrk="1" hangingPunct="1">
              <a:lnSpc>
                <a:spcPct val="80000"/>
              </a:lnSpc>
              <a:defRPr/>
            </a:pPr>
            <a:r>
              <a:rPr lang="en-US" sz="2000" dirty="0" smtClean="0"/>
              <a:t>Find the second version of the database in the file.  Find anything else that’s interesting?  Does anyone see any foreign key constraints being created?</a:t>
            </a:r>
          </a:p>
          <a:p>
            <a:pPr eaLnBrk="1" hangingPunct="1">
              <a:lnSpc>
                <a:spcPct val="80000"/>
              </a:lnSpc>
              <a:defRPr/>
            </a:pPr>
            <a:r>
              <a:rPr lang="en-US" sz="2400" dirty="0" smtClean="0"/>
              <a:t>Use the Import tab in </a:t>
            </a:r>
            <a:r>
              <a:rPr lang="en-US" sz="2400" dirty="0" err="1" smtClean="0"/>
              <a:t>phpMyAdmin</a:t>
            </a:r>
            <a:r>
              <a:rPr lang="en-US" sz="2400" dirty="0" smtClean="0"/>
              <a:t> (in your browser) to run the </a:t>
            </a:r>
            <a:r>
              <a:rPr lang="en-US" sz="2400" dirty="0" err="1" smtClean="0"/>
              <a:t>sql</a:t>
            </a:r>
            <a:r>
              <a:rPr lang="en-US" sz="2400" dirty="0" smtClean="0"/>
              <a:t> script from the file that we just looked at.  You should get a message when the import is complete.</a:t>
            </a:r>
          </a:p>
          <a:p>
            <a:pPr eaLnBrk="1" hangingPunct="1">
              <a:lnSpc>
                <a:spcPct val="80000"/>
              </a:lnSpc>
              <a:defRPr/>
            </a:pPr>
            <a:r>
              <a:rPr lang="en-US" sz="2400" dirty="0" smtClean="0"/>
              <a:t>“Poke around” with </a:t>
            </a:r>
            <a:r>
              <a:rPr lang="en-US" sz="2400" dirty="0" err="1" smtClean="0"/>
              <a:t>phpMyAdmin</a:t>
            </a:r>
            <a:r>
              <a:rPr lang="en-US" sz="2400" dirty="0" smtClean="0"/>
              <a:t>.</a:t>
            </a:r>
            <a:r>
              <a:rPr lang="en-US" sz="2400" dirty="0"/>
              <a:t> </a:t>
            </a:r>
            <a:r>
              <a:rPr lang="en-US" sz="2400" dirty="0" smtClean="0"/>
              <a:t> Make sure you</a:t>
            </a:r>
          </a:p>
          <a:p>
            <a:pPr lvl="1" eaLnBrk="1" hangingPunct="1">
              <a:lnSpc>
                <a:spcPct val="80000"/>
              </a:lnSpc>
              <a:defRPr/>
            </a:pPr>
            <a:r>
              <a:rPr lang="en-US" sz="2000" dirty="0" smtClean="0"/>
              <a:t>Find each database</a:t>
            </a:r>
          </a:p>
          <a:p>
            <a:pPr lvl="1" eaLnBrk="1" hangingPunct="1">
              <a:lnSpc>
                <a:spcPct val="80000"/>
              </a:lnSpc>
              <a:defRPr/>
            </a:pPr>
            <a:r>
              <a:rPr lang="en-US" sz="2000" dirty="0" smtClean="0"/>
              <a:t>Identify the tables in each database</a:t>
            </a:r>
          </a:p>
          <a:p>
            <a:pPr lvl="1" eaLnBrk="1" hangingPunct="1">
              <a:lnSpc>
                <a:spcPct val="80000"/>
              </a:lnSpc>
              <a:defRPr/>
            </a:pPr>
            <a:r>
              <a:rPr lang="en-US" sz="2000" dirty="0" smtClean="0"/>
              <a:t>Identify the structure of each table</a:t>
            </a:r>
          </a:p>
          <a:p>
            <a:pPr lvl="1" eaLnBrk="1" hangingPunct="1">
              <a:lnSpc>
                <a:spcPct val="80000"/>
              </a:lnSpc>
              <a:defRPr/>
            </a:pPr>
            <a:r>
              <a:rPr lang="en-US" sz="2000" dirty="0" smtClean="0"/>
              <a:t>Browse the data in each table.</a:t>
            </a:r>
          </a:p>
          <a:p>
            <a:pPr lvl="1" eaLnBrk="1" hangingPunct="1">
              <a:lnSpc>
                <a:spcPct val="80000"/>
              </a:lnSpc>
              <a:defRPr/>
            </a:pPr>
            <a:r>
              <a:rPr lang="en-US" sz="2000" dirty="0" smtClean="0"/>
              <a:t>Insert and edit data in each table.</a:t>
            </a:r>
          </a:p>
          <a:p>
            <a:pPr lvl="1" eaLnBrk="1" hangingPunct="1">
              <a:lnSpc>
                <a:spcPct val="80000"/>
              </a:lnSpc>
              <a:defRPr/>
            </a:pPr>
            <a:r>
              <a:rPr lang="en-US" sz="2000" dirty="0" smtClean="0"/>
              <a:t>Try to delete a record that should violate referential integrity.  Can you?  </a:t>
            </a:r>
          </a:p>
          <a:p>
            <a:pPr lvl="1" eaLnBrk="1" hangingPunct="1">
              <a:lnSpc>
                <a:spcPct val="80000"/>
              </a:lnSpc>
              <a:defRPr/>
            </a:pPr>
            <a:r>
              <a:rPr lang="en-US" sz="2000" dirty="0" smtClean="0"/>
              <a:t>Recreate the databases from the script again when you’re done</a:t>
            </a:r>
            <a:endParaRPr lang="en-US" sz="2000" dirty="0"/>
          </a:p>
        </p:txBody>
      </p:sp>
    </p:spTree>
    <p:extLst>
      <p:ext uri="{BB962C8B-B14F-4D97-AF65-F5344CB8AC3E}">
        <p14:creationId xmlns:p14="http://schemas.microsoft.com/office/powerpoint/2010/main" val="1071734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smtClean="0"/>
              <a:t>MySQL Tools</a:t>
            </a:r>
          </a:p>
        </p:txBody>
      </p:sp>
      <p:sp>
        <p:nvSpPr>
          <p:cNvPr id="199683" name="Rectangle 3"/>
          <p:cNvSpPr>
            <a:spLocks noGrp="1" noChangeArrowheads="1"/>
          </p:cNvSpPr>
          <p:nvPr>
            <p:ph type="body" idx="1"/>
          </p:nvPr>
        </p:nvSpPr>
        <p:spPr>
          <a:xfrm>
            <a:off x="1066800" y="1981200"/>
            <a:ext cx="7543800" cy="4648200"/>
          </a:xfrm>
        </p:spPr>
        <p:txBody>
          <a:bodyPr/>
          <a:lstStyle/>
          <a:p>
            <a:pPr eaLnBrk="1" hangingPunct="1">
              <a:lnSpc>
                <a:spcPct val="80000"/>
              </a:lnSpc>
              <a:defRPr/>
            </a:pPr>
            <a:r>
              <a:rPr lang="en-US" sz="2400" dirty="0" smtClean="0"/>
              <a:t>MySQL Workbench – is described briefly in chapter 16. </a:t>
            </a:r>
            <a:r>
              <a:rPr lang="en-US" sz="2400" dirty="0"/>
              <a:t> </a:t>
            </a:r>
            <a:r>
              <a:rPr lang="en-US" sz="2400" dirty="0" smtClean="0"/>
              <a:t>If you haven’t already installed it on you machine, do that now.</a:t>
            </a:r>
          </a:p>
          <a:p>
            <a:pPr eaLnBrk="1" hangingPunct="1">
              <a:lnSpc>
                <a:spcPct val="80000"/>
              </a:lnSpc>
              <a:defRPr/>
            </a:pPr>
            <a:r>
              <a:rPr lang="en-US" sz="2400" dirty="0" smtClean="0"/>
              <a:t>Open the application and “poke around” the 2 MGS databases using this tool.  </a:t>
            </a:r>
          </a:p>
          <a:p>
            <a:pPr lvl="1" eaLnBrk="1" hangingPunct="1">
              <a:lnSpc>
                <a:spcPct val="80000"/>
              </a:lnSpc>
              <a:defRPr/>
            </a:pPr>
            <a:r>
              <a:rPr lang="en-US" sz="2000" dirty="0" smtClean="0"/>
              <a:t>Do you find it easier or harder to use than </a:t>
            </a:r>
            <a:r>
              <a:rPr lang="en-US" sz="2000" dirty="0" err="1" smtClean="0"/>
              <a:t>phpMyAdmin</a:t>
            </a:r>
            <a:r>
              <a:rPr lang="en-US" sz="2000" dirty="0" smtClean="0"/>
              <a:t>?</a:t>
            </a:r>
          </a:p>
          <a:p>
            <a:pPr lvl="1" eaLnBrk="1" hangingPunct="1">
              <a:lnSpc>
                <a:spcPct val="80000"/>
              </a:lnSpc>
              <a:defRPr/>
            </a:pPr>
            <a:r>
              <a:rPr lang="en-US" sz="2000" dirty="0" smtClean="0"/>
              <a:t>When doing your work for this class, you can use any MySQL client tool that you like.  For those of you who have some database experience, I’d encourage you to get proficient using both.</a:t>
            </a:r>
          </a:p>
          <a:p>
            <a:pPr lvl="1" eaLnBrk="1" hangingPunct="1">
              <a:lnSpc>
                <a:spcPct val="80000"/>
              </a:lnSpc>
              <a:defRPr/>
            </a:pPr>
            <a:r>
              <a:rPr lang="en-US" sz="2000" dirty="0" smtClean="0"/>
              <a:t>Can anyone figure out how to add foreign key constraints using the GUI?</a:t>
            </a:r>
            <a:endParaRPr lang="en-US" sz="1600" dirty="0" smtClean="0"/>
          </a:p>
          <a:p>
            <a:pPr lvl="1" eaLnBrk="1" hangingPunct="1">
              <a:lnSpc>
                <a:spcPct val="80000"/>
              </a:lnSpc>
              <a:defRPr/>
            </a:pPr>
            <a:r>
              <a:rPr lang="en-US" sz="2000" dirty="0" smtClean="0"/>
              <a:t>Chapter 16 talks about using MySQL Workbench to create database diagrams and forward engineer a database script from the diagram.  It’s also possible to generate a diagram from a script or a database.  We’ll talk more about this next time.</a:t>
            </a:r>
            <a:endParaRPr lang="en-US" sz="3200" dirty="0"/>
          </a:p>
        </p:txBody>
      </p:sp>
    </p:spTree>
    <p:extLst>
      <p:ext uri="{BB962C8B-B14F-4D97-AF65-F5344CB8AC3E}">
        <p14:creationId xmlns:p14="http://schemas.microsoft.com/office/powerpoint/2010/main" val="26219299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dirty="0" smtClean="0"/>
              <a:t>Database Design</a:t>
            </a:r>
          </a:p>
        </p:txBody>
      </p:sp>
      <p:sp>
        <p:nvSpPr>
          <p:cNvPr id="39939" name="Rectangle 3"/>
          <p:cNvSpPr>
            <a:spLocks noGrp="1" noChangeArrowheads="1"/>
          </p:cNvSpPr>
          <p:nvPr>
            <p:ph type="body" idx="1"/>
          </p:nvPr>
        </p:nvSpPr>
        <p:spPr>
          <a:xfrm>
            <a:off x="1066800" y="1981200"/>
            <a:ext cx="7543800" cy="4495800"/>
          </a:xfrm>
        </p:spPr>
        <p:txBody>
          <a:bodyPr/>
          <a:lstStyle/>
          <a:p>
            <a:pPr eaLnBrk="1" hangingPunct="1">
              <a:defRPr/>
            </a:pPr>
            <a:r>
              <a:rPr lang="en-US" sz="2400" dirty="0" smtClean="0"/>
              <a:t>Chapter 16 talks about the process of designing a database for a real world problem</a:t>
            </a:r>
          </a:p>
          <a:p>
            <a:pPr lvl="1" eaLnBrk="1" hangingPunct="1">
              <a:defRPr/>
            </a:pPr>
            <a:r>
              <a:rPr lang="en-US" sz="2000" dirty="0" smtClean="0"/>
              <a:t>The first half of the chapter outlines a process and identifies some “errors” to look out for.  I did this same kind of thing with you at the beginning of our </a:t>
            </a:r>
            <a:r>
              <a:rPr lang="en-US" sz="2000" dirty="0" err="1" smtClean="0"/>
              <a:t>db</a:t>
            </a:r>
            <a:r>
              <a:rPr lang="en-US" sz="2000" dirty="0" smtClean="0"/>
              <a:t> discussion.</a:t>
            </a:r>
          </a:p>
          <a:p>
            <a:pPr lvl="1" eaLnBrk="1" hangingPunct="1">
              <a:defRPr/>
            </a:pPr>
            <a:r>
              <a:rPr lang="en-US" sz="2000" dirty="0" smtClean="0"/>
              <a:t>The second half of the chapter describes a more formal process called “normalization”.  Those of you who took 275 know all about that process and all of the normal forms.  The rest of you should read the chapter so that you’ve seen the words but are NOT responsible for the formalized process.  </a:t>
            </a:r>
          </a:p>
          <a:p>
            <a:pPr eaLnBrk="1" hangingPunct="1">
              <a:defRPr/>
            </a:pPr>
            <a:r>
              <a:rPr lang="en-US" sz="2400" dirty="0" smtClean="0"/>
              <a:t>I’d like to do one database design problem with you as a group.</a:t>
            </a:r>
          </a:p>
        </p:txBody>
      </p:sp>
    </p:spTree>
    <p:extLst>
      <p:ext uri="{BB962C8B-B14F-4D97-AF65-F5344CB8AC3E}">
        <p14:creationId xmlns:p14="http://schemas.microsoft.com/office/powerpoint/2010/main" val="3960953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C16</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7A770902-463D-4180-AABA-5CF1A3B9CEA3}" type="slidenum">
              <a:rPr lang="en-US" altLang="en-US" sz="900">
                <a:latin typeface="Arial Narrow" pitchFamily="34" charset="0"/>
              </a:rPr>
              <a:pPr algn="r"/>
              <a:t>26</a:t>
            </a:fld>
            <a:endParaRPr lang="en-US" altLang="en-US" sz="900">
              <a:latin typeface="Arial Narrow" pitchFamily="34" charset="0"/>
            </a:endParaRPr>
          </a:p>
        </p:txBody>
      </p:sp>
      <p:graphicFrame>
        <p:nvGraphicFramePr>
          <p:cNvPr id="29698" name="Object 2"/>
          <p:cNvGraphicFramePr>
            <a:graphicFrameLocks noChangeAspect="1"/>
          </p:cNvGraphicFramePr>
          <p:nvPr/>
        </p:nvGraphicFramePr>
        <p:xfrm>
          <a:off x="914400" y="685800"/>
          <a:ext cx="7467600" cy="1041400"/>
        </p:xfrm>
        <a:graphic>
          <a:graphicData uri="http://schemas.openxmlformats.org/presentationml/2006/ole">
            <mc:AlternateContent xmlns:mc="http://schemas.openxmlformats.org/markup-compatibility/2006">
              <mc:Choice xmlns:v="urn:schemas-microsoft-com:vml" Requires="v">
                <p:oleObj spid="_x0000_s186373" name="Document" r:id="rId4" imgW="7437390" imgH="1041135" progId="Word.Document.8">
                  <p:embed/>
                </p:oleObj>
              </mc:Choice>
              <mc:Fallback>
                <p:oleObj name="Document" r:id="rId4" imgW="7437390" imgH="104113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467600" cy="1041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descr="16-0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76461" y="1582515"/>
            <a:ext cx="7919939" cy="2989485"/>
          </a:xfrm>
          <a:prstGeom prst="rect">
            <a:avLst/>
          </a:prstGeom>
          <a:noFill/>
          <a:ln>
            <a:noFill/>
          </a:ln>
        </p:spPr>
      </p:pic>
    </p:spTree>
    <p:extLst>
      <p:ext uri="{BB962C8B-B14F-4D97-AF65-F5344CB8AC3E}">
        <p14:creationId xmlns:p14="http://schemas.microsoft.com/office/powerpoint/2010/main" val="2405152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C16</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10C4E8A7-2ECD-4BCA-A9C5-6A73BB4B0245}" type="slidenum">
              <a:rPr lang="en-US" altLang="en-US" sz="900">
                <a:latin typeface="Arial Narrow" pitchFamily="34" charset="0"/>
              </a:rPr>
              <a:pPr algn="r"/>
              <a:t>27</a:t>
            </a:fld>
            <a:endParaRPr lang="en-US" altLang="en-US" sz="900">
              <a:latin typeface="Arial Narrow" pitchFamily="34" charset="0"/>
            </a:endParaRPr>
          </a:p>
        </p:txBody>
      </p:sp>
      <p:graphicFrame>
        <p:nvGraphicFramePr>
          <p:cNvPr id="30722" name="Object 2"/>
          <p:cNvGraphicFramePr>
            <a:graphicFrameLocks noChangeAspect="1"/>
          </p:cNvGraphicFramePr>
          <p:nvPr>
            <p:extLst/>
          </p:nvPr>
        </p:nvGraphicFramePr>
        <p:xfrm>
          <a:off x="914400" y="1138238"/>
          <a:ext cx="7288213" cy="2671762"/>
        </p:xfrm>
        <a:graphic>
          <a:graphicData uri="http://schemas.openxmlformats.org/presentationml/2006/ole">
            <mc:AlternateContent xmlns:mc="http://schemas.openxmlformats.org/markup-compatibility/2006">
              <mc:Choice xmlns:v="urn:schemas-microsoft-com:vml" Requires="v">
                <p:oleObj spid="_x0000_s187400" name="Document" r:id="rId5" imgW="7301323" imgH="2679611" progId="Word.Document.8">
                  <p:embed/>
                </p:oleObj>
              </mc:Choice>
              <mc:Fallback>
                <p:oleObj name="Document" r:id="rId5" imgW="7301323" imgH="2679611" progId="Word.Document.8">
                  <p:embed/>
                  <p:pic>
                    <p:nvPicPr>
                      <p:cNvPr id="0" name=""/>
                      <p:cNvPicPr>
                        <a:picLocks noChangeAspect="1" noChangeArrowheads="1"/>
                      </p:cNvPicPr>
                      <p:nvPr/>
                    </p:nvPicPr>
                    <p:blipFill>
                      <a:blip r:embed="rId6"/>
                      <a:srcRect/>
                      <a:stretch>
                        <a:fillRect/>
                      </a:stretch>
                    </p:blipFill>
                    <p:spPr bwMode="auto">
                      <a:xfrm>
                        <a:off x="914400" y="1138238"/>
                        <a:ext cx="7288213" cy="2671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nvPr>
        </p:nvGraphicFramePr>
        <p:xfrm>
          <a:off x="914400" y="685800"/>
          <a:ext cx="7189787" cy="771525"/>
        </p:xfrm>
        <a:graphic>
          <a:graphicData uri="http://schemas.openxmlformats.org/presentationml/2006/ole">
            <mc:AlternateContent xmlns:mc="http://schemas.openxmlformats.org/markup-compatibility/2006">
              <mc:Choice xmlns:v="urn:schemas-microsoft-com:vml" Requires="v">
                <p:oleObj spid="_x0000_s187401" name="Document" r:id="rId8" imgW="7205693" imgH="773810" progId="Word.Document.12">
                  <p:embed/>
                </p:oleObj>
              </mc:Choice>
              <mc:Fallback>
                <p:oleObj name="Document" r:id="rId8" imgW="7205693" imgH="773810" progId="Word.Document.12">
                  <p:embed/>
                  <p:pic>
                    <p:nvPicPr>
                      <p:cNvPr id="0" name=""/>
                      <p:cNvPicPr/>
                      <p:nvPr/>
                    </p:nvPicPr>
                    <p:blipFill>
                      <a:blip r:embed="rId9"/>
                      <a:stretch>
                        <a:fillRect/>
                      </a:stretch>
                    </p:blipFill>
                    <p:spPr>
                      <a:xfrm>
                        <a:off x="914400" y="685800"/>
                        <a:ext cx="7189787" cy="771525"/>
                      </a:xfrm>
                      <a:prstGeom prst="rect">
                        <a:avLst/>
                      </a:prstGeom>
                    </p:spPr>
                  </p:pic>
                </p:oleObj>
              </mc:Fallback>
            </mc:AlternateContent>
          </a:graphicData>
        </a:graphic>
      </p:graphicFrame>
    </p:spTree>
    <p:extLst>
      <p:ext uri="{BB962C8B-B14F-4D97-AF65-F5344CB8AC3E}">
        <p14:creationId xmlns:p14="http://schemas.microsoft.com/office/powerpoint/2010/main" val="609000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dirty="0" smtClean="0"/>
              <a:t>Database Design</a:t>
            </a:r>
          </a:p>
        </p:txBody>
      </p:sp>
      <p:sp>
        <p:nvSpPr>
          <p:cNvPr id="39939" name="Rectangle 3"/>
          <p:cNvSpPr>
            <a:spLocks noGrp="1" noChangeArrowheads="1"/>
          </p:cNvSpPr>
          <p:nvPr>
            <p:ph type="body" idx="1"/>
          </p:nvPr>
        </p:nvSpPr>
        <p:spPr>
          <a:xfrm>
            <a:off x="1066800" y="1981200"/>
            <a:ext cx="7543800" cy="4495800"/>
          </a:xfrm>
        </p:spPr>
        <p:txBody>
          <a:bodyPr/>
          <a:lstStyle/>
          <a:p>
            <a:pPr eaLnBrk="1" hangingPunct="1">
              <a:defRPr/>
            </a:pPr>
            <a:r>
              <a:rPr lang="en-US" sz="2400" dirty="0" smtClean="0"/>
              <a:t>Assume that you’ve been asked to create a database that supports the process of doing course evaluations at LCC.</a:t>
            </a:r>
          </a:p>
          <a:p>
            <a:pPr lvl="1" eaLnBrk="1" hangingPunct="1">
              <a:defRPr/>
            </a:pPr>
            <a:r>
              <a:rPr lang="en-US" sz="2000" dirty="0" smtClean="0"/>
              <a:t>Let me tell you what I know about the process and what I’d like the to be able to do with the data when evaluations are complete.</a:t>
            </a:r>
          </a:p>
          <a:p>
            <a:pPr lvl="1" eaLnBrk="1" hangingPunct="1">
              <a:defRPr/>
            </a:pPr>
            <a:r>
              <a:rPr lang="en-US" sz="2000" dirty="0" smtClean="0"/>
              <a:t>In groups of 3 or 4, create a first draft of the design on paper.  Use the first 4 or 5 steps in the previous slide.</a:t>
            </a:r>
          </a:p>
          <a:p>
            <a:pPr lvl="1" eaLnBrk="1" hangingPunct="1">
              <a:defRPr/>
            </a:pPr>
            <a:r>
              <a:rPr lang="en-US" sz="2000" dirty="0" smtClean="0"/>
              <a:t>We’ll compare and contrast your designs as a group when you’re done. </a:t>
            </a:r>
          </a:p>
          <a:p>
            <a:pPr lvl="1" eaLnBrk="1" hangingPunct="1">
              <a:defRPr/>
            </a:pPr>
            <a:r>
              <a:rPr lang="en-US" sz="2000" dirty="0" smtClean="0"/>
              <a:t>Then we’ll create at least PART of the design using a MySQL Workbench diagram and then will create a version of the database from the diagram.</a:t>
            </a:r>
          </a:p>
          <a:p>
            <a:pPr lvl="1" eaLnBrk="1" hangingPunct="1">
              <a:defRPr/>
            </a:pPr>
            <a:endParaRPr lang="en-US" sz="2000" dirty="0" smtClean="0"/>
          </a:p>
        </p:txBody>
      </p:sp>
    </p:spTree>
    <p:extLst>
      <p:ext uri="{BB962C8B-B14F-4D97-AF65-F5344CB8AC3E}">
        <p14:creationId xmlns:p14="http://schemas.microsoft.com/office/powerpoint/2010/main" val="19501487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dirty="0" smtClean="0"/>
              <a:t>Lab 4</a:t>
            </a:r>
          </a:p>
        </p:txBody>
      </p:sp>
      <p:sp>
        <p:nvSpPr>
          <p:cNvPr id="39939" name="Rectangle 3"/>
          <p:cNvSpPr>
            <a:spLocks noGrp="1" noChangeArrowheads="1"/>
          </p:cNvSpPr>
          <p:nvPr>
            <p:ph type="body" idx="1"/>
          </p:nvPr>
        </p:nvSpPr>
        <p:spPr>
          <a:xfrm>
            <a:off x="1066800" y="1981200"/>
            <a:ext cx="7543800" cy="4495800"/>
          </a:xfrm>
        </p:spPr>
        <p:txBody>
          <a:bodyPr/>
          <a:lstStyle/>
          <a:p>
            <a:pPr eaLnBrk="1" hangingPunct="1">
              <a:defRPr/>
            </a:pPr>
            <a:r>
              <a:rPr lang="en-US" sz="2400" dirty="0" smtClean="0"/>
              <a:t>Is essentially finished.  Write me a note in </a:t>
            </a:r>
            <a:r>
              <a:rPr lang="en-US" sz="2400" dirty="0" err="1" smtClean="0"/>
              <a:t>moodle</a:t>
            </a:r>
            <a:r>
              <a:rPr lang="en-US" sz="2400" dirty="0" smtClean="0"/>
              <a:t> when you have</a:t>
            </a:r>
          </a:p>
          <a:p>
            <a:pPr lvl="1" eaLnBrk="1" hangingPunct="1">
              <a:defRPr/>
            </a:pPr>
            <a:r>
              <a:rPr lang="en-US" sz="2000" dirty="0" smtClean="0"/>
              <a:t>Created both MGS databases in at least one instance of MySQL (the one you use in class and the one you use (at home) to do your labs)</a:t>
            </a:r>
          </a:p>
          <a:p>
            <a:pPr lvl="1" eaLnBrk="1" hangingPunct="1">
              <a:defRPr/>
            </a:pPr>
            <a:r>
              <a:rPr lang="en-US" sz="2000" dirty="0" smtClean="0"/>
              <a:t>Worked with </a:t>
            </a:r>
            <a:r>
              <a:rPr lang="en-US" sz="2000" dirty="0" err="1" smtClean="0"/>
              <a:t>phpMyAdmin</a:t>
            </a:r>
            <a:r>
              <a:rPr lang="en-US" sz="2000" dirty="0" smtClean="0"/>
              <a:t> and/or MySQL Workbench enough to feel comfortable.</a:t>
            </a:r>
          </a:p>
          <a:p>
            <a:pPr lvl="1" eaLnBrk="1" hangingPunct="1">
              <a:defRPr/>
            </a:pPr>
            <a:r>
              <a:rPr lang="en-US" sz="2000" dirty="0" smtClean="0"/>
              <a:t>Have created the </a:t>
            </a:r>
            <a:r>
              <a:rPr lang="en-US" sz="2000" dirty="0" err="1" smtClean="0"/>
              <a:t>CourseEvaluation</a:t>
            </a:r>
            <a:r>
              <a:rPr lang="en-US" sz="2000" dirty="0" smtClean="0"/>
              <a:t> database with either a SQL script or a database diagram in MySQL Workbench or the GUI in </a:t>
            </a:r>
            <a:r>
              <a:rPr lang="en-US" sz="2000" dirty="0" err="1" smtClean="0"/>
              <a:t>phpMyAdmin</a:t>
            </a:r>
            <a:r>
              <a:rPr lang="en-US" sz="2000" dirty="0" smtClean="0"/>
              <a:t> or MySQL Workbench. </a:t>
            </a:r>
          </a:p>
        </p:txBody>
      </p:sp>
    </p:spTree>
    <p:extLst>
      <p:ext uri="{BB962C8B-B14F-4D97-AF65-F5344CB8AC3E}">
        <p14:creationId xmlns:p14="http://schemas.microsoft.com/office/powerpoint/2010/main" val="3422293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smtClean="0"/>
              <a:t>Relational Databases</a:t>
            </a:r>
          </a:p>
        </p:txBody>
      </p:sp>
      <p:sp>
        <p:nvSpPr>
          <p:cNvPr id="39939" name="Rectangle 3"/>
          <p:cNvSpPr>
            <a:spLocks noGrp="1" noChangeArrowheads="1"/>
          </p:cNvSpPr>
          <p:nvPr>
            <p:ph type="body" idx="1"/>
          </p:nvPr>
        </p:nvSpPr>
        <p:spPr>
          <a:xfrm>
            <a:off x="1066800" y="1981200"/>
            <a:ext cx="7543800" cy="4495800"/>
          </a:xfrm>
        </p:spPr>
        <p:txBody>
          <a:bodyPr/>
          <a:lstStyle/>
          <a:p>
            <a:pPr eaLnBrk="1" hangingPunct="1">
              <a:defRPr/>
            </a:pPr>
            <a:r>
              <a:rPr lang="en-US" sz="2400" dirty="0" smtClean="0"/>
              <a:t>Lots of you took CIS 125 D</a:t>
            </a:r>
          </a:p>
          <a:p>
            <a:pPr lvl="1" eaLnBrk="1" hangingPunct="1">
              <a:defRPr/>
            </a:pPr>
            <a:r>
              <a:rPr lang="en-US" sz="2000" dirty="0" smtClean="0"/>
              <a:t>125D – gave you experience with using a database product that was designed for “small” applications and end users – Access.  It also gave you an intuitive understanding about the structure of databases.</a:t>
            </a:r>
          </a:p>
          <a:p>
            <a:pPr lvl="1" eaLnBrk="1" hangingPunct="1">
              <a:defRPr/>
            </a:pPr>
            <a:r>
              <a:rPr lang="en-US" sz="2000" dirty="0" smtClean="0"/>
              <a:t>275 –will give you experience with a formal process for creating normalized databases, reinforce your understanding of database concepts, perfect your ability to write SQL statements and exposed you to a database product that was designed for “large scale” applications – ORACLE.</a:t>
            </a:r>
          </a:p>
          <a:p>
            <a:pPr lvl="1" eaLnBrk="1" hangingPunct="1">
              <a:defRPr/>
            </a:pPr>
            <a:r>
              <a:rPr lang="en-US" sz="2000" dirty="0" smtClean="0"/>
              <a:t>276 – will build on 275 and gives you more database administration knowledge and skills as well</a:t>
            </a:r>
          </a:p>
        </p:txBody>
      </p:sp>
    </p:spTree>
    <p:extLst>
      <p:ext uri="{BB962C8B-B14F-4D97-AF65-F5344CB8AC3E}">
        <p14:creationId xmlns:p14="http://schemas.microsoft.com/office/powerpoint/2010/main" val="4087543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defRPr/>
            </a:pPr>
            <a:r>
              <a:rPr lang="en-US" dirty="0" smtClean="0"/>
              <a:t>Next Time</a:t>
            </a:r>
          </a:p>
        </p:txBody>
      </p:sp>
      <p:sp>
        <p:nvSpPr>
          <p:cNvPr id="178179" name="Rectangle 3"/>
          <p:cNvSpPr>
            <a:spLocks noGrp="1" noChangeArrowheads="1"/>
          </p:cNvSpPr>
          <p:nvPr>
            <p:ph type="body" idx="1"/>
          </p:nvPr>
        </p:nvSpPr>
        <p:spPr/>
        <p:txBody>
          <a:bodyPr/>
          <a:lstStyle/>
          <a:p>
            <a:pPr eaLnBrk="1" hangingPunct="1">
              <a:lnSpc>
                <a:spcPct val="80000"/>
              </a:lnSpc>
              <a:defRPr/>
            </a:pPr>
            <a:r>
              <a:rPr lang="en-US" dirty="0" smtClean="0"/>
              <a:t>Introduction to SQL</a:t>
            </a:r>
          </a:p>
          <a:p>
            <a:pPr lvl="1" eaLnBrk="1" hangingPunct="1">
              <a:lnSpc>
                <a:spcPct val="80000"/>
              </a:lnSpc>
              <a:defRPr/>
            </a:pPr>
            <a:r>
              <a:rPr lang="en-US" dirty="0" smtClean="0"/>
              <a:t>Chapter 18</a:t>
            </a:r>
          </a:p>
          <a:p>
            <a:pPr lvl="1" eaLnBrk="1" hangingPunct="1">
              <a:lnSpc>
                <a:spcPct val="80000"/>
              </a:lnSpc>
              <a:defRPr/>
            </a:pPr>
            <a:r>
              <a:rPr lang="en-US" dirty="0" smtClean="0"/>
              <a:t>Reading Quiz 7</a:t>
            </a:r>
          </a:p>
          <a:p>
            <a:pPr lvl="1" eaLnBrk="1" hangingPunct="1">
              <a:lnSpc>
                <a:spcPct val="80000"/>
              </a:lnSpc>
              <a:defRPr/>
            </a:pPr>
            <a:r>
              <a:rPr lang="en-US" dirty="0" smtClean="0"/>
              <a:t>Lab 7</a:t>
            </a:r>
          </a:p>
          <a:p>
            <a:pPr eaLnBrk="1" hangingPunct="1">
              <a:lnSpc>
                <a:spcPct val="80000"/>
              </a:lnSpc>
              <a:defRPr/>
            </a:pPr>
            <a:r>
              <a:rPr lang="en-US" dirty="0" err="1" smtClean="0"/>
              <a:t>php</a:t>
            </a:r>
            <a:r>
              <a:rPr lang="en-US" dirty="0" smtClean="0"/>
              <a:t> and MySQL together</a:t>
            </a:r>
          </a:p>
          <a:p>
            <a:pPr lvl="1" eaLnBrk="1" hangingPunct="1">
              <a:lnSpc>
                <a:spcPct val="80000"/>
              </a:lnSpc>
              <a:defRPr/>
            </a:pPr>
            <a:r>
              <a:rPr lang="en-US" dirty="0" smtClean="0"/>
              <a:t>Chapter 4</a:t>
            </a:r>
          </a:p>
          <a:p>
            <a:pPr lvl="1" eaLnBrk="1" hangingPunct="1">
              <a:lnSpc>
                <a:spcPct val="80000"/>
              </a:lnSpc>
              <a:defRPr/>
            </a:pPr>
            <a:r>
              <a:rPr lang="en-US" dirty="0" smtClean="0"/>
              <a:t>Reading Quiz 8</a:t>
            </a:r>
          </a:p>
          <a:p>
            <a:pPr lvl="1" eaLnBrk="1" hangingPunct="1">
              <a:lnSpc>
                <a:spcPct val="80000"/>
              </a:lnSpc>
              <a:defRPr/>
            </a:pPr>
            <a:r>
              <a:rPr lang="en-US" dirty="0" smtClean="0"/>
              <a:t>Lab 8</a:t>
            </a:r>
            <a:endParaRPr lang="en-US" sz="3200" dirty="0"/>
          </a:p>
          <a:p>
            <a:pPr eaLnBrk="1" hangingPunct="1">
              <a:lnSpc>
                <a:spcPct val="80000"/>
              </a:lnSpc>
              <a:defRPr/>
            </a:pPr>
            <a:r>
              <a:rPr lang="en-US" dirty="0" smtClean="0"/>
              <a:t>Quiz 2</a:t>
            </a:r>
          </a:p>
        </p:txBody>
      </p:sp>
    </p:spTree>
    <p:extLst>
      <p:ext uri="{BB962C8B-B14F-4D97-AF65-F5344CB8AC3E}">
        <p14:creationId xmlns:p14="http://schemas.microsoft.com/office/powerpoint/2010/main" val="1743452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C3</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8CA113DD-E104-4544-B01F-593CB17FAAE6}" type="slidenum">
              <a:rPr lang="en-US" altLang="en-US" sz="900">
                <a:latin typeface="Arial Narrow" pitchFamily="34" charset="0"/>
              </a:rPr>
              <a:pPr algn="r"/>
              <a:t>31</a:t>
            </a:fld>
            <a:endParaRPr lang="en-US" altLang="en-US" sz="900">
              <a:latin typeface="Arial Narrow" pitchFamily="34" charset="0"/>
            </a:endParaRPr>
          </a:p>
        </p:txBody>
      </p:sp>
      <p:graphicFrame>
        <p:nvGraphicFramePr>
          <p:cNvPr id="54274" name="Object 2"/>
          <p:cNvGraphicFramePr>
            <a:graphicFrameLocks noChangeAspect="1"/>
          </p:cNvGraphicFramePr>
          <p:nvPr>
            <p:extLst/>
          </p:nvPr>
        </p:nvGraphicFramePr>
        <p:xfrm>
          <a:off x="914400" y="1143000"/>
          <a:ext cx="7288213" cy="4305300"/>
        </p:xfrm>
        <a:graphic>
          <a:graphicData uri="http://schemas.openxmlformats.org/presentationml/2006/ole">
            <mc:AlternateContent xmlns:mc="http://schemas.openxmlformats.org/markup-compatibility/2006">
              <mc:Choice xmlns:v="urn:schemas-microsoft-com:vml" Requires="v">
                <p:oleObj spid="_x0000_s161822" name="Document" r:id="rId5" imgW="7301323" imgH="4324392" progId="Word.Document.8">
                  <p:embed/>
                </p:oleObj>
              </mc:Choice>
              <mc:Fallback>
                <p:oleObj name="Document" r:id="rId5" imgW="7301323" imgH="4324392" progId="Word.Document.8">
                  <p:embed/>
                  <p:pic>
                    <p:nvPicPr>
                      <p:cNvPr id="0" name=""/>
                      <p:cNvPicPr>
                        <a:picLocks noChangeAspect="1" noChangeArrowheads="1"/>
                      </p:cNvPicPr>
                      <p:nvPr/>
                    </p:nvPicPr>
                    <p:blipFill>
                      <a:blip r:embed="rId6"/>
                      <a:srcRect/>
                      <a:stretch>
                        <a:fillRect/>
                      </a:stretch>
                    </p:blipFill>
                    <p:spPr bwMode="auto">
                      <a:xfrm>
                        <a:off x="914400" y="1143000"/>
                        <a:ext cx="7288213" cy="4305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6969125" cy="771525"/>
        </p:xfrm>
        <a:graphic>
          <a:graphicData uri="http://schemas.openxmlformats.org/presentationml/2006/ole">
            <mc:AlternateContent xmlns:mc="http://schemas.openxmlformats.org/markup-compatibility/2006">
              <mc:Choice xmlns:v="urn:schemas-microsoft-com:vml" Requires="v">
                <p:oleObj spid="_x0000_s161823" name="Document" r:id="rId8" imgW="6983829" imgH="773810" progId="Word.Document.12">
                  <p:embed/>
                </p:oleObj>
              </mc:Choice>
              <mc:Fallback>
                <p:oleObj name="Document" r:id="rId8" imgW="6983829" imgH="773810" progId="Word.Document.12">
                  <p:embed/>
                  <p:pic>
                    <p:nvPicPr>
                      <p:cNvPr id="0" name=""/>
                      <p:cNvPicPr/>
                      <p:nvPr/>
                    </p:nvPicPr>
                    <p:blipFill>
                      <a:blip r:embed="rId9"/>
                      <a:stretch>
                        <a:fillRect/>
                      </a:stretch>
                    </p:blipFill>
                    <p:spPr>
                      <a:xfrm>
                        <a:off x="914400" y="685800"/>
                        <a:ext cx="6969125" cy="771525"/>
                      </a:xfrm>
                      <a:prstGeom prst="rect">
                        <a:avLst/>
                      </a:prstGeom>
                    </p:spPr>
                  </p:pic>
                </p:oleObj>
              </mc:Fallback>
            </mc:AlternateContent>
          </a:graphicData>
        </a:graphic>
      </p:graphicFrame>
    </p:spTree>
    <p:extLst>
      <p:ext uri="{BB962C8B-B14F-4D97-AF65-F5344CB8AC3E}">
        <p14:creationId xmlns:p14="http://schemas.microsoft.com/office/powerpoint/2010/main" val="24509251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C3</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F2307607-DEEC-4CE1-A545-BC2B04A15E99}" type="slidenum">
              <a:rPr lang="en-US" altLang="en-US" sz="900">
                <a:latin typeface="Arial Narrow" pitchFamily="34" charset="0"/>
              </a:rPr>
              <a:pPr algn="r"/>
              <a:t>32</a:t>
            </a:fld>
            <a:endParaRPr lang="en-US" altLang="en-US" sz="900">
              <a:latin typeface="Arial Narrow" pitchFamily="34" charset="0"/>
            </a:endParaRPr>
          </a:p>
        </p:txBody>
      </p:sp>
      <p:graphicFrame>
        <p:nvGraphicFramePr>
          <p:cNvPr id="55298" name="Object 2"/>
          <p:cNvGraphicFramePr>
            <a:graphicFrameLocks noChangeAspect="1"/>
          </p:cNvGraphicFramePr>
          <p:nvPr>
            <p:extLst/>
          </p:nvPr>
        </p:nvGraphicFramePr>
        <p:xfrm>
          <a:off x="914400" y="1143000"/>
          <a:ext cx="7288213" cy="1801812"/>
        </p:xfrm>
        <a:graphic>
          <a:graphicData uri="http://schemas.openxmlformats.org/presentationml/2006/ole">
            <mc:AlternateContent xmlns:mc="http://schemas.openxmlformats.org/markup-compatibility/2006">
              <mc:Choice xmlns:v="urn:schemas-microsoft-com:vml" Requires="v">
                <p:oleObj spid="_x0000_s162846" name="Document" r:id="rId5" imgW="7301323" imgH="1809331" progId="Word.Document.8">
                  <p:embed/>
                </p:oleObj>
              </mc:Choice>
              <mc:Fallback>
                <p:oleObj name="Document" r:id="rId5" imgW="7301323" imgH="1809331" progId="Word.Document.8">
                  <p:embed/>
                  <p:pic>
                    <p:nvPicPr>
                      <p:cNvPr id="0" name=""/>
                      <p:cNvPicPr>
                        <a:picLocks noChangeAspect="1" noChangeArrowheads="1"/>
                      </p:cNvPicPr>
                      <p:nvPr/>
                    </p:nvPicPr>
                    <p:blipFill>
                      <a:blip r:embed="rId6"/>
                      <a:srcRect/>
                      <a:stretch>
                        <a:fillRect/>
                      </a:stretch>
                    </p:blipFill>
                    <p:spPr bwMode="auto">
                      <a:xfrm>
                        <a:off x="914400" y="1143000"/>
                        <a:ext cx="7288213" cy="1801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62847" name="Document" r:id="rId8" imgW="5956042" imgH="426495" progId="Word.Document.12">
                  <p:embed/>
                </p:oleObj>
              </mc:Choice>
              <mc:Fallback>
                <p:oleObj name="Document" r:id="rId8" imgW="5956042" imgH="426495" progId="Word.Document.12">
                  <p:embed/>
                  <p:pic>
                    <p:nvPicPr>
                      <p:cNvPr id="0" name=""/>
                      <p:cNvPicPr/>
                      <p:nvPr/>
                    </p:nvPicPr>
                    <p:blipFill>
                      <a:blip r:embed="rId9"/>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11961951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C3</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EFD2B94-B0FD-4EDE-A0B8-37433A45DF27}" type="slidenum">
              <a:rPr lang="en-US" altLang="en-US" sz="900">
                <a:latin typeface="Arial Narrow" pitchFamily="34" charset="0"/>
              </a:rPr>
              <a:pPr algn="r"/>
              <a:t>33</a:t>
            </a:fld>
            <a:endParaRPr lang="en-US" altLang="en-US" sz="900">
              <a:latin typeface="Arial Narrow" pitchFamily="34" charset="0"/>
            </a:endParaRPr>
          </a:p>
        </p:txBody>
      </p:sp>
      <p:graphicFrame>
        <p:nvGraphicFramePr>
          <p:cNvPr id="56322" name="Object 2"/>
          <p:cNvGraphicFramePr>
            <a:graphicFrameLocks noChangeAspect="1"/>
          </p:cNvGraphicFramePr>
          <p:nvPr>
            <p:extLst/>
          </p:nvPr>
        </p:nvGraphicFramePr>
        <p:xfrm>
          <a:off x="914399" y="685800"/>
          <a:ext cx="7301323" cy="434600"/>
        </p:xfrm>
        <a:graphic>
          <a:graphicData uri="http://schemas.openxmlformats.org/presentationml/2006/ole">
            <mc:AlternateContent xmlns:mc="http://schemas.openxmlformats.org/markup-compatibility/2006">
              <mc:Choice xmlns:v="urn:schemas-microsoft-com:vml" Requires="v">
                <p:oleObj spid="_x0000_s163856" name="Document" r:id="rId5" imgW="7301323" imgH="434600" progId="Word.Document.8">
                  <p:embed/>
                </p:oleObj>
              </mc:Choice>
              <mc:Fallback>
                <p:oleObj name="Document" r:id="rId5" imgW="7301323" imgH="434600" progId="Word.Document.8">
                  <p:embed/>
                  <p:pic>
                    <p:nvPicPr>
                      <p:cNvPr id="0" name=""/>
                      <p:cNvPicPr>
                        <a:picLocks noChangeAspect="1" noChangeArrowheads="1"/>
                      </p:cNvPicPr>
                      <p:nvPr/>
                    </p:nvPicPr>
                    <p:blipFill>
                      <a:blip r:embed="rId6"/>
                      <a:srcRect/>
                      <a:stretch>
                        <a:fillRect/>
                      </a:stretch>
                    </p:blipFill>
                    <p:spPr bwMode="auto">
                      <a:xfrm>
                        <a:off x="914399" y="685800"/>
                        <a:ext cx="7301323" cy="434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6326" name="Picture 6" descr="3-10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0914" y="1214485"/>
            <a:ext cx="6946286" cy="495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8055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smtClean="0"/>
              <a:t>Murach's PHP and MySQL, C3</a:t>
            </a:r>
            <a:endParaRPr lang="en-US" altLang="en-US"/>
          </a:p>
        </p:txBody>
      </p:sp>
      <p:sp>
        <p:nvSpPr>
          <p:cNvPr id="3" name="Footer Placeholder 2"/>
          <p:cNvSpPr>
            <a:spLocks noGrp="1"/>
          </p:cNvSpPr>
          <p:nvPr>
            <p:ph type="ftr" sz="quarter" idx="11"/>
          </p:nvPr>
        </p:nvSpPr>
        <p:spPr/>
        <p:txBody>
          <a:bodyPr/>
          <a:lstStyle/>
          <a:p>
            <a:r>
              <a:rPr lang="en-US" altLang="en-US" dirty="0" smtClean="0"/>
              <a:t>© 2014, Mike </a:t>
            </a:r>
            <a:r>
              <a:rPr lang="en-US" altLang="en-US" dirty="0" err="1" smtClean="0"/>
              <a:t>Murach</a:t>
            </a:r>
            <a:r>
              <a:rPr lang="en-US" altLang="en-US" dirty="0" smtClean="0"/>
              <a:t> &amp; Associates, Inc.</a:t>
            </a:r>
            <a:endParaRPr lang="en-US" altLang="en-US" dirty="0"/>
          </a:p>
        </p:txBody>
      </p:sp>
      <p:sp>
        <p:nvSpPr>
          <p:cNvPr id="4" name="Slide Number Placeholder 3"/>
          <p:cNvSpPr>
            <a:spLocks noGrp="1"/>
          </p:cNvSpPr>
          <p:nvPr>
            <p:ph type="sldNum" sz="quarter" idx="12"/>
          </p:nvPr>
        </p:nvSpPr>
        <p:spPr/>
        <p:txBody>
          <a:bodyPr/>
          <a:lstStyle/>
          <a:p>
            <a:endParaRPr lang="en-US" altLang="en-US" smtClean="0"/>
          </a:p>
          <a:p>
            <a:pPr algn="r"/>
            <a:r>
              <a:rPr lang="en-US" altLang="en-US" sz="900" smtClean="0">
                <a:latin typeface="Arial Narrow" pitchFamily="34" charset="0"/>
              </a:rPr>
              <a:t>Slide </a:t>
            </a:r>
            <a:fld id="{5885A1BD-12B5-4756-867A-57CA1C17964C}" type="slidenum">
              <a:rPr lang="en-US" altLang="en-US" sz="900" smtClean="0">
                <a:latin typeface="Arial Narrow" pitchFamily="34" charset="0"/>
              </a:rPr>
              <a:pPr algn="r"/>
              <a:t>34</a:t>
            </a:fld>
            <a:endParaRPr lang="en-US" altLang="en-US" sz="900">
              <a:latin typeface="Arial Narrow" pitchFamily="34" charset="0"/>
            </a:endParaRPr>
          </a:p>
        </p:txBody>
      </p:sp>
      <p:graphicFrame>
        <p:nvGraphicFramePr>
          <p:cNvPr id="5" name="Object 4"/>
          <p:cNvGraphicFramePr>
            <a:graphicFrameLocks noChangeAspect="1"/>
          </p:cNvGraphicFramePr>
          <p:nvPr>
            <p:extLst/>
          </p:nvPr>
        </p:nvGraphicFramePr>
        <p:xfrm>
          <a:off x="914400" y="685800"/>
          <a:ext cx="7263638" cy="807988"/>
        </p:xfrm>
        <a:graphic>
          <a:graphicData uri="http://schemas.openxmlformats.org/presentationml/2006/ole">
            <mc:AlternateContent xmlns:mc="http://schemas.openxmlformats.org/markup-compatibility/2006">
              <mc:Choice xmlns:v="urn:schemas-microsoft-com:vml" Requires="v">
                <p:oleObj spid="_x0000_s164880" name="Document" r:id="rId4" imgW="7263638" imgH="807988" progId="Word.Document.8">
                  <p:embed/>
                </p:oleObj>
              </mc:Choice>
              <mc:Fallback>
                <p:oleObj name="Document" r:id="rId4" imgW="7263638" imgH="807988" progId="Word.Document.8">
                  <p:embed/>
                  <p:pic>
                    <p:nvPicPr>
                      <p:cNvPr id="0" name=""/>
                      <p:cNvPicPr>
                        <a:picLocks noChangeAspect="1" noChangeArrowheads="1"/>
                      </p:cNvPicPr>
                      <p:nvPr/>
                    </p:nvPicPr>
                    <p:blipFill>
                      <a:blip r:embed="rId5"/>
                      <a:srcRect/>
                      <a:stretch>
                        <a:fillRect/>
                      </a:stretch>
                    </p:blipFill>
                    <p:spPr bwMode="auto">
                      <a:xfrm>
                        <a:off x="914400" y="685800"/>
                        <a:ext cx="7263638" cy="807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427" name="Picture 3" descr="3-10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219200"/>
            <a:ext cx="6428572" cy="105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13840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C3</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D35392E3-DAB8-4C10-B28D-C0CA750114BD}" type="slidenum">
              <a:rPr lang="en-US" altLang="en-US" sz="900">
                <a:latin typeface="Arial Narrow" pitchFamily="34" charset="0"/>
              </a:rPr>
              <a:pPr algn="r"/>
              <a:t>35</a:t>
            </a:fld>
            <a:endParaRPr lang="en-US" altLang="en-US" sz="900">
              <a:latin typeface="Arial Narrow" pitchFamily="34" charset="0"/>
            </a:endParaRPr>
          </a:p>
        </p:txBody>
      </p:sp>
      <p:graphicFrame>
        <p:nvGraphicFramePr>
          <p:cNvPr id="57346" name="Object 2"/>
          <p:cNvGraphicFramePr>
            <a:graphicFrameLocks noChangeAspect="1"/>
          </p:cNvGraphicFramePr>
          <p:nvPr>
            <p:extLst/>
          </p:nvPr>
        </p:nvGraphicFramePr>
        <p:xfrm>
          <a:off x="914401" y="1143000"/>
          <a:ext cx="7301323" cy="2293980"/>
        </p:xfrm>
        <a:graphic>
          <a:graphicData uri="http://schemas.openxmlformats.org/presentationml/2006/ole">
            <mc:AlternateContent xmlns:mc="http://schemas.openxmlformats.org/markup-compatibility/2006">
              <mc:Choice xmlns:v="urn:schemas-microsoft-com:vml" Requires="v">
                <p:oleObj spid="_x0000_s165918" name="Document" r:id="rId5" imgW="7301323" imgH="2293980" progId="Word.Document.8">
                  <p:embed/>
                </p:oleObj>
              </mc:Choice>
              <mc:Fallback>
                <p:oleObj name="Document" r:id="rId5" imgW="7301323" imgH="2293980" progId="Word.Document.8">
                  <p:embed/>
                  <p:pic>
                    <p:nvPicPr>
                      <p:cNvPr id="0" name=""/>
                      <p:cNvPicPr>
                        <a:picLocks noChangeAspect="1" noChangeArrowheads="1"/>
                      </p:cNvPicPr>
                      <p:nvPr/>
                    </p:nvPicPr>
                    <p:blipFill>
                      <a:blip r:embed="rId6"/>
                      <a:srcRect/>
                      <a:stretch>
                        <a:fillRect/>
                      </a:stretch>
                    </p:blipFill>
                    <p:spPr bwMode="auto">
                      <a:xfrm>
                        <a:off x="914401" y="1143000"/>
                        <a:ext cx="7301323" cy="22939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65919" name="Document" r:id="rId8" imgW="5956042" imgH="426495" progId="Word.Document.12">
                  <p:embed/>
                </p:oleObj>
              </mc:Choice>
              <mc:Fallback>
                <p:oleObj name="Document" r:id="rId8" imgW="5956042" imgH="426495" progId="Word.Document.12">
                  <p:embed/>
                  <p:pic>
                    <p:nvPicPr>
                      <p:cNvPr id="0" name=""/>
                      <p:cNvPicPr/>
                      <p:nvPr/>
                    </p:nvPicPr>
                    <p:blipFill>
                      <a:blip r:embed="rId9"/>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4174814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C3</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CD55E5B-5F32-4D75-BF7F-2E5AEC886C31}" type="slidenum">
              <a:rPr lang="en-US" altLang="en-US" sz="900">
                <a:latin typeface="Arial Narrow" pitchFamily="34" charset="0"/>
              </a:rPr>
              <a:pPr algn="r"/>
              <a:t>36</a:t>
            </a:fld>
            <a:endParaRPr lang="en-US" altLang="en-US" sz="900">
              <a:latin typeface="Arial Narrow" pitchFamily="34" charset="0"/>
            </a:endParaRPr>
          </a:p>
        </p:txBody>
      </p:sp>
      <p:graphicFrame>
        <p:nvGraphicFramePr>
          <p:cNvPr id="58370" name="Object 2"/>
          <p:cNvGraphicFramePr>
            <a:graphicFrameLocks noChangeAspect="1"/>
          </p:cNvGraphicFramePr>
          <p:nvPr>
            <p:extLst/>
          </p:nvPr>
        </p:nvGraphicFramePr>
        <p:xfrm>
          <a:off x="914402" y="685800"/>
          <a:ext cx="7301323" cy="434600"/>
        </p:xfrm>
        <a:graphic>
          <a:graphicData uri="http://schemas.openxmlformats.org/presentationml/2006/ole">
            <mc:AlternateContent xmlns:mc="http://schemas.openxmlformats.org/markup-compatibility/2006">
              <mc:Choice xmlns:v="urn:schemas-microsoft-com:vml" Requires="v">
                <p:oleObj spid="_x0000_s166928" name="Document" r:id="rId5" imgW="7301323" imgH="434600" progId="Word.Document.8">
                  <p:embed/>
                </p:oleObj>
              </mc:Choice>
              <mc:Fallback>
                <p:oleObj name="Document" r:id="rId5" imgW="7301323" imgH="434600" progId="Word.Document.8">
                  <p:embed/>
                  <p:pic>
                    <p:nvPicPr>
                      <p:cNvPr id="0" name=""/>
                      <p:cNvPicPr>
                        <a:picLocks noChangeAspect="1" noChangeArrowheads="1"/>
                      </p:cNvPicPr>
                      <p:nvPr/>
                    </p:nvPicPr>
                    <p:blipFill>
                      <a:blip r:embed="rId6"/>
                      <a:srcRect/>
                      <a:stretch>
                        <a:fillRect/>
                      </a:stretch>
                    </p:blipFill>
                    <p:spPr bwMode="auto">
                      <a:xfrm>
                        <a:off x="914402" y="685800"/>
                        <a:ext cx="7301323" cy="434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8374" name="Picture 6" descr="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2" y="1219200"/>
            <a:ext cx="2142857" cy="305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7" descr="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1061" y="1219200"/>
            <a:ext cx="4968540" cy="4977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188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C3</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CF8011DB-A174-41B6-A562-30082D7500A2}" type="slidenum">
              <a:rPr lang="en-US" altLang="en-US" sz="900">
                <a:latin typeface="Arial Narrow" pitchFamily="34" charset="0"/>
              </a:rPr>
              <a:pPr algn="r"/>
              <a:t>37</a:t>
            </a:fld>
            <a:endParaRPr lang="en-US" altLang="en-US" sz="900">
              <a:latin typeface="Arial Narrow" pitchFamily="34" charset="0"/>
            </a:endParaRPr>
          </a:p>
        </p:txBody>
      </p:sp>
      <p:graphicFrame>
        <p:nvGraphicFramePr>
          <p:cNvPr id="59394" name="Object 2"/>
          <p:cNvGraphicFramePr>
            <a:graphicFrameLocks noChangeAspect="1"/>
          </p:cNvGraphicFramePr>
          <p:nvPr>
            <p:extLst/>
          </p:nvPr>
        </p:nvGraphicFramePr>
        <p:xfrm>
          <a:off x="914403" y="685800"/>
          <a:ext cx="7301323" cy="792505"/>
        </p:xfrm>
        <a:graphic>
          <a:graphicData uri="http://schemas.openxmlformats.org/presentationml/2006/ole">
            <mc:AlternateContent xmlns:mc="http://schemas.openxmlformats.org/markup-compatibility/2006">
              <mc:Choice xmlns:v="urn:schemas-microsoft-com:vml" Requires="v">
                <p:oleObj spid="_x0000_s167952" name="Document" r:id="rId5" imgW="7301323" imgH="792505" progId="Word.Document.8">
                  <p:embed/>
                </p:oleObj>
              </mc:Choice>
              <mc:Fallback>
                <p:oleObj name="Document" r:id="rId5" imgW="7301323" imgH="792505" progId="Word.Document.8">
                  <p:embed/>
                  <p:pic>
                    <p:nvPicPr>
                      <p:cNvPr id="0" name=""/>
                      <p:cNvPicPr>
                        <a:picLocks noChangeAspect="1" noChangeArrowheads="1"/>
                      </p:cNvPicPr>
                      <p:nvPr/>
                    </p:nvPicPr>
                    <p:blipFill>
                      <a:blip r:embed="rId6"/>
                      <a:srcRect/>
                      <a:stretch>
                        <a:fillRect/>
                      </a:stretch>
                    </p:blipFill>
                    <p:spPr bwMode="auto">
                      <a:xfrm>
                        <a:off x="914403" y="685800"/>
                        <a:ext cx="7301323" cy="792505"/>
                      </a:xfrm>
                      <a:prstGeom prst="rect">
                        <a:avLst/>
                      </a:prstGeom>
                      <a:noFill/>
                      <a:ln>
                        <a:noFill/>
                      </a:ln>
                      <a:effectLst/>
                    </p:spPr>
                  </p:pic>
                </p:oleObj>
              </mc:Fallback>
            </mc:AlternateContent>
          </a:graphicData>
        </a:graphic>
      </p:graphicFrame>
      <p:pic>
        <p:nvPicPr>
          <p:cNvPr id="59398" name="Picture 6" descr="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4323" y="1539419"/>
            <a:ext cx="6750477" cy="143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1421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C3</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28814916-DFC3-4194-8A1C-BBEE7A4145D6}" type="slidenum">
              <a:rPr lang="en-US" altLang="en-US" sz="900">
                <a:latin typeface="Arial Narrow" pitchFamily="34" charset="0"/>
              </a:rPr>
              <a:pPr algn="r"/>
              <a:t>38</a:t>
            </a:fld>
            <a:endParaRPr lang="en-US" altLang="en-US" sz="900">
              <a:latin typeface="Arial Narrow" pitchFamily="34" charset="0"/>
            </a:endParaRPr>
          </a:p>
        </p:txBody>
      </p:sp>
      <p:graphicFrame>
        <p:nvGraphicFramePr>
          <p:cNvPr id="60418" name="Object 2"/>
          <p:cNvGraphicFramePr>
            <a:graphicFrameLocks noChangeAspect="1"/>
          </p:cNvGraphicFramePr>
          <p:nvPr>
            <p:extLst/>
          </p:nvPr>
        </p:nvGraphicFramePr>
        <p:xfrm>
          <a:off x="914400" y="685800"/>
          <a:ext cx="7301323" cy="434600"/>
        </p:xfrm>
        <a:graphic>
          <a:graphicData uri="http://schemas.openxmlformats.org/presentationml/2006/ole">
            <mc:AlternateContent xmlns:mc="http://schemas.openxmlformats.org/markup-compatibility/2006">
              <mc:Choice xmlns:v="urn:schemas-microsoft-com:vml" Requires="v">
                <p:oleObj spid="_x0000_s168976" name="Document" r:id="rId5" imgW="7301323" imgH="434600" progId="Word.Document.8">
                  <p:embed/>
                </p:oleObj>
              </mc:Choice>
              <mc:Fallback>
                <p:oleObj name="Document" r:id="rId5" imgW="7301323" imgH="434600" progId="Word.Document.8">
                  <p:embed/>
                  <p:pic>
                    <p:nvPicPr>
                      <p:cNvPr id="0" name=""/>
                      <p:cNvPicPr>
                        <a:picLocks noChangeAspect="1" noChangeArrowheads="1"/>
                      </p:cNvPicPr>
                      <p:nvPr/>
                    </p:nvPicPr>
                    <p:blipFill>
                      <a:blip r:embed="rId6"/>
                      <a:srcRect/>
                      <a:stretch>
                        <a:fillRect/>
                      </a:stretch>
                    </p:blipFill>
                    <p:spPr bwMode="auto">
                      <a:xfrm>
                        <a:off x="914400" y="685800"/>
                        <a:ext cx="7301323" cy="434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0422" name="Picture 6" descr="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076" y="1219200"/>
            <a:ext cx="5313524" cy="408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2592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C3</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BDB3DF7-B533-4EF7-8649-96D9970C7767}" type="slidenum">
              <a:rPr lang="en-US" altLang="en-US" sz="900">
                <a:latin typeface="Arial Narrow" pitchFamily="34" charset="0"/>
              </a:rPr>
              <a:pPr algn="r"/>
              <a:t>39</a:t>
            </a:fld>
            <a:endParaRPr lang="en-US" altLang="en-US" sz="900">
              <a:latin typeface="Arial Narrow" pitchFamily="34" charset="0"/>
            </a:endParaRPr>
          </a:p>
        </p:txBody>
      </p:sp>
      <p:graphicFrame>
        <p:nvGraphicFramePr>
          <p:cNvPr id="40962" name="Object 2"/>
          <p:cNvGraphicFramePr>
            <a:graphicFrameLocks noChangeAspect="1"/>
          </p:cNvGraphicFramePr>
          <p:nvPr>
            <p:extLst/>
          </p:nvPr>
        </p:nvGraphicFramePr>
        <p:xfrm>
          <a:off x="914400" y="1147763"/>
          <a:ext cx="7288213" cy="3195637"/>
        </p:xfrm>
        <a:graphic>
          <a:graphicData uri="http://schemas.openxmlformats.org/presentationml/2006/ole">
            <mc:AlternateContent xmlns:mc="http://schemas.openxmlformats.org/markup-compatibility/2006">
              <mc:Choice xmlns:v="urn:schemas-microsoft-com:vml" Requires="v">
                <p:oleObj spid="_x0000_s170014" name="Document" r:id="rId5" imgW="7301323" imgH="3208548" progId="Word.Document.8">
                  <p:embed/>
                </p:oleObj>
              </mc:Choice>
              <mc:Fallback>
                <p:oleObj name="Document" r:id="rId5" imgW="7301323" imgH="3208548" progId="Word.Document.8">
                  <p:embed/>
                  <p:pic>
                    <p:nvPicPr>
                      <p:cNvPr id="0" name=""/>
                      <p:cNvPicPr>
                        <a:picLocks noChangeAspect="1" noChangeArrowheads="1"/>
                      </p:cNvPicPr>
                      <p:nvPr/>
                    </p:nvPicPr>
                    <p:blipFill>
                      <a:blip r:embed="rId6"/>
                      <a:srcRect/>
                      <a:stretch>
                        <a:fillRect/>
                      </a:stretch>
                    </p:blipFill>
                    <p:spPr bwMode="auto">
                      <a:xfrm>
                        <a:off x="914400" y="1147763"/>
                        <a:ext cx="7288213" cy="3195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966" name="Picture 6" descr="3-4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924429"/>
            <a:ext cx="5300001" cy="102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nvPr>
        </p:nvGraphicFramePr>
        <p:xfrm>
          <a:off x="914400" y="685800"/>
          <a:ext cx="6888162" cy="771525"/>
        </p:xfrm>
        <a:graphic>
          <a:graphicData uri="http://schemas.openxmlformats.org/presentationml/2006/ole">
            <mc:AlternateContent xmlns:mc="http://schemas.openxmlformats.org/markup-compatibility/2006">
              <mc:Choice xmlns:v="urn:schemas-microsoft-com:vml" Requires="v">
                <p:oleObj spid="_x0000_s170015" name="Document" r:id="rId9" imgW="6903381" imgH="773090" progId="Word.Document.12">
                  <p:embed/>
                </p:oleObj>
              </mc:Choice>
              <mc:Fallback>
                <p:oleObj name="Document" r:id="rId9" imgW="6903381" imgH="773090" progId="Word.Document.12">
                  <p:embed/>
                  <p:pic>
                    <p:nvPicPr>
                      <p:cNvPr id="0" name=""/>
                      <p:cNvPicPr/>
                      <p:nvPr/>
                    </p:nvPicPr>
                    <p:blipFill>
                      <a:blip r:embed="rId10"/>
                      <a:stretch>
                        <a:fillRect/>
                      </a:stretch>
                    </p:blipFill>
                    <p:spPr>
                      <a:xfrm>
                        <a:off x="914400" y="685800"/>
                        <a:ext cx="6888162" cy="771525"/>
                      </a:xfrm>
                      <a:prstGeom prst="rect">
                        <a:avLst/>
                      </a:prstGeom>
                    </p:spPr>
                  </p:pic>
                </p:oleObj>
              </mc:Fallback>
            </mc:AlternateContent>
          </a:graphicData>
        </a:graphic>
      </p:graphicFrame>
    </p:spTree>
    <p:extLst>
      <p:ext uri="{BB962C8B-B14F-4D97-AF65-F5344CB8AC3E}">
        <p14:creationId xmlns:p14="http://schemas.microsoft.com/office/powerpoint/2010/main" val="1152218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sz="4000" smtClean="0"/>
              <a:t> Relational Databases</a:t>
            </a:r>
          </a:p>
        </p:txBody>
      </p:sp>
      <p:sp>
        <p:nvSpPr>
          <p:cNvPr id="201731" name="Rectangle 3"/>
          <p:cNvSpPr>
            <a:spLocks noGrp="1" noChangeArrowheads="1"/>
          </p:cNvSpPr>
          <p:nvPr>
            <p:ph type="body" idx="1"/>
          </p:nvPr>
        </p:nvSpPr>
        <p:spPr/>
        <p:txBody>
          <a:bodyPr/>
          <a:lstStyle/>
          <a:p>
            <a:pPr eaLnBrk="1" hangingPunct="1">
              <a:defRPr/>
            </a:pPr>
            <a:r>
              <a:rPr lang="en-US" sz="2400" dirty="0" smtClean="0"/>
              <a:t>Those of you who didn’t take either one or both of those courses will get the database concepts by example</a:t>
            </a:r>
          </a:p>
          <a:p>
            <a:pPr lvl="1" eaLnBrk="1" hangingPunct="1">
              <a:defRPr/>
            </a:pPr>
            <a:r>
              <a:rPr lang="en-US" sz="2000" dirty="0" smtClean="0"/>
              <a:t>I’ll show you a couple of databases, explain some key concepts, help you design databases for labs and help you write the </a:t>
            </a:r>
            <a:r>
              <a:rPr lang="en-US" sz="2000" dirty="0" err="1" smtClean="0"/>
              <a:t>sql</a:t>
            </a:r>
            <a:r>
              <a:rPr lang="en-US" sz="2000" dirty="0" smtClean="0"/>
              <a:t> scripts you need for most labs.</a:t>
            </a:r>
          </a:p>
          <a:p>
            <a:pPr lvl="1" eaLnBrk="1" hangingPunct="1">
              <a:defRPr/>
            </a:pPr>
            <a:r>
              <a:rPr lang="en-US" sz="2000" dirty="0" smtClean="0"/>
              <a:t>You’ll pick up the stuff you need to know through working with the examples and exercises.</a:t>
            </a:r>
          </a:p>
          <a:p>
            <a:pPr lvl="1" eaLnBrk="1" hangingPunct="1">
              <a:defRPr/>
            </a:pPr>
            <a:r>
              <a:rPr lang="en-US" sz="2000" dirty="0" smtClean="0"/>
              <a:t>I won’t expect any of you to have lots of database expertise and will help you with or just plain give you the database specific information you need for the labs. </a:t>
            </a:r>
          </a:p>
        </p:txBody>
      </p:sp>
    </p:spTree>
    <p:extLst>
      <p:ext uri="{BB962C8B-B14F-4D97-AF65-F5344CB8AC3E}">
        <p14:creationId xmlns:p14="http://schemas.microsoft.com/office/powerpoint/2010/main" val="7130385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C3</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A872CBC8-46AB-4316-880C-47ABE99D08CB}" type="slidenum">
              <a:rPr lang="en-US" altLang="en-US" sz="900">
                <a:latin typeface="Arial Narrow" pitchFamily="34" charset="0"/>
              </a:rPr>
              <a:pPr algn="r"/>
              <a:t>40</a:t>
            </a:fld>
            <a:endParaRPr lang="en-US" altLang="en-US" sz="900">
              <a:latin typeface="Arial Narrow" pitchFamily="34" charset="0"/>
            </a:endParaRPr>
          </a:p>
        </p:txBody>
      </p:sp>
      <p:graphicFrame>
        <p:nvGraphicFramePr>
          <p:cNvPr id="41986" name="Object 2"/>
          <p:cNvGraphicFramePr>
            <a:graphicFrameLocks noChangeAspect="1"/>
          </p:cNvGraphicFramePr>
          <p:nvPr>
            <p:extLst/>
          </p:nvPr>
        </p:nvGraphicFramePr>
        <p:xfrm>
          <a:off x="914400" y="1144588"/>
          <a:ext cx="7288213" cy="3649662"/>
        </p:xfrm>
        <a:graphic>
          <a:graphicData uri="http://schemas.openxmlformats.org/presentationml/2006/ole">
            <mc:AlternateContent xmlns:mc="http://schemas.openxmlformats.org/markup-compatibility/2006">
              <mc:Choice xmlns:v="urn:schemas-microsoft-com:vml" Requires="v">
                <p:oleObj spid="_x0000_s171038" name="Document" r:id="rId5" imgW="7301323" imgH="3665831" progId="Word.Document.8">
                  <p:embed/>
                </p:oleObj>
              </mc:Choice>
              <mc:Fallback>
                <p:oleObj name="Document" r:id="rId5" imgW="7301323" imgH="3665831" progId="Word.Document.8">
                  <p:embed/>
                  <p:pic>
                    <p:nvPicPr>
                      <p:cNvPr id="0" name=""/>
                      <p:cNvPicPr>
                        <a:picLocks noChangeAspect="1" noChangeArrowheads="1"/>
                      </p:cNvPicPr>
                      <p:nvPr/>
                    </p:nvPicPr>
                    <p:blipFill>
                      <a:blip r:embed="rId6"/>
                      <a:srcRect/>
                      <a:stretch>
                        <a:fillRect/>
                      </a:stretch>
                    </p:blipFill>
                    <p:spPr bwMode="auto">
                      <a:xfrm>
                        <a:off x="914400" y="1144588"/>
                        <a:ext cx="7288213" cy="3649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1990" name="Picture 6" descr="3-4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357676"/>
            <a:ext cx="2961714" cy="1433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71039" name="Document" r:id="rId9" imgW="5956042" imgH="426495" progId="Word.Document.12">
                  <p:embed/>
                </p:oleObj>
              </mc:Choice>
              <mc:Fallback>
                <p:oleObj name="Document" r:id="rId9" imgW="5956042" imgH="426495" progId="Word.Document.12">
                  <p:embed/>
                  <p:pic>
                    <p:nvPicPr>
                      <p:cNvPr id="0" name=""/>
                      <p:cNvPicPr/>
                      <p:nvPr/>
                    </p:nvPicPr>
                    <p:blipFill>
                      <a:blip r:embed="rId10"/>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11277321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C3</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30314961-7EA5-4E43-8D10-057C3081B75F}" type="slidenum">
              <a:rPr lang="en-US" altLang="en-US" sz="900">
                <a:latin typeface="Arial Narrow" pitchFamily="34" charset="0"/>
              </a:rPr>
              <a:pPr algn="r"/>
              <a:t>41</a:t>
            </a:fld>
            <a:endParaRPr lang="en-US" altLang="en-US" sz="900">
              <a:latin typeface="Arial Narrow" pitchFamily="34" charset="0"/>
            </a:endParaRPr>
          </a:p>
        </p:txBody>
      </p:sp>
      <p:graphicFrame>
        <p:nvGraphicFramePr>
          <p:cNvPr id="43010" name="Object 2"/>
          <p:cNvGraphicFramePr>
            <a:graphicFrameLocks noChangeAspect="1"/>
          </p:cNvGraphicFramePr>
          <p:nvPr>
            <p:extLst/>
          </p:nvPr>
        </p:nvGraphicFramePr>
        <p:xfrm>
          <a:off x="914400" y="1144588"/>
          <a:ext cx="7288213" cy="2024062"/>
        </p:xfrm>
        <a:graphic>
          <a:graphicData uri="http://schemas.openxmlformats.org/presentationml/2006/ole">
            <mc:AlternateContent xmlns:mc="http://schemas.openxmlformats.org/markup-compatibility/2006">
              <mc:Choice xmlns:v="urn:schemas-microsoft-com:vml" Requires="v">
                <p:oleObj spid="_x0000_s172062" name="Document" r:id="rId5" imgW="7301323" imgH="2035093" progId="Word.Document.8">
                  <p:embed/>
                </p:oleObj>
              </mc:Choice>
              <mc:Fallback>
                <p:oleObj name="Document" r:id="rId5" imgW="7301323" imgH="2035093" progId="Word.Document.8">
                  <p:embed/>
                  <p:pic>
                    <p:nvPicPr>
                      <p:cNvPr id="0" name=""/>
                      <p:cNvPicPr>
                        <a:picLocks noChangeAspect="1" noChangeArrowheads="1"/>
                      </p:cNvPicPr>
                      <p:nvPr/>
                    </p:nvPicPr>
                    <p:blipFill>
                      <a:blip r:embed="rId6"/>
                      <a:srcRect/>
                      <a:stretch>
                        <a:fillRect/>
                      </a:stretch>
                    </p:blipFill>
                    <p:spPr bwMode="auto">
                      <a:xfrm>
                        <a:off x="914400" y="1144588"/>
                        <a:ext cx="7288213" cy="2024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72063" name="Document" r:id="rId8" imgW="5956042" imgH="426495" progId="Word.Document.12">
                  <p:embed/>
                </p:oleObj>
              </mc:Choice>
              <mc:Fallback>
                <p:oleObj name="Document" r:id="rId8" imgW="5956042" imgH="426495" progId="Word.Document.12">
                  <p:embed/>
                  <p:pic>
                    <p:nvPicPr>
                      <p:cNvPr id="0" name=""/>
                      <p:cNvPicPr/>
                      <p:nvPr/>
                    </p:nvPicPr>
                    <p:blipFill>
                      <a:blip r:embed="rId9"/>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40991826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C3</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847A941-EC1E-4688-B923-5A306077B8ED}" type="slidenum">
              <a:rPr lang="en-US" altLang="en-US" sz="900">
                <a:latin typeface="Arial Narrow" pitchFamily="34" charset="0"/>
              </a:rPr>
              <a:pPr algn="r"/>
              <a:t>42</a:t>
            </a:fld>
            <a:endParaRPr lang="en-US" altLang="en-US" sz="900">
              <a:latin typeface="Arial Narrow" pitchFamily="34" charset="0"/>
            </a:endParaRPr>
          </a:p>
        </p:txBody>
      </p:sp>
      <p:graphicFrame>
        <p:nvGraphicFramePr>
          <p:cNvPr id="44034" name="Object 2"/>
          <p:cNvGraphicFramePr>
            <a:graphicFrameLocks noChangeAspect="1"/>
          </p:cNvGraphicFramePr>
          <p:nvPr>
            <p:extLst/>
          </p:nvPr>
        </p:nvGraphicFramePr>
        <p:xfrm>
          <a:off x="914400" y="1143000"/>
          <a:ext cx="7321550" cy="2381250"/>
        </p:xfrm>
        <a:graphic>
          <a:graphicData uri="http://schemas.openxmlformats.org/presentationml/2006/ole">
            <mc:AlternateContent xmlns:mc="http://schemas.openxmlformats.org/markup-compatibility/2006">
              <mc:Choice xmlns:v="urn:schemas-microsoft-com:vml" Requires="v">
                <p:oleObj spid="_x0000_s173086" name="Document" r:id="rId5" imgW="7301323" imgH="2392998" progId="Word.Document.8">
                  <p:embed/>
                </p:oleObj>
              </mc:Choice>
              <mc:Fallback>
                <p:oleObj name="Document" r:id="rId5" imgW="7301323" imgH="2392998" progId="Word.Document.8">
                  <p:embed/>
                  <p:pic>
                    <p:nvPicPr>
                      <p:cNvPr id="0" name=""/>
                      <p:cNvPicPr>
                        <a:picLocks noChangeAspect="1" noChangeArrowheads="1"/>
                      </p:cNvPicPr>
                      <p:nvPr/>
                    </p:nvPicPr>
                    <p:blipFill>
                      <a:blip r:embed="rId6"/>
                      <a:srcRect/>
                      <a:stretch>
                        <a:fillRect/>
                      </a:stretch>
                    </p:blipFill>
                    <p:spPr bwMode="auto">
                      <a:xfrm>
                        <a:off x="914400" y="1143000"/>
                        <a:ext cx="7321550" cy="238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4038" name="Picture 6" descr="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124200"/>
            <a:ext cx="4142509"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nvPr>
        </p:nvGraphicFramePr>
        <p:xfrm>
          <a:off x="914400" y="685800"/>
          <a:ext cx="7315200" cy="771525"/>
        </p:xfrm>
        <a:graphic>
          <a:graphicData uri="http://schemas.openxmlformats.org/presentationml/2006/ole">
            <mc:AlternateContent xmlns:mc="http://schemas.openxmlformats.org/markup-compatibility/2006">
              <mc:Choice xmlns:v="urn:schemas-microsoft-com:vml" Requires="v">
                <p:oleObj spid="_x0000_s173087" name="Document" r:id="rId9" imgW="7330514" imgH="773810" progId="Word.Document.12">
                  <p:embed/>
                </p:oleObj>
              </mc:Choice>
              <mc:Fallback>
                <p:oleObj name="Document" r:id="rId9" imgW="7330514" imgH="773810" progId="Word.Document.12">
                  <p:embed/>
                  <p:pic>
                    <p:nvPicPr>
                      <p:cNvPr id="0" name=""/>
                      <p:cNvPicPr/>
                      <p:nvPr/>
                    </p:nvPicPr>
                    <p:blipFill>
                      <a:blip r:embed="rId10"/>
                      <a:stretch>
                        <a:fillRect/>
                      </a:stretch>
                    </p:blipFill>
                    <p:spPr>
                      <a:xfrm>
                        <a:off x="914400" y="685800"/>
                        <a:ext cx="7315200" cy="771525"/>
                      </a:xfrm>
                      <a:prstGeom prst="rect">
                        <a:avLst/>
                      </a:prstGeom>
                    </p:spPr>
                  </p:pic>
                </p:oleObj>
              </mc:Fallback>
            </mc:AlternateContent>
          </a:graphicData>
        </a:graphic>
      </p:graphicFrame>
    </p:spTree>
    <p:extLst>
      <p:ext uri="{BB962C8B-B14F-4D97-AF65-F5344CB8AC3E}">
        <p14:creationId xmlns:p14="http://schemas.microsoft.com/office/powerpoint/2010/main" val="5347433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C3</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2949C501-A9F7-43A2-897C-2279EA604D1D}" type="slidenum">
              <a:rPr lang="en-US" altLang="en-US" sz="900">
                <a:latin typeface="Arial Narrow" pitchFamily="34" charset="0"/>
              </a:rPr>
              <a:pPr algn="r"/>
              <a:t>43</a:t>
            </a:fld>
            <a:endParaRPr lang="en-US" altLang="en-US" sz="900">
              <a:latin typeface="Arial Narrow" pitchFamily="34" charset="0"/>
            </a:endParaRPr>
          </a:p>
        </p:txBody>
      </p:sp>
      <p:graphicFrame>
        <p:nvGraphicFramePr>
          <p:cNvPr id="45058" name="Object 2"/>
          <p:cNvGraphicFramePr>
            <a:graphicFrameLocks noChangeAspect="1"/>
          </p:cNvGraphicFramePr>
          <p:nvPr>
            <p:extLst/>
          </p:nvPr>
        </p:nvGraphicFramePr>
        <p:xfrm>
          <a:off x="914400" y="1118323"/>
          <a:ext cx="7301323" cy="2386877"/>
        </p:xfrm>
        <a:graphic>
          <a:graphicData uri="http://schemas.openxmlformats.org/presentationml/2006/ole">
            <mc:AlternateContent xmlns:mc="http://schemas.openxmlformats.org/markup-compatibility/2006">
              <mc:Choice xmlns:v="urn:schemas-microsoft-com:vml" Requires="v">
                <p:oleObj spid="_x0000_s174110" name="Document" r:id="rId5" imgW="7301323" imgH="2386877" progId="Word.Document.8">
                  <p:embed/>
                </p:oleObj>
              </mc:Choice>
              <mc:Fallback>
                <p:oleObj name="Document" r:id="rId5" imgW="7301323" imgH="2386877" progId="Word.Document.8">
                  <p:embed/>
                  <p:pic>
                    <p:nvPicPr>
                      <p:cNvPr id="0" name=""/>
                      <p:cNvPicPr>
                        <a:picLocks noChangeAspect="1" noChangeArrowheads="1"/>
                      </p:cNvPicPr>
                      <p:nvPr/>
                    </p:nvPicPr>
                    <p:blipFill>
                      <a:blip r:embed="rId6"/>
                      <a:srcRect/>
                      <a:stretch>
                        <a:fillRect/>
                      </a:stretch>
                    </p:blipFill>
                    <p:spPr bwMode="auto">
                      <a:xfrm>
                        <a:off x="914400" y="1118323"/>
                        <a:ext cx="7301323" cy="23868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74111" name="Document" r:id="rId8" imgW="5956042" imgH="426495" progId="Word.Document.12">
                  <p:embed/>
                </p:oleObj>
              </mc:Choice>
              <mc:Fallback>
                <p:oleObj name="Document" r:id="rId8" imgW="5956042" imgH="426495" progId="Word.Document.12">
                  <p:embed/>
                  <p:pic>
                    <p:nvPicPr>
                      <p:cNvPr id="0" name=""/>
                      <p:cNvPicPr/>
                      <p:nvPr/>
                    </p:nvPicPr>
                    <p:blipFill>
                      <a:blip r:embed="rId9"/>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35892280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C3</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F41B7735-4477-412D-BE81-569E7D960D1A}" type="slidenum">
              <a:rPr lang="en-US" altLang="en-US" sz="900">
                <a:latin typeface="Arial Narrow" pitchFamily="34" charset="0"/>
              </a:rPr>
              <a:pPr algn="r"/>
              <a:t>44</a:t>
            </a:fld>
            <a:endParaRPr lang="en-US" altLang="en-US" sz="900">
              <a:latin typeface="Arial Narrow" pitchFamily="34" charset="0"/>
            </a:endParaRPr>
          </a:p>
        </p:txBody>
      </p:sp>
      <p:graphicFrame>
        <p:nvGraphicFramePr>
          <p:cNvPr id="61442" name="Object 2"/>
          <p:cNvGraphicFramePr>
            <a:graphicFrameLocks noChangeAspect="1"/>
          </p:cNvGraphicFramePr>
          <p:nvPr>
            <p:extLst/>
          </p:nvPr>
        </p:nvGraphicFramePr>
        <p:xfrm>
          <a:off x="914400" y="685800"/>
          <a:ext cx="7301323" cy="434600"/>
        </p:xfrm>
        <a:graphic>
          <a:graphicData uri="http://schemas.openxmlformats.org/presentationml/2006/ole">
            <mc:AlternateContent xmlns:mc="http://schemas.openxmlformats.org/markup-compatibility/2006">
              <mc:Choice xmlns:v="urn:schemas-microsoft-com:vml" Requires="v">
                <p:oleObj spid="_x0000_s175120" name="Document" r:id="rId5" imgW="7301323" imgH="434600" progId="Word.Document.8">
                  <p:embed/>
                </p:oleObj>
              </mc:Choice>
              <mc:Fallback>
                <p:oleObj name="Document" r:id="rId5" imgW="7301323" imgH="434600" progId="Word.Document.8">
                  <p:embed/>
                  <p:pic>
                    <p:nvPicPr>
                      <p:cNvPr id="0" name=""/>
                      <p:cNvPicPr>
                        <a:picLocks noChangeAspect="1" noChangeArrowheads="1"/>
                      </p:cNvPicPr>
                      <p:nvPr/>
                    </p:nvPicPr>
                    <p:blipFill>
                      <a:blip r:embed="rId6"/>
                      <a:srcRect/>
                      <a:stretch>
                        <a:fillRect/>
                      </a:stretch>
                    </p:blipFill>
                    <p:spPr bwMode="auto">
                      <a:xfrm>
                        <a:off x="914400" y="685800"/>
                        <a:ext cx="7301323" cy="434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1446" name="Picture 6" descr="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1219200"/>
            <a:ext cx="6218667" cy="424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18707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C3</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C9F48742-988E-4CD0-A526-EBCAA039D7AE}" type="slidenum">
              <a:rPr lang="en-US" altLang="en-US" sz="900">
                <a:latin typeface="Arial Narrow" pitchFamily="34" charset="0"/>
              </a:rPr>
              <a:pPr algn="r"/>
              <a:t>45</a:t>
            </a:fld>
            <a:endParaRPr lang="en-US" altLang="en-US" sz="900">
              <a:latin typeface="Arial Narrow" pitchFamily="34" charset="0"/>
            </a:endParaRPr>
          </a:p>
        </p:txBody>
      </p:sp>
      <p:graphicFrame>
        <p:nvGraphicFramePr>
          <p:cNvPr id="62466" name="Object 2"/>
          <p:cNvGraphicFramePr>
            <a:graphicFrameLocks noChangeAspect="1"/>
          </p:cNvGraphicFramePr>
          <p:nvPr>
            <p:extLst/>
          </p:nvPr>
        </p:nvGraphicFramePr>
        <p:xfrm>
          <a:off x="914398" y="685800"/>
          <a:ext cx="7301323" cy="434600"/>
        </p:xfrm>
        <a:graphic>
          <a:graphicData uri="http://schemas.openxmlformats.org/presentationml/2006/ole">
            <mc:AlternateContent xmlns:mc="http://schemas.openxmlformats.org/markup-compatibility/2006">
              <mc:Choice xmlns:v="urn:schemas-microsoft-com:vml" Requires="v">
                <p:oleObj spid="_x0000_s176144" name="Document" r:id="rId5" imgW="7301323" imgH="434600" progId="Word.Document.8">
                  <p:embed/>
                </p:oleObj>
              </mc:Choice>
              <mc:Fallback>
                <p:oleObj name="Document" r:id="rId5" imgW="7301323" imgH="434600" progId="Word.Document.8">
                  <p:embed/>
                  <p:pic>
                    <p:nvPicPr>
                      <p:cNvPr id="0" name=""/>
                      <p:cNvPicPr>
                        <a:picLocks noChangeAspect="1" noChangeArrowheads="1"/>
                      </p:cNvPicPr>
                      <p:nvPr/>
                    </p:nvPicPr>
                    <p:blipFill>
                      <a:blip r:embed="rId6"/>
                      <a:srcRect/>
                      <a:stretch>
                        <a:fillRect/>
                      </a:stretch>
                    </p:blipFill>
                    <p:spPr bwMode="auto">
                      <a:xfrm>
                        <a:off x="914398" y="685800"/>
                        <a:ext cx="7301323" cy="434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2470" name="Picture 6" descr="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6828" y="1199980"/>
            <a:ext cx="6084572" cy="474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9308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C3</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3AB445B3-C06B-4F6E-A544-8634ABCD2EB4}" type="slidenum">
              <a:rPr lang="en-US" altLang="en-US" sz="900">
                <a:latin typeface="Arial Narrow" pitchFamily="34" charset="0"/>
              </a:rPr>
              <a:pPr algn="r"/>
              <a:t>46</a:t>
            </a:fld>
            <a:endParaRPr lang="en-US" altLang="en-US" sz="900">
              <a:latin typeface="Arial Narrow" pitchFamily="34" charset="0"/>
            </a:endParaRPr>
          </a:p>
        </p:txBody>
      </p:sp>
      <p:graphicFrame>
        <p:nvGraphicFramePr>
          <p:cNvPr id="46082" name="Object 2"/>
          <p:cNvGraphicFramePr>
            <a:graphicFrameLocks noChangeAspect="1"/>
          </p:cNvGraphicFramePr>
          <p:nvPr>
            <p:extLst/>
          </p:nvPr>
        </p:nvGraphicFramePr>
        <p:xfrm>
          <a:off x="914400" y="1143000"/>
          <a:ext cx="7288213" cy="3783012"/>
        </p:xfrm>
        <a:graphic>
          <a:graphicData uri="http://schemas.openxmlformats.org/presentationml/2006/ole">
            <mc:AlternateContent xmlns:mc="http://schemas.openxmlformats.org/markup-compatibility/2006">
              <mc:Choice xmlns:v="urn:schemas-microsoft-com:vml" Requires="v">
                <p:oleObj spid="_x0000_s177182" name="Document" r:id="rId5" imgW="7301323" imgH="3798336" progId="Word.Document.8">
                  <p:embed/>
                </p:oleObj>
              </mc:Choice>
              <mc:Fallback>
                <p:oleObj name="Document" r:id="rId5" imgW="7301323" imgH="3798336" progId="Word.Document.8">
                  <p:embed/>
                  <p:pic>
                    <p:nvPicPr>
                      <p:cNvPr id="0" name=""/>
                      <p:cNvPicPr>
                        <a:picLocks noChangeAspect="1" noChangeArrowheads="1"/>
                      </p:cNvPicPr>
                      <p:nvPr/>
                    </p:nvPicPr>
                    <p:blipFill>
                      <a:blip r:embed="rId6"/>
                      <a:srcRect/>
                      <a:stretch>
                        <a:fillRect/>
                      </a:stretch>
                    </p:blipFill>
                    <p:spPr bwMode="auto">
                      <a:xfrm>
                        <a:off x="914400" y="1143000"/>
                        <a:ext cx="7288213" cy="3783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77183" name="Document" r:id="rId8" imgW="5956042" imgH="426495" progId="Word.Document.12">
                  <p:embed/>
                </p:oleObj>
              </mc:Choice>
              <mc:Fallback>
                <p:oleObj name="Document" r:id="rId8" imgW="5956042" imgH="426495" progId="Word.Document.12">
                  <p:embed/>
                  <p:pic>
                    <p:nvPicPr>
                      <p:cNvPr id="0" name=""/>
                      <p:cNvPicPr/>
                      <p:nvPr/>
                    </p:nvPicPr>
                    <p:blipFill>
                      <a:blip r:embed="rId9"/>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36525374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C3</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F4CD8CDE-F0C3-48E0-BCB8-E3CA43D8CDB0}" type="slidenum">
              <a:rPr lang="en-US" altLang="en-US" sz="900">
                <a:latin typeface="Arial Narrow" pitchFamily="34" charset="0"/>
              </a:rPr>
              <a:pPr algn="r"/>
              <a:t>47</a:t>
            </a:fld>
            <a:endParaRPr lang="en-US" altLang="en-US" sz="900">
              <a:latin typeface="Arial Narrow" pitchFamily="34" charset="0"/>
            </a:endParaRPr>
          </a:p>
        </p:txBody>
      </p:sp>
      <p:graphicFrame>
        <p:nvGraphicFramePr>
          <p:cNvPr id="47106" name="Object 2"/>
          <p:cNvGraphicFramePr>
            <a:graphicFrameLocks noChangeAspect="1"/>
          </p:cNvGraphicFramePr>
          <p:nvPr>
            <p:extLst/>
          </p:nvPr>
        </p:nvGraphicFramePr>
        <p:xfrm>
          <a:off x="914400" y="1144588"/>
          <a:ext cx="7288213" cy="3862387"/>
        </p:xfrm>
        <a:graphic>
          <a:graphicData uri="http://schemas.openxmlformats.org/presentationml/2006/ole">
            <mc:AlternateContent xmlns:mc="http://schemas.openxmlformats.org/markup-compatibility/2006">
              <mc:Choice xmlns:v="urn:schemas-microsoft-com:vml" Requires="v">
                <p:oleObj spid="_x0000_s178206" name="Document" r:id="rId5" imgW="7301323" imgH="3879350" progId="Word.Document.8">
                  <p:embed/>
                </p:oleObj>
              </mc:Choice>
              <mc:Fallback>
                <p:oleObj name="Document" r:id="rId5" imgW="7301323" imgH="3879350" progId="Word.Document.8">
                  <p:embed/>
                  <p:pic>
                    <p:nvPicPr>
                      <p:cNvPr id="0" name=""/>
                      <p:cNvPicPr>
                        <a:picLocks noChangeAspect="1" noChangeArrowheads="1"/>
                      </p:cNvPicPr>
                      <p:nvPr/>
                    </p:nvPicPr>
                    <p:blipFill>
                      <a:blip r:embed="rId6"/>
                      <a:srcRect/>
                      <a:stretch>
                        <a:fillRect/>
                      </a:stretch>
                    </p:blipFill>
                    <p:spPr bwMode="auto">
                      <a:xfrm>
                        <a:off x="914400" y="1144588"/>
                        <a:ext cx="7288213" cy="38623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78207" name="Document" r:id="rId8" imgW="5956042" imgH="426495" progId="Word.Document.12">
                  <p:embed/>
                </p:oleObj>
              </mc:Choice>
              <mc:Fallback>
                <p:oleObj name="Document" r:id="rId8" imgW="5956042" imgH="426495" progId="Word.Document.12">
                  <p:embed/>
                  <p:pic>
                    <p:nvPicPr>
                      <p:cNvPr id="0" name=""/>
                      <p:cNvPicPr/>
                      <p:nvPr/>
                    </p:nvPicPr>
                    <p:blipFill>
                      <a:blip r:embed="rId9"/>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28023721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C3</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997A295-DF5E-46A7-9E7B-366A171C2F73}" type="slidenum">
              <a:rPr lang="en-US" altLang="en-US" sz="900">
                <a:latin typeface="Arial Narrow" pitchFamily="34" charset="0"/>
              </a:rPr>
              <a:pPr algn="r"/>
              <a:t>48</a:t>
            </a:fld>
            <a:endParaRPr lang="en-US" altLang="en-US" sz="900">
              <a:latin typeface="Arial Narrow" pitchFamily="34" charset="0"/>
            </a:endParaRPr>
          </a:p>
        </p:txBody>
      </p:sp>
      <p:graphicFrame>
        <p:nvGraphicFramePr>
          <p:cNvPr id="48130" name="Object 2"/>
          <p:cNvGraphicFramePr>
            <a:graphicFrameLocks noChangeAspect="1"/>
          </p:cNvGraphicFramePr>
          <p:nvPr>
            <p:extLst/>
          </p:nvPr>
        </p:nvGraphicFramePr>
        <p:xfrm>
          <a:off x="914400" y="1136650"/>
          <a:ext cx="7288213" cy="2965450"/>
        </p:xfrm>
        <a:graphic>
          <a:graphicData uri="http://schemas.openxmlformats.org/presentationml/2006/ole">
            <mc:AlternateContent xmlns:mc="http://schemas.openxmlformats.org/markup-compatibility/2006">
              <mc:Choice xmlns:v="urn:schemas-microsoft-com:vml" Requires="v">
                <p:oleObj spid="_x0000_s179230" name="Document" r:id="rId5" imgW="7301323" imgH="2979906" progId="Word.Document.8">
                  <p:embed/>
                </p:oleObj>
              </mc:Choice>
              <mc:Fallback>
                <p:oleObj name="Document" r:id="rId5" imgW="7301323" imgH="2979906" progId="Word.Document.8">
                  <p:embed/>
                  <p:pic>
                    <p:nvPicPr>
                      <p:cNvPr id="0" name=""/>
                      <p:cNvPicPr>
                        <a:picLocks noChangeAspect="1" noChangeArrowheads="1"/>
                      </p:cNvPicPr>
                      <p:nvPr/>
                    </p:nvPicPr>
                    <p:blipFill>
                      <a:blip r:embed="rId6"/>
                      <a:srcRect/>
                      <a:stretch>
                        <a:fillRect/>
                      </a:stretch>
                    </p:blipFill>
                    <p:spPr bwMode="auto">
                      <a:xfrm>
                        <a:off x="914400" y="1136650"/>
                        <a:ext cx="7288213" cy="2965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79231" name="Document" r:id="rId8" imgW="5956042" imgH="426495" progId="Word.Document.12">
                  <p:embed/>
                </p:oleObj>
              </mc:Choice>
              <mc:Fallback>
                <p:oleObj name="Document" r:id="rId8" imgW="5956042" imgH="426495" progId="Word.Document.12">
                  <p:embed/>
                  <p:pic>
                    <p:nvPicPr>
                      <p:cNvPr id="0" name=""/>
                      <p:cNvPicPr/>
                      <p:nvPr/>
                    </p:nvPicPr>
                    <p:blipFill>
                      <a:blip r:embed="rId9"/>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7210386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C3</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727E911-2695-4DD0-9CE8-0F7471577B82}" type="slidenum">
              <a:rPr lang="en-US" altLang="en-US" sz="900">
                <a:latin typeface="Arial Narrow" pitchFamily="34" charset="0"/>
              </a:rPr>
              <a:pPr algn="r"/>
              <a:t>49</a:t>
            </a:fld>
            <a:endParaRPr lang="en-US" altLang="en-US" sz="900">
              <a:latin typeface="Arial Narrow" pitchFamily="34" charset="0"/>
            </a:endParaRPr>
          </a:p>
        </p:txBody>
      </p:sp>
      <p:graphicFrame>
        <p:nvGraphicFramePr>
          <p:cNvPr id="65538" name="Object 2"/>
          <p:cNvGraphicFramePr>
            <a:graphicFrameLocks noChangeAspect="1"/>
          </p:cNvGraphicFramePr>
          <p:nvPr>
            <p:extLst/>
          </p:nvPr>
        </p:nvGraphicFramePr>
        <p:xfrm>
          <a:off x="914400" y="685800"/>
          <a:ext cx="7301323" cy="792505"/>
        </p:xfrm>
        <a:graphic>
          <a:graphicData uri="http://schemas.openxmlformats.org/presentationml/2006/ole">
            <mc:AlternateContent xmlns:mc="http://schemas.openxmlformats.org/markup-compatibility/2006">
              <mc:Choice xmlns:v="urn:schemas-microsoft-com:vml" Requires="v">
                <p:oleObj spid="_x0000_s180240" name="Document" r:id="rId5" imgW="7301323" imgH="792505" progId="Word.Document.8">
                  <p:embed/>
                </p:oleObj>
              </mc:Choice>
              <mc:Fallback>
                <p:oleObj name="Document" r:id="rId5" imgW="7301323" imgH="792505" progId="Word.Document.8">
                  <p:embed/>
                  <p:pic>
                    <p:nvPicPr>
                      <p:cNvPr id="0" name=""/>
                      <p:cNvPicPr>
                        <a:picLocks noChangeAspect="1" noChangeArrowheads="1"/>
                      </p:cNvPicPr>
                      <p:nvPr/>
                    </p:nvPicPr>
                    <p:blipFill>
                      <a:blip r:embed="rId6"/>
                      <a:srcRect/>
                      <a:stretch>
                        <a:fillRect/>
                      </a:stretch>
                    </p:blipFill>
                    <p:spPr bwMode="auto">
                      <a:xfrm>
                        <a:off x="914400" y="685800"/>
                        <a:ext cx="7301323" cy="7925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5542" name="Picture 6" descr="3-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6266" y="1600200"/>
            <a:ext cx="6101334" cy="37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6383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sz="4000" smtClean="0"/>
              <a:t>Relational Databases</a:t>
            </a:r>
          </a:p>
        </p:txBody>
      </p:sp>
      <p:sp>
        <p:nvSpPr>
          <p:cNvPr id="204803" name="Rectangle 3"/>
          <p:cNvSpPr>
            <a:spLocks noGrp="1" noChangeArrowheads="1"/>
          </p:cNvSpPr>
          <p:nvPr>
            <p:ph type="body" idx="1"/>
          </p:nvPr>
        </p:nvSpPr>
        <p:spPr/>
        <p:txBody>
          <a:bodyPr/>
          <a:lstStyle/>
          <a:p>
            <a:pPr eaLnBrk="1" hangingPunct="1">
              <a:defRPr/>
            </a:pPr>
            <a:r>
              <a:rPr lang="en-US" sz="2800" dirty="0" smtClean="0"/>
              <a:t>Store data in a set of 2-dimensional tables</a:t>
            </a:r>
          </a:p>
          <a:p>
            <a:pPr eaLnBrk="1" hangingPunct="1">
              <a:defRPr/>
            </a:pPr>
            <a:r>
              <a:rPr lang="en-US" sz="2800" dirty="0" smtClean="0"/>
              <a:t>Each table</a:t>
            </a:r>
          </a:p>
          <a:p>
            <a:pPr lvl="1" eaLnBrk="1" hangingPunct="1">
              <a:defRPr/>
            </a:pPr>
            <a:r>
              <a:rPr lang="en-US" sz="2000" dirty="0" smtClean="0"/>
              <a:t>Describes an entity or a thing - customer or a book or an order</a:t>
            </a:r>
          </a:p>
          <a:p>
            <a:pPr lvl="1" eaLnBrk="1" hangingPunct="1">
              <a:defRPr/>
            </a:pPr>
            <a:r>
              <a:rPr lang="en-US" sz="2000" dirty="0" smtClean="0"/>
              <a:t>Consists of a set of characteristics or attributes or fields related to that thing – </a:t>
            </a:r>
            <a:r>
              <a:rPr lang="en-US" sz="2000" dirty="0" err="1" smtClean="0"/>
              <a:t>customerid</a:t>
            </a:r>
            <a:r>
              <a:rPr lang="en-US" sz="2000" dirty="0" smtClean="0"/>
              <a:t>, name, address, city might be fields in the customer table</a:t>
            </a:r>
          </a:p>
          <a:p>
            <a:pPr lvl="1" eaLnBrk="1" hangingPunct="1">
              <a:defRPr/>
            </a:pPr>
            <a:r>
              <a:rPr lang="en-US" sz="2000" dirty="0" smtClean="0"/>
              <a:t>Contains one field that uniquely identifies each row or record in the table.  That field is called the primary key.</a:t>
            </a:r>
          </a:p>
        </p:txBody>
      </p:sp>
    </p:spTree>
    <p:extLst>
      <p:ext uri="{BB962C8B-B14F-4D97-AF65-F5344CB8AC3E}">
        <p14:creationId xmlns:p14="http://schemas.microsoft.com/office/powerpoint/2010/main" val="495840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C3</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06E5676-2302-4CF0-B23C-E481695D6E5C}" type="slidenum">
              <a:rPr lang="en-US" altLang="en-US" sz="900">
                <a:latin typeface="Arial Narrow" pitchFamily="34" charset="0"/>
              </a:rPr>
              <a:pPr algn="r"/>
              <a:t>50</a:t>
            </a:fld>
            <a:endParaRPr lang="en-US" altLang="en-US" sz="900">
              <a:latin typeface="Arial Narrow" pitchFamily="34" charset="0"/>
            </a:endParaRPr>
          </a:p>
        </p:txBody>
      </p:sp>
      <p:graphicFrame>
        <p:nvGraphicFramePr>
          <p:cNvPr id="63490" name="Object 2"/>
          <p:cNvGraphicFramePr>
            <a:graphicFrameLocks noChangeAspect="1"/>
          </p:cNvGraphicFramePr>
          <p:nvPr>
            <p:extLst/>
          </p:nvPr>
        </p:nvGraphicFramePr>
        <p:xfrm>
          <a:off x="914400" y="1477962"/>
          <a:ext cx="7288213" cy="3551238"/>
        </p:xfrm>
        <a:graphic>
          <a:graphicData uri="http://schemas.openxmlformats.org/presentationml/2006/ole">
            <mc:AlternateContent xmlns:mc="http://schemas.openxmlformats.org/markup-compatibility/2006">
              <mc:Choice xmlns:v="urn:schemas-microsoft-com:vml" Requires="v">
                <p:oleObj spid="_x0000_s181278" name="Document" r:id="rId5" imgW="7301323" imgH="3569694" progId="Word.Document.8">
                  <p:embed/>
                </p:oleObj>
              </mc:Choice>
              <mc:Fallback>
                <p:oleObj name="Document" r:id="rId5" imgW="7301323" imgH="3569694" progId="Word.Document.8">
                  <p:embed/>
                  <p:pic>
                    <p:nvPicPr>
                      <p:cNvPr id="0" name=""/>
                      <p:cNvPicPr>
                        <a:picLocks noChangeAspect="1" noChangeArrowheads="1"/>
                      </p:cNvPicPr>
                      <p:nvPr/>
                    </p:nvPicPr>
                    <p:blipFill>
                      <a:blip r:embed="rId6"/>
                      <a:srcRect/>
                      <a:stretch>
                        <a:fillRect/>
                      </a:stretch>
                    </p:blipFill>
                    <p:spPr bwMode="auto">
                      <a:xfrm>
                        <a:off x="914400" y="1477962"/>
                        <a:ext cx="7288213" cy="35512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777049"/>
        </p:xfrm>
        <a:graphic>
          <a:graphicData uri="http://schemas.openxmlformats.org/presentationml/2006/ole">
            <mc:AlternateContent xmlns:mc="http://schemas.openxmlformats.org/markup-compatibility/2006">
              <mc:Choice xmlns:v="urn:schemas-microsoft-com:vml" Requires="v">
                <p:oleObj spid="_x0000_s181279" name="Document" r:id="rId8" imgW="5956042" imgH="777049" progId="Word.Document.12">
                  <p:embed/>
                </p:oleObj>
              </mc:Choice>
              <mc:Fallback>
                <p:oleObj name="Document" r:id="rId8" imgW="5956042" imgH="777049" progId="Word.Document.12">
                  <p:embed/>
                  <p:pic>
                    <p:nvPicPr>
                      <p:cNvPr id="0" name=""/>
                      <p:cNvPicPr/>
                      <p:nvPr/>
                    </p:nvPicPr>
                    <p:blipFill>
                      <a:blip r:embed="rId9"/>
                      <a:stretch>
                        <a:fillRect/>
                      </a:stretch>
                    </p:blipFill>
                    <p:spPr>
                      <a:xfrm>
                        <a:off x="914400" y="685800"/>
                        <a:ext cx="5956042" cy="777049"/>
                      </a:xfrm>
                      <a:prstGeom prst="rect">
                        <a:avLst/>
                      </a:prstGeom>
                    </p:spPr>
                  </p:pic>
                </p:oleObj>
              </mc:Fallback>
            </mc:AlternateContent>
          </a:graphicData>
        </a:graphic>
      </p:graphicFrame>
    </p:spTree>
    <p:extLst>
      <p:ext uri="{BB962C8B-B14F-4D97-AF65-F5344CB8AC3E}">
        <p14:creationId xmlns:p14="http://schemas.microsoft.com/office/powerpoint/2010/main" val="6253440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C3</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3B3B595-0DAF-45A7-9989-E0105E8DE1DE}" type="slidenum">
              <a:rPr lang="en-US" altLang="en-US" sz="900">
                <a:latin typeface="Arial Narrow" pitchFamily="34" charset="0"/>
              </a:rPr>
              <a:pPr algn="r"/>
              <a:t>51</a:t>
            </a:fld>
            <a:endParaRPr lang="en-US" altLang="en-US" sz="900">
              <a:latin typeface="Arial Narrow" pitchFamily="34" charset="0"/>
            </a:endParaRPr>
          </a:p>
        </p:txBody>
      </p:sp>
      <p:graphicFrame>
        <p:nvGraphicFramePr>
          <p:cNvPr id="64514" name="Object 2"/>
          <p:cNvGraphicFramePr>
            <a:graphicFrameLocks noChangeAspect="1"/>
          </p:cNvGraphicFramePr>
          <p:nvPr>
            <p:extLst/>
          </p:nvPr>
        </p:nvGraphicFramePr>
        <p:xfrm>
          <a:off x="914400" y="1156230"/>
          <a:ext cx="7409490" cy="3110970"/>
        </p:xfrm>
        <a:graphic>
          <a:graphicData uri="http://schemas.openxmlformats.org/presentationml/2006/ole">
            <mc:AlternateContent xmlns:mc="http://schemas.openxmlformats.org/markup-compatibility/2006">
              <mc:Choice xmlns:v="urn:schemas-microsoft-com:vml" Requires="v">
                <p:oleObj spid="_x0000_s182302" name="Document" r:id="rId5" imgW="7409490" imgH="3110970" progId="Word.Document.8">
                  <p:embed/>
                </p:oleObj>
              </mc:Choice>
              <mc:Fallback>
                <p:oleObj name="Document" r:id="rId5" imgW="7409490" imgH="3110970" progId="Word.Document.8">
                  <p:embed/>
                  <p:pic>
                    <p:nvPicPr>
                      <p:cNvPr id="0" name=""/>
                      <p:cNvPicPr>
                        <a:picLocks noChangeAspect="1" noChangeArrowheads="1"/>
                      </p:cNvPicPr>
                      <p:nvPr/>
                    </p:nvPicPr>
                    <p:blipFill>
                      <a:blip r:embed="rId6"/>
                      <a:srcRect/>
                      <a:stretch>
                        <a:fillRect/>
                      </a:stretch>
                    </p:blipFill>
                    <p:spPr bwMode="auto">
                      <a:xfrm>
                        <a:off x="914400" y="1156230"/>
                        <a:ext cx="7409490" cy="31109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82303" name="Document" r:id="rId8" imgW="5956042" imgH="426495" progId="Word.Document.12">
                  <p:embed/>
                </p:oleObj>
              </mc:Choice>
              <mc:Fallback>
                <p:oleObj name="Document" r:id="rId8" imgW="5956042" imgH="426495" progId="Word.Document.12">
                  <p:embed/>
                  <p:pic>
                    <p:nvPicPr>
                      <p:cNvPr id="0" name=""/>
                      <p:cNvPicPr/>
                      <p:nvPr/>
                    </p:nvPicPr>
                    <p:blipFill>
                      <a:blip r:embed="rId9"/>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6668023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C16</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852907D-9809-4967-B478-B74E85D48A7B}" type="slidenum">
              <a:rPr lang="en-US" altLang="en-US" sz="900">
                <a:latin typeface="Arial Narrow" pitchFamily="34" charset="0"/>
              </a:rPr>
              <a:pPr algn="r"/>
              <a:t>52</a:t>
            </a:fld>
            <a:endParaRPr lang="en-US" altLang="en-US" sz="900">
              <a:latin typeface="Arial Narrow" pitchFamily="34" charset="0"/>
            </a:endParaRPr>
          </a:p>
        </p:txBody>
      </p:sp>
      <p:graphicFrame>
        <p:nvGraphicFramePr>
          <p:cNvPr id="80899" name="Object 3"/>
          <p:cNvGraphicFramePr>
            <a:graphicFrameLocks noChangeAspect="1"/>
          </p:cNvGraphicFramePr>
          <p:nvPr>
            <p:extLst/>
          </p:nvPr>
        </p:nvGraphicFramePr>
        <p:xfrm>
          <a:off x="914400" y="1085850"/>
          <a:ext cx="7288213" cy="2343150"/>
        </p:xfrm>
        <a:graphic>
          <a:graphicData uri="http://schemas.openxmlformats.org/presentationml/2006/ole">
            <mc:AlternateContent xmlns:mc="http://schemas.openxmlformats.org/markup-compatibility/2006">
              <mc:Choice xmlns:v="urn:schemas-microsoft-com:vml" Requires="v">
                <p:oleObj spid="_x0000_s183340" name="Document" r:id="rId5" imgW="7301323" imgH="2353391" progId="Word.Document.8">
                  <p:embed/>
                </p:oleObj>
              </mc:Choice>
              <mc:Fallback>
                <p:oleObj name="Document" r:id="rId5" imgW="7301323" imgH="2353391" progId="Word.Document.8">
                  <p:embed/>
                  <p:pic>
                    <p:nvPicPr>
                      <p:cNvPr id="0" name=""/>
                      <p:cNvPicPr>
                        <a:picLocks noChangeAspect="1" noChangeArrowheads="1"/>
                      </p:cNvPicPr>
                      <p:nvPr/>
                    </p:nvPicPr>
                    <p:blipFill>
                      <a:blip r:embed="rId6"/>
                      <a:srcRect/>
                      <a:stretch>
                        <a:fillRect/>
                      </a:stretch>
                    </p:blipFill>
                    <p:spPr bwMode="auto">
                      <a:xfrm>
                        <a:off x="914400" y="1085850"/>
                        <a:ext cx="7288213" cy="2343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3" name="Object 7">
            <a:hlinkClick r:id="rId7"/>
          </p:cNvPr>
          <p:cNvGraphicFramePr>
            <a:graphicFrameLocks noChangeAspect="1"/>
          </p:cNvGraphicFramePr>
          <p:nvPr>
            <p:extLst/>
          </p:nvPr>
        </p:nvGraphicFramePr>
        <p:xfrm>
          <a:off x="914400" y="3093352"/>
          <a:ext cx="7301323" cy="2012048"/>
        </p:xfrm>
        <a:graphic>
          <a:graphicData uri="http://schemas.openxmlformats.org/presentationml/2006/ole">
            <mc:AlternateContent xmlns:mc="http://schemas.openxmlformats.org/markup-compatibility/2006">
              <mc:Choice xmlns:v="urn:schemas-microsoft-com:vml" Requires="v">
                <p:oleObj spid="_x0000_s183341" name="Document" r:id="rId9" imgW="7301323" imgH="2012048" progId="Word.Document.8">
                  <p:embed/>
                </p:oleObj>
              </mc:Choice>
              <mc:Fallback>
                <p:oleObj name="Document" r:id="rId9" imgW="7301323" imgH="2012048" progId="Word.Document.8">
                  <p:embed/>
                  <p:pic>
                    <p:nvPicPr>
                      <p:cNvPr id="0" name=""/>
                      <p:cNvPicPr>
                        <a:picLocks noChangeAspect="1" noChangeArrowheads="1"/>
                      </p:cNvPicPr>
                      <p:nvPr/>
                    </p:nvPicPr>
                    <p:blipFill>
                      <a:blip r:embed="rId10"/>
                      <a:srcRect/>
                      <a:stretch>
                        <a:fillRect/>
                      </a:stretch>
                    </p:blipFill>
                    <p:spPr bwMode="auto">
                      <a:xfrm>
                        <a:off x="914400" y="3093352"/>
                        <a:ext cx="7301323" cy="20120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83342" name="Document" r:id="rId12" imgW="5956042" imgH="426495" progId="Word.Document.12">
                  <p:embed/>
                </p:oleObj>
              </mc:Choice>
              <mc:Fallback>
                <p:oleObj name="Document" r:id="rId12" imgW="5956042" imgH="426495" progId="Word.Document.12">
                  <p:embed/>
                  <p:pic>
                    <p:nvPicPr>
                      <p:cNvPr id="0" name=""/>
                      <p:cNvPicPr/>
                      <p:nvPr/>
                    </p:nvPicPr>
                    <p:blipFill>
                      <a:blip r:embed="rId13"/>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23987726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C16</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F48155E-0F98-4F81-B32B-20C0DBBDE678}" type="slidenum">
              <a:rPr lang="en-US" altLang="en-US" sz="900">
                <a:latin typeface="Arial Narrow" pitchFamily="34" charset="0"/>
              </a:rPr>
              <a:pPr algn="r"/>
              <a:t>53</a:t>
            </a:fld>
            <a:endParaRPr lang="en-US" altLang="en-US" sz="900">
              <a:latin typeface="Arial Narrow" pitchFamily="34" charset="0"/>
            </a:endParaRPr>
          </a:p>
        </p:txBody>
      </p:sp>
      <p:graphicFrame>
        <p:nvGraphicFramePr>
          <p:cNvPr id="81922" name="Object 2"/>
          <p:cNvGraphicFramePr>
            <a:graphicFrameLocks noChangeAspect="1"/>
          </p:cNvGraphicFramePr>
          <p:nvPr/>
        </p:nvGraphicFramePr>
        <p:xfrm>
          <a:off x="914400" y="685800"/>
          <a:ext cx="7467600" cy="577850"/>
        </p:xfrm>
        <a:graphic>
          <a:graphicData uri="http://schemas.openxmlformats.org/presentationml/2006/ole">
            <mc:AlternateContent xmlns:mc="http://schemas.openxmlformats.org/markup-compatibility/2006">
              <mc:Choice xmlns:v="urn:schemas-microsoft-com:vml" Requires="v">
                <p:oleObj spid="_x0000_s184336" name="Document" r:id="rId4" imgW="7437390" imgH="578288" progId="Word.Document.8">
                  <p:embed/>
                </p:oleObj>
              </mc:Choice>
              <mc:Fallback>
                <p:oleObj name="Document" r:id="rId4" imgW="7437390" imgH="57828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4676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914401" y="1175347"/>
            <a:ext cx="7315200" cy="4844453"/>
          </a:xfrm>
          <a:prstGeom prst="rect">
            <a:avLst/>
          </a:prstGeom>
          <a:noFill/>
          <a:ln>
            <a:noFill/>
          </a:ln>
        </p:spPr>
      </p:pic>
    </p:spTree>
    <p:extLst>
      <p:ext uri="{BB962C8B-B14F-4D97-AF65-F5344CB8AC3E}">
        <p14:creationId xmlns:p14="http://schemas.microsoft.com/office/powerpoint/2010/main" val="31203131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C16</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932E222-5A31-4F7D-9DE3-6C7C13046E59}" type="slidenum">
              <a:rPr lang="en-US" altLang="en-US" sz="900">
                <a:latin typeface="Arial Narrow" pitchFamily="34" charset="0"/>
              </a:rPr>
              <a:pPr algn="r"/>
              <a:t>54</a:t>
            </a:fld>
            <a:endParaRPr lang="en-US" altLang="en-US" sz="900">
              <a:latin typeface="Arial Narrow" pitchFamily="34" charset="0"/>
            </a:endParaRPr>
          </a:p>
        </p:txBody>
      </p:sp>
      <p:graphicFrame>
        <p:nvGraphicFramePr>
          <p:cNvPr id="82946" name="Object 2"/>
          <p:cNvGraphicFramePr>
            <a:graphicFrameLocks noChangeAspect="1"/>
          </p:cNvGraphicFramePr>
          <p:nvPr>
            <p:extLst/>
          </p:nvPr>
        </p:nvGraphicFramePr>
        <p:xfrm>
          <a:off x="918841" y="685800"/>
          <a:ext cx="7467600" cy="577850"/>
        </p:xfrm>
        <a:graphic>
          <a:graphicData uri="http://schemas.openxmlformats.org/presentationml/2006/ole">
            <mc:AlternateContent xmlns:mc="http://schemas.openxmlformats.org/markup-compatibility/2006">
              <mc:Choice xmlns:v="urn:schemas-microsoft-com:vml" Requires="v">
                <p:oleObj spid="_x0000_s185360" name="Document" r:id="rId4" imgW="7437390" imgH="578288" progId="Word.Document.8">
                  <p:embed/>
                </p:oleObj>
              </mc:Choice>
              <mc:Fallback>
                <p:oleObj name="Document" r:id="rId4" imgW="7437390" imgH="57828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841" y="685800"/>
                        <a:ext cx="74676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1341866" y="1183219"/>
            <a:ext cx="5973334" cy="4760381"/>
          </a:xfrm>
          <a:prstGeom prst="rect">
            <a:avLst/>
          </a:prstGeom>
          <a:noFill/>
          <a:ln>
            <a:noFill/>
          </a:ln>
        </p:spPr>
      </p:pic>
    </p:spTree>
    <p:extLst>
      <p:ext uri="{BB962C8B-B14F-4D97-AF65-F5344CB8AC3E}">
        <p14:creationId xmlns:p14="http://schemas.microsoft.com/office/powerpoint/2010/main" val="29678363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C16</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FFDDAD1-CC99-4336-BB49-233F2302B408}" type="slidenum">
              <a:rPr lang="en-US" altLang="en-US" sz="900">
                <a:latin typeface="Arial Narrow" pitchFamily="34" charset="0"/>
              </a:rPr>
              <a:pPr algn="r"/>
              <a:t>55</a:t>
            </a:fld>
            <a:endParaRPr lang="en-US" altLang="en-US" sz="900">
              <a:latin typeface="Arial Narrow" pitchFamily="34" charset="0"/>
            </a:endParaRPr>
          </a:p>
        </p:txBody>
      </p:sp>
      <p:graphicFrame>
        <p:nvGraphicFramePr>
          <p:cNvPr id="31746" name="Object 2"/>
          <p:cNvGraphicFramePr>
            <a:graphicFrameLocks noChangeAspect="1"/>
          </p:cNvGraphicFramePr>
          <p:nvPr>
            <p:extLst/>
          </p:nvPr>
        </p:nvGraphicFramePr>
        <p:xfrm>
          <a:off x="914400" y="685800"/>
          <a:ext cx="7437390" cy="896112"/>
        </p:xfrm>
        <a:graphic>
          <a:graphicData uri="http://schemas.openxmlformats.org/presentationml/2006/ole">
            <mc:AlternateContent xmlns:mc="http://schemas.openxmlformats.org/markup-compatibility/2006">
              <mc:Choice xmlns:v="urn:schemas-microsoft-com:vml" Requires="v">
                <p:oleObj spid="_x0000_s132118" name="Document" r:id="rId4" imgW="7437390" imgH="896112" progId="Word.Document.8">
                  <p:embed/>
                </p:oleObj>
              </mc:Choice>
              <mc:Fallback>
                <p:oleObj name="Document" r:id="rId4" imgW="7437390" imgH="89611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437390" cy="896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7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0" y="1524000"/>
            <a:ext cx="57658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16234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C16</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DEBEA2F-B9C1-48E5-B594-7EC77AF349D9}" type="slidenum">
              <a:rPr lang="en-US" altLang="en-US" sz="900">
                <a:latin typeface="Arial Narrow" pitchFamily="34" charset="0"/>
              </a:rPr>
              <a:pPr algn="r"/>
              <a:t>56</a:t>
            </a:fld>
            <a:endParaRPr lang="en-US" altLang="en-US" sz="900">
              <a:latin typeface="Arial Narrow" pitchFamily="34" charset="0"/>
            </a:endParaRPr>
          </a:p>
        </p:txBody>
      </p:sp>
      <p:graphicFrame>
        <p:nvGraphicFramePr>
          <p:cNvPr id="32770" name="Object 2"/>
          <p:cNvGraphicFramePr>
            <a:graphicFrameLocks noChangeAspect="1"/>
          </p:cNvGraphicFramePr>
          <p:nvPr>
            <p:extLst/>
          </p:nvPr>
        </p:nvGraphicFramePr>
        <p:xfrm>
          <a:off x="914400" y="1138238"/>
          <a:ext cx="7288213" cy="2671762"/>
        </p:xfrm>
        <a:graphic>
          <a:graphicData uri="http://schemas.openxmlformats.org/presentationml/2006/ole">
            <mc:AlternateContent xmlns:mc="http://schemas.openxmlformats.org/markup-compatibility/2006">
              <mc:Choice xmlns:v="urn:schemas-microsoft-com:vml" Requires="v">
                <p:oleObj spid="_x0000_s133162" name="Document" r:id="rId5" imgW="7301323" imgH="2679611" progId="Word.Document.8">
                  <p:embed/>
                </p:oleObj>
              </mc:Choice>
              <mc:Fallback>
                <p:oleObj name="Document" r:id="rId5" imgW="7301323" imgH="2679611" progId="Word.Document.8">
                  <p:embed/>
                  <p:pic>
                    <p:nvPicPr>
                      <p:cNvPr id="0" name=""/>
                      <p:cNvPicPr>
                        <a:picLocks noChangeAspect="1" noChangeArrowheads="1"/>
                      </p:cNvPicPr>
                      <p:nvPr/>
                    </p:nvPicPr>
                    <p:blipFill>
                      <a:blip r:embed="rId6"/>
                      <a:srcRect/>
                      <a:stretch>
                        <a:fillRect/>
                      </a:stretch>
                    </p:blipFill>
                    <p:spPr bwMode="auto">
                      <a:xfrm>
                        <a:off x="914400" y="1138238"/>
                        <a:ext cx="7288213" cy="2671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152301" cy="426495"/>
        </p:xfrm>
        <a:graphic>
          <a:graphicData uri="http://schemas.openxmlformats.org/presentationml/2006/ole">
            <mc:AlternateContent xmlns:mc="http://schemas.openxmlformats.org/markup-compatibility/2006">
              <mc:Choice xmlns:v="urn:schemas-microsoft-com:vml" Requires="v">
                <p:oleObj spid="_x0000_s133163" name="Document" r:id="rId8" imgW="7152301" imgH="426495" progId="Word.Document.12">
                  <p:embed/>
                </p:oleObj>
              </mc:Choice>
              <mc:Fallback>
                <p:oleObj name="Document" r:id="rId8" imgW="7152301" imgH="426495" progId="Word.Document.12">
                  <p:embed/>
                  <p:pic>
                    <p:nvPicPr>
                      <p:cNvPr id="0" name=""/>
                      <p:cNvPicPr/>
                      <p:nvPr/>
                    </p:nvPicPr>
                    <p:blipFill>
                      <a:blip r:embed="rId9"/>
                      <a:stretch>
                        <a:fillRect/>
                      </a:stretch>
                    </p:blipFill>
                    <p:spPr>
                      <a:xfrm>
                        <a:off x="914400" y="685800"/>
                        <a:ext cx="7152301" cy="426495"/>
                      </a:xfrm>
                      <a:prstGeom prst="rect">
                        <a:avLst/>
                      </a:prstGeom>
                    </p:spPr>
                  </p:pic>
                </p:oleObj>
              </mc:Fallback>
            </mc:AlternateContent>
          </a:graphicData>
        </a:graphic>
      </p:graphicFrame>
    </p:spTree>
    <p:extLst>
      <p:ext uri="{BB962C8B-B14F-4D97-AF65-F5344CB8AC3E}">
        <p14:creationId xmlns:p14="http://schemas.microsoft.com/office/powerpoint/2010/main" val="42105182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C16</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D0E5EC20-42D7-4D0A-AEEF-F349095A0F86}" type="slidenum">
              <a:rPr lang="en-US" altLang="en-US" sz="900">
                <a:latin typeface="Arial Narrow" pitchFamily="34" charset="0"/>
              </a:rPr>
              <a:pPr algn="r"/>
              <a:t>57</a:t>
            </a:fld>
            <a:endParaRPr lang="en-US" altLang="en-US" sz="900">
              <a:latin typeface="Arial Narrow" pitchFamily="34" charset="0"/>
            </a:endParaRPr>
          </a:p>
        </p:txBody>
      </p:sp>
      <p:graphicFrame>
        <p:nvGraphicFramePr>
          <p:cNvPr id="33794" name="Object 2"/>
          <p:cNvGraphicFramePr>
            <a:graphicFrameLocks noChangeAspect="1"/>
          </p:cNvGraphicFramePr>
          <p:nvPr>
            <p:extLst/>
          </p:nvPr>
        </p:nvGraphicFramePr>
        <p:xfrm>
          <a:off x="914400" y="685800"/>
          <a:ext cx="7437390" cy="549428"/>
        </p:xfrm>
        <a:graphic>
          <a:graphicData uri="http://schemas.openxmlformats.org/presentationml/2006/ole">
            <mc:AlternateContent xmlns:mc="http://schemas.openxmlformats.org/markup-compatibility/2006">
              <mc:Choice xmlns:v="urn:schemas-microsoft-com:vml" Requires="v">
                <p:oleObj spid="_x0000_s134166" name="Document" r:id="rId4" imgW="7437390" imgH="549428" progId="Word.Document.8">
                  <p:embed/>
                </p:oleObj>
              </mc:Choice>
              <mc:Fallback>
                <p:oleObj name="Document" r:id="rId4" imgW="7437390" imgH="54942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437390" cy="5494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descr="16-03a"/>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71600" y="1295400"/>
            <a:ext cx="6271853" cy="1848403"/>
          </a:xfrm>
          <a:prstGeom prst="rect">
            <a:avLst/>
          </a:prstGeom>
          <a:noFill/>
          <a:ln>
            <a:noFill/>
          </a:ln>
        </p:spPr>
      </p:pic>
    </p:spTree>
    <p:extLst>
      <p:ext uri="{BB962C8B-B14F-4D97-AF65-F5344CB8AC3E}">
        <p14:creationId xmlns:p14="http://schemas.microsoft.com/office/powerpoint/2010/main" val="14539942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C16</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260E6905-34FA-4F5F-9ADC-597503D78CF3}" type="slidenum">
              <a:rPr lang="en-US" altLang="en-US" sz="900">
                <a:latin typeface="Arial Narrow" pitchFamily="34" charset="0"/>
              </a:rPr>
              <a:pPr algn="r"/>
              <a:t>58</a:t>
            </a:fld>
            <a:endParaRPr lang="en-US" altLang="en-US" sz="900">
              <a:latin typeface="Arial Narrow" pitchFamily="34" charset="0"/>
            </a:endParaRPr>
          </a:p>
        </p:txBody>
      </p:sp>
      <p:graphicFrame>
        <p:nvGraphicFramePr>
          <p:cNvPr id="41986" name="Object 2"/>
          <p:cNvGraphicFramePr>
            <a:graphicFrameLocks noChangeAspect="1"/>
          </p:cNvGraphicFramePr>
          <p:nvPr>
            <p:extLst/>
          </p:nvPr>
        </p:nvGraphicFramePr>
        <p:xfrm>
          <a:off x="914400" y="685800"/>
          <a:ext cx="7437390" cy="1025983"/>
        </p:xfrm>
        <a:graphic>
          <a:graphicData uri="http://schemas.openxmlformats.org/presentationml/2006/ole">
            <mc:AlternateContent xmlns:mc="http://schemas.openxmlformats.org/markup-compatibility/2006">
              <mc:Choice xmlns:v="urn:schemas-microsoft-com:vml" Requires="v">
                <p:oleObj spid="_x0000_s135190" name="Document" r:id="rId4" imgW="7437390" imgH="1025983" progId="Word.Document.8">
                  <p:embed/>
                </p:oleObj>
              </mc:Choice>
              <mc:Fallback>
                <p:oleObj name="Document" r:id="rId4" imgW="7437390" imgH="102598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437390" cy="10259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descr="16-03b"/>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71600" y="1600200"/>
            <a:ext cx="6254386" cy="2133727"/>
          </a:xfrm>
          <a:prstGeom prst="rect">
            <a:avLst/>
          </a:prstGeom>
          <a:noFill/>
          <a:ln>
            <a:noFill/>
          </a:ln>
        </p:spPr>
      </p:pic>
    </p:spTree>
    <p:extLst>
      <p:ext uri="{BB962C8B-B14F-4D97-AF65-F5344CB8AC3E}">
        <p14:creationId xmlns:p14="http://schemas.microsoft.com/office/powerpoint/2010/main" val="3649723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C16</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060F608-56C5-42F2-A467-B01B9F61291B}" type="slidenum">
              <a:rPr lang="en-US" altLang="en-US" sz="900">
                <a:latin typeface="Arial Narrow" pitchFamily="34" charset="0"/>
              </a:rPr>
              <a:pPr algn="r"/>
              <a:t>59</a:t>
            </a:fld>
            <a:endParaRPr lang="en-US" altLang="en-US" sz="900">
              <a:latin typeface="Arial Narrow" pitchFamily="34" charset="0"/>
            </a:endParaRPr>
          </a:p>
        </p:txBody>
      </p:sp>
      <p:graphicFrame>
        <p:nvGraphicFramePr>
          <p:cNvPr id="43010" name="Object 2"/>
          <p:cNvGraphicFramePr>
            <a:graphicFrameLocks noChangeAspect="1"/>
          </p:cNvGraphicFramePr>
          <p:nvPr>
            <p:extLst/>
          </p:nvPr>
        </p:nvGraphicFramePr>
        <p:xfrm>
          <a:off x="914400" y="1143000"/>
          <a:ext cx="7288213" cy="4943475"/>
        </p:xfrm>
        <a:graphic>
          <a:graphicData uri="http://schemas.openxmlformats.org/presentationml/2006/ole">
            <mc:AlternateContent xmlns:mc="http://schemas.openxmlformats.org/markup-compatibility/2006">
              <mc:Choice xmlns:v="urn:schemas-microsoft-com:vml" Requires="v">
                <p:oleObj spid="_x0000_s136234" name="Document" r:id="rId5" imgW="7301323" imgH="4959908" progId="Word.Document.8">
                  <p:embed/>
                </p:oleObj>
              </mc:Choice>
              <mc:Fallback>
                <p:oleObj name="Document" r:id="rId5" imgW="7301323" imgH="4959908" progId="Word.Document.8">
                  <p:embed/>
                  <p:pic>
                    <p:nvPicPr>
                      <p:cNvPr id="0" name=""/>
                      <p:cNvPicPr>
                        <a:picLocks noChangeAspect="1" noChangeArrowheads="1"/>
                      </p:cNvPicPr>
                      <p:nvPr/>
                    </p:nvPicPr>
                    <p:blipFill>
                      <a:blip r:embed="rId6"/>
                      <a:srcRect/>
                      <a:stretch>
                        <a:fillRect/>
                      </a:stretch>
                    </p:blipFill>
                    <p:spPr bwMode="auto">
                      <a:xfrm>
                        <a:off x="914400" y="1143000"/>
                        <a:ext cx="7288213" cy="4943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270750" cy="771525"/>
        </p:xfrm>
        <a:graphic>
          <a:graphicData uri="http://schemas.openxmlformats.org/presentationml/2006/ole">
            <mc:AlternateContent xmlns:mc="http://schemas.openxmlformats.org/markup-compatibility/2006">
              <mc:Choice xmlns:v="urn:schemas-microsoft-com:vml" Requires="v">
                <p:oleObj spid="_x0000_s136235" name="Document" r:id="rId8" imgW="7286141" imgH="773810" progId="Word.Document.12">
                  <p:embed/>
                </p:oleObj>
              </mc:Choice>
              <mc:Fallback>
                <p:oleObj name="Document" r:id="rId8" imgW="7286141" imgH="773810" progId="Word.Document.12">
                  <p:embed/>
                  <p:pic>
                    <p:nvPicPr>
                      <p:cNvPr id="0" name=""/>
                      <p:cNvPicPr/>
                      <p:nvPr/>
                    </p:nvPicPr>
                    <p:blipFill>
                      <a:blip r:embed="rId9"/>
                      <a:stretch>
                        <a:fillRect/>
                      </a:stretch>
                    </p:blipFill>
                    <p:spPr>
                      <a:xfrm>
                        <a:off x="914400" y="685800"/>
                        <a:ext cx="7270750" cy="771525"/>
                      </a:xfrm>
                      <a:prstGeom prst="rect">
                        <a:avLst/>
                      </a:prstGeom>
                    </p:spPr>
                  </p:pic>
                </p:oleObj>
              </mc:Fallback>
            </mc:AlternateContent>
          </a:graphicData>
        </a:graphic>
      </p:graphicFrame>
    </p:spTree>
    <p:extLst>
      <p:ext uri="{BB962C8B-B14F-4D97-AF65-F5344CB8AC3E}">
        <p14:creationId xmlns:p14="http://schemas.microsoft.com/office/powerpoint/2010/main" val="4274991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defRPr/>
            </a:pPr>
            <a:r>
              <a:rPr lang="en-US" sz="4000" smtClean="0"/>
              <a:t>Relational Databases</a:t>
            </a:r>
          </a:p>
        </p:txBody>
      </p:sp>
      <p:sp>
        <p:nvSpPr>
          <p:cNvPr id="206851" name="Rectangle 3"/>
          <p:cNvSpPr>
            <a:spLocks noGrp="1" noChangeArrowheads="1"/>
          </p:cNvSpPr>
          <p:nvPr>
            <p:ph type="body" idx="1"/>
          </p:nvPr>
        </p:nvSpPr>
        <p:spPr>
          <a:xfrm>
            <a:off x="1066800" y="1981200"/>
            <a:ext cx="7543800" cy="4572000"/>
          </a:xfrm>
        </p:spPr>
        <p:txBody>
          <a:bodyPr/>
          <a:lstStyle/>
          <a:p>
            <a:pPr eaLnBrk="1" hangingPunct="1">
              <a:lnSpc>
                <a:spcPct val="80000"/>
              </a:lnSpc>
              <a:defRPr/>
            </a:pPr>
            <a:r>
              <a:rPr lang="en-US" sz="2000" smtClean="0"/>
              <a:t>A table is related to other tables</a:t>
            </a:r>
          </a:p>
          <a:p>
            <a:pPr lvl="1" eaLnBrk="1" hangingPunct="1">
              <a:lnSpc>
                <a:spcPct val="80000"/>
              </a:lnSpc>
              <a:defRPr/>
            </a:pPr>
            <a:r>
              <a:rPr lang="en-US" sz="1800" smtClean="0"/>
              <a:t>A customer places at least one but maybe lots of orders.</a:t>
            </a:r>
          </a:p>
          <a:p>
            <a:pPr lvl="1" eaLnBrk="1" hangingPunct="1">
              <a:lnSpc>
                <a:spcPct val="80000"/>
              </a:lnSpc>
              <a:defRPr/>
            </a:pPr>
            <a:r>
              <a:rPr lang="en-US" sz="1800" smtClean="0"/>
              <a:t>You physically create the relationship between the by putting the primary key from one table into another table.</a:t>
            </a:r>
          </a:p>
          <a:p>
            <a:pPr lvl="2" eaLnBrk="1" hangingPunct="1">
              <a:lnSpc>
                <a:spcPct val="80000"/>
              </a:lnSpc>
              <a:defRPr/>
            </a:pPr>
            <a:r>
              <a:rPr lang="en-US" sz="1600" smtClean="0"/>
              <a:t>In this example, the customer id would be included in the order to table.  Why wouldn’t you put the orderid in the customer table to create the relationship?</a:t>
            </a:r>
          </a:p>
          <a:p>
            <a:pPr lvl="2" eaLnBrk="1" hangingPunct="1">
              <a:lnSpc>
                <a:spcPct val="80000"/>
              </a:lnSpc>
              <a:defRPr/>
            </a:pPr>
            <a:r>
              <a:rPr lang="en-US" sz="1600" smtClean="0"/>
              <a:t>A pkey used in another table to create a relationship is called a foreign key. </a:t>
            </a:r>
          </a:p>
          <a:p>
            <a:pPr lvl="1" eaLnBrk="1" hangingPunct="1">
              <a:lnSpc>
                <a:spcPct val="80000"/>
              </a:lnSpc>
              <a:defRPr/>
            </a:pPr>
            <a:r>
              <a:rPr lang="en-US" sz="1800" smtClean="0"/>
              <a:t>The relationship between tables has a “cardinality”.  </a:t>
            </a:r>
          </a:p>
          <a:p>
            <a:pPr lvl="2" eaLnBrk="1" hangingPunct="1">
              <a:lnSpc>
                <a:spcPct val="80000"/>
              </a:lnSpc>
              <a:defRPr/>
            </a:pPr>
            <a:r>
              <a:rPr lang="en-US" sz="1600" smtClean="0"/>
              <a:t>One to many is most typical.  There’s a 1 to m relationship between customer and order.</a:t>
            </a:r>
          </a:p>
          <a:p>
            <a:pPr lvl="2" eaLnBrk="1" hangingPunct="1">
              <a:lnSpc>
                <a:spcPct val="80000"/>
              </a:lnSpc>
              <a:defRPr/>
            </a:pPr>
            <a:r>
              <a:rPr lang="en-US" sz="1600" smtClean="0"/>
              <a:t>One to one are sometimes used but often indicates that the 2 tables can be combined into 1 table.</a:t>
            </a:r>
          </a:p>
          <a:p>
            <a:pPr lvl="2" eaLnBrk="1" hangingPunct="1">
              <a:lnSpc>
                <a:spcPct val="80000"/>
              </a:lnSpc>
              <a:defRPr/>
            </a:pPr>
            <a:r>
              <a:rPr lang="en-US" sz="1600" smtClean="0"/>
              <a:t>Many to many relationships often indicate the need for a 3</a:t>
            </a:r>
            <a:r>
              <a:rPr lang="en-US" sz="1600" baseline="30000" smtClean="0"/>
              <a:t>rd</a:t>
            </a:r>
            <a:r>
              <a:rPr lang="en-US" sz="1600" smtClean="0"/>
              <a:t> table between the 2 tables.  A book is purchased on 1 to many orders and an order can contain 1 or more books.  The relationship between book and order is many to many.  Creating an order items table that lists the books in a specific order resolves the many to many relationship.  </a:t>
            </a:r>
          </a:p>
        </p:txBody>
      </p:sp>
    </p:spTree>
    <p:extLst>
      <p:ext uri="{BB962C8B-B14F-4D97-AF65-F5344CB8AC3E}">
        <p14:creationId xmlns:p14="http://schemas.microsoft.com/office/powerpoint/2010/main" val="11260358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C16</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1CEB3FA7-2644-4C3C-AE49-78ED47129F6A}" type="slidenum">
              <a:rPr lang="en-US" altLang="en-US" sz="900">
                <a:latin typeface="Arial Narrow" pitchFamily="34" charset="0"/>
              </a:rPr>
              <a:pPr algn="r"/>
              <a:t>60</a:t>
            </a:fld>
            <a:endParaRPr lang="en-US" altLang="en-US" sz="900">
              <a:latin typeface="Arial Narrow" pitchFamily="34" charset="0"/>
            </a:endParaRPr>
          </a:p>
        </p:txBody>
      </p:sp>
      <p:graphicFrame>
        <p:nvGraphicFramePr>
          <p:cNvPr id="44035" name="Object 3"/>
          <p:cNvGraphicFramePr>
            <a:graphicFrameLocks noChangeAspect="1"/>
          </p:cNvGraphicFramePr>
          <p:nvPr>
            <p:extLst/>
          </p:nvPr>
        </p:nvGraphicFramePr>
        <p:xfrm>
          <a:off x="914400" y="1481137"/>
          <a:ext cx="7452577" cy="4911299"/>
        </p:xfrm>
        <a:graphic>
          <a:graphicData uri="http://schemas.openxmlformats.org/presentationml/2006/ole">
            <mc:AlternateContent xmlns:mc="http://schemas.openxmlformats.org/markup-compatibility/2006">
              <mc:Choice xmlns:v="urn:schemas-microsoft-com:vml" Requires="v">
                <p:oleObj spid="_x0000_s137258" name="Document" r:id="rId5" imgW="7452577" imgH="4911299" progId="Word.Document.8">
                  <p:embed/>
                </p:oleObj>
              </mc:Choice>
              <mc:Fallback>
                <p:oleObj name="Document" r:id="rId5" imgW="7452577" imgH="4911299" progId="Word.Document.8">
                  <p:embed/>
                  <p:pic>
                    <p:nvPicPr>
                      <p:cNvPr id="0" name=""/>
                      <p:cNvPicPr>
                        <a:picLocks noChangeAspect="1" noChangeArrowheads="1"/>
                      </p:cNvPicPr>
                      <p:nvPr/>
                    </p:nvPicPr>
                    <p:blipFill>
                      <a:blip r:embed="rId6"/>
                      <a:srcRect/>
                      <a:stretch>
                        <a:fillRect/>
                      </a:stretch>
                    </p:blipFill>
                    <p:spPr bwMode="auto">
                      <a:xfrm>
                        <a:off x="914400" y="1481137"/>
                        <a:ext cx="7452577" cy="49112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8466897" cy="782783"/>
        </p:xfrm>
        <a:graphic>
          <a:graphicData uri="http://schemas.openxmlformats.org/presentationml/2006/ole">
            <mc:AlternateContent xmlns:mc="http://schemas.openxmlformats.org/markup-compatibility/2006">
              <mc:Choice xmlns:v="urn:schemas-microsoft-com:vml" Requires="v">
                <p:oleObj spid="_x0000_s137259" name="Document" r:id="rId8" imgW="8466897" imgH="782783" progId="Word.Document.12">
                  <p:embed/>
                </p:oleObj>
              </mc:Choice>
              <mc:Fallback>
                <p:oleObj name="Document" r:id="rId8" imgW="8466897" imgH="782783" progId="Word.Document.12">
                  <p:embed/>
                  <p:pic>
                    <p:nvPicPr>
                      <p:cNvPr id="0" name=""/>
                      <p:cNvPicPr/>
                      <p:nvPr/>
                    </p:nvPicPr>
                    <p:blipFill>
                      <a:blip r:embed="rId9"/>
                      <a:stretch>
                        <a:fillRect/>
                      </a:stretch>
                    </p:blipFill>
                    <p:spPr>
                      <a:xfrm>
                        <a:off x="914400" y="685800"/>
                        <a:ext cx="8466897" cy="782783"/>
                      </a:xfrm>
                      <a:prstGeom prst="rect">
                        <a:avLst/>
                      </a:prstGeom>
                    </p:spPr>
                  </p:pic>
                </p:oleObj>
              </mc:Fallback>
            </mc:AlternateContent>
          </a:graphicData>
        </a:graphic>
      </p:graphicFrame>
    </p:spTree>
    <p:extLst>
      <p:ext uri="{BB962C8B-B14F-4D97-AF65-F5344CB8AC3E}">
        <p14:creationId xmlns:p14="http://schemas.microsoft.com/office/powerpoint/2010/main" val="3653380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C16</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E41A8FA-F7A7-42BB-AB8A-2A7185F4044E}" type="slidenum">
              <a:rPr lang="en-US" altLang="en-US" sz="900">
                <a:latin typeface="Arial Narrow" pitchFamily="34" charset="0"/>
              </a:rPr>
              <a:pPr algn="r"/>
              <a:t>61</a:t>
            </a:fld>
            <a:endParaRPr lang="en-US" altLang="en-US" sz="900">
              <a:latin typeface="Arial Narrow" pitchFamily="34" charset="0"/>
            </a:endParaRPr>
          </a:p>
        </p:txBody>
      </p:sp>
      <p:graphicFrame>
        <p:nvGraphicFramePr>
          <p:cNvPr id="45058" name="Object 2"/>
          <p:cNvGraphicFramePr>
            <a:graphicFrameLocks noChangeAspect="1"/>
          </p:cNvGraphicFramePr>
          <p:nvPr>
            <p:extLst/>
          </p:nvPr>
        </p:nvGraphicFramePr>
        <p:xfrm>
          <a:off x="906840" y="685800"/>
          <a:ext cx="7422416" cy="1068676"/>
        </p:xfrm>
        <a:graphic>
          <a:graphicData uri="http://schemas.openxmlformats.org/presentationml/2006/ole">
            <mc:AlternateContent xmlns:mc="http://schemas.openxmlformats.org/markup-compatibility/2006">
              <mc:Choice xmlns:v="urn:schemas-microsoft-com:vml" Requires="v">
                <p:oleObj spid="_x0000_s138262" name="Document" r:id="rId5" imgW="7422416" imgH="1068676" progId="Word.Document.8">
                  <p:embed/>
                </p:oleObj>
              </mc:Choice>
              <mc:Fallback>
                <p:oleObj name="Document" r:id="rId5" imgW="7422416" imgH="1068676" progId="Word.Document.8">
                  <p:embed/>
                  <p:pic>
                    <p:nvPicPr>
                      <p:cNvPr id="0" name=""/>
                      <p:cNvPicPr>
                        <a:picLocks noChangeAspect="1" noChangeArrowheads="1"/>
                      </p:cNvPicPr>
                      <p:nvPr/>
                    </p:nvPicPr>
                    <p:blipFill>
                      <a:blip r:embed="rId6"/>
                      <a:srcRect/>
                      <a:stretch>
                        <a:fillRect/>
                      </a:stretch>
                    </p:blipFill>
                    <p:spPr bwMode="auto">
                      <a:xfrm>
                        <a:off x="906840" y="685800"/>
                        <a:ext cx="7422416" cy="10686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descr="16-05a"/>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4016" y="1600204"/>
            <a:ext cx="7305584" cy="2980983"/>
          </a:xfrm>
          <a:prstGeom prst="rect">
            <a:avLst/>
          </a:prstGeom>
          <a:noFill/>
          <a:ln>
            <a:noFill/>
          </a:ln>
        </p:spPr>
      </p:pic>
    </p:spTree>
    <p:extLst>
      <p:ext uri="{BB962C8B-B14F-4D97-AF65-F5344CB8AC3E}">
        <p14:creationId xmlns:p14="http://schemas.microsoft.com/office/powerpoint/2010/main" val="32150272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r>
              <a:rPr lang="en-US" altLang="en-US"/>
              <a:t>Murach's PHP and MySQL, C16</a:t>
            </a:r>
          </a:p>
        </p:txBody>
      </p:sp>
      <p:sp>
        <p:nvSpPr>
          <p:cNvPr id="7"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8"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982EDED-2A5C-4467-8484-54E46367345C}" type="slidenum">
              <a:rPr lang="en-US" altLang="en-US" sz="900">
                <a:latin typeface="Arial Narrow" pitchFamily="34" charset="0"/>
              </a:rPr>
              <a:pPr algn="r"/>
              <a:t>62</a:t>
            </a:fld>
            <a:endParaRPr lang="en-US" altLang="en-US" sz="900">
              <a:latin typeface="Arial Narrow" pitchFamily="34" charset="0"/>
            </a:endParaRPr>
          </a:p>
        </p:txBody>
      </p:sp>
      <p:graphicFrame>
        <p:nvGraphicFramePr>
          <p:cNvPr id="46082" name="Object 2"/>
          <p:cNvGraphicFramePr>
            <a:graphicFrameLocks noChangeAspect="1"/>
          </p:cNvGraphicFramePr>
          <p:nvPr/>
        </p:nvGraphicFramePr>
        <p:xfrm>
          <a:off x="914400" y="685800"/>
          <a:ext cx="7467600" cy="547688"/>
        </p:xfrm>
        <a:graphic>
          <a:graphicData uri="http://schemas.openxmlformats.org/presentationml/2006/ole">
            <mc:AlternateContent xmlns:mc="http://schemas.openxmlformats.org/markup-compatibility/2006">
              <mc:Choice xmlns:v="urn:schemas-microsoft-com:vml" Requires="v">
                <p:oleObj spid="_x0000_s139306" name="Document" r:id="rId4" imgW="7437390" imgH="549428" progId="Word.Document.8">
                  <p:embed/>
                </p:oleObj>
              </mc:Choice>
              <mc:Fallback>
                <p:oleObj name="Document" r:id="rId4" imgW="7437390" imgH="54942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467600" cy="547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3" name="Object 3"/>
          <p:cNvGraphicFramePr>
            <a:graphicFrameLocks noChangeAspect="1"/>
          </p:cNvGraphicFramePr>
          <p:nvPr/>
        </p:nvGraphicFramePr>
        <p:xfrm>
          <a:off x="914400" y="2743200"/>
          <a:ext cx="7467600" cy="749300"/>
        </p:xfrm>
        <a:graphic>
          <a:graphicData uri="http://schemas.openxmlformats.org/presentationml/2006/ole">
            <mc:AlternateContent xmlns:mc="http://schemas.openxmlformats.org/markup-compatibility/2006">
              <mc:Choice xmlns:v="urn:schemas-microsoft-com:vml" Requires="v">
                <p:oleObj spid="_x0000_s139307" name="Document" r:id="rId6" imgW="7437390" imgH="752532" progId="Word.Document.8">
                  <p:embed/>
                </p:oleObj>
              </mc:Choice>
              <mc:Fallback>
                <p:oleObj name="Document" r:id="rId6" imgW="7437390" imgH="752532"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743200"/>
                        <a:ext cx="7467600" cy="749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8" descr="16-05b"/>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77440" y="1172606"/>
            <a:ext cx="5709160" cy="1237246"/>
          </a:xfrm>
          <a:prstGeom prst="rect">
            <a:avLst/>
          </a:prstGeom>
          <a:noFill/>
          <a:ln>
            <a:noFill/>
          </a:ln>
        </p:spPr>
      </p:pic>
      <p:pic>
        <p:nvPicPr>
          <p:cNvPr id="10" name="Picture 9" descr="16-05c"/>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72812" y="3429030"/>
            <a:ext cx="3961188" cy="1223469"/>
          </a:xfrm>
          <a:prstGeom prst="rect">
            <a:avLst/>
          </a:prstGeom>
          <a:noFill/>
          <a:ln>
            <a:noFill/>
          </a:ln>
        </p:spPr>
      </p:pic>
    </p:spTree>
    <p:extLst>
      <p:ext uri="{BB962C8B-B14F-4D97-AF65-F5344CB8AC3E}">
        <p14:creationId xmlns:p14="http://schemas.microsoft.com/office/powerpoint/2010/main" val="36898431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C16</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D5FF03D-1887-46F6-98CA-A93F154B0FEC}" type="slidenum">
              <a:rPr lang="en-US" altLang="en-US" sz="900">
                <a:latin typeface="Arial Narrow" pitchFamily="34" charset="0"/>
              </a:rPr>
              <a:pPr algn="r"/>
              <a:t>63</a:t>
            </a:fld>
            <a:endParaRPr lang="en-US" altLang="en-US" sz="900">
              <a:latin typeface="Arial Narrow" pitchFamily="34" charset="0"/>
            </a:endParaRPr>
          </a:p>
        </p:txBody>
      </p:sp>
      <p:graphicFrame>
        <p:nvGraphicFramePr>
          <p:cNvPr id="47106" name="Object 2"/>
          <p:cNvGraphicFramePr>
            <a:graphicFrameLocks noChangeAspect="1"/>
          </p:cNvGraphicFramePr>
          <p:nvPr>
            <p:extLst/>
          </p:nvPr>
        </p:nvGraphicFramePr>
        <p:xfrm>
          <a:off x="914400" y="1143000"/>
          <a:ext cx="7397750" cy="5318125"/>
        </p:xfrm>
        <a:graphic>
          <a:graphicData uri="http://schemas.openxmlformats.org/presentationml/2006/ole">
            <mc:AlternateContent xmlns:mc="http://schemas.openxmlformats.org/markup-compatibility/2006">
              <mc:Choice xmlns:v="urn:schemas-microsoft-com:vml" Requires="v">
                <p:oleObj spid="_x0000_s140330" name="Document" r:id="rId5" imgW="7390137" imgH="5321414" progId="Word.Document.8">
                  <p:embed/>
                </p:oleObj>
              </mc:Choice>
              <mc:Fallback>
                <p:oleObj name="Document" r:id="rId5" imgW="7390137" imgH="5321414" progId="Word.Document.8">
                  <p:embed/>
                  <p:pic>
                    <p:nvPicPr>
                      <p:cNvPr id="0" name=""/>
                      <p:cNvPicPr>
                        <a:picLocks noChangeAspect="1" noChangeArrowheads="1"/>
                      </p:cNvPicPr>
                      <p:nvPr/>
                    </p:nvPicPr>
                    <p:blipFill>
                      <a:blip r:embed="rId6"/>
                      <a:srcRect/>
                      <a:stretch>
                        <a:fillRect/>
                      </a:stretch>
                    </p:blipFill>
                    <p:spPr bwMode="auto">
                      <a:xfrm>
                        <a:off x="914400" y="1143000"/>
                        <a:ext cx="7397750" cy="5318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226300" cy="771525"/>
        </p:xfrm>
        <a:graphic>
          <a:graphicData uri="http://schemas.openxmlformats.org/presentationml/2006/ole">
            <mc:AlternateContent xmlns:mc="http://schemas.openxmlformats.org/markup-compatibility/2006">
              <mc:Choice xmlns:v="urn:schemas-microsoft-com:vml" Requires="v">
                <p:oleObj spid="_x0000_s140331" name="Document" r:id="rId8" imgW="7241407" imgH="773810" progId="Word.Document.12">
                  <p:embed/>
                </p:oleObj>
              </mc:Choice>
              <mc:Fallback>
                <p:oleObj name="Document" r:id="rId8" imgW="7241407" imgH="773810" progId="Word.Document.12">
                  <p:embed/>
                  <p:pic>
                    <p:nvPicPr>
                      <p:cNvPr id="0" name=""/>
                      <p:cNvPicPr/>
                      <p:nvPr/>
                    </p:nvPicPr>
                    <p:blipFill>
                      <a:blip r:embed="rId9"/>
                      <a:stretch>
                        <a:fillRect/>
                      </a:stretch>
                    </p:blipFill>
                    <p:spPr>
                      <a:xfrm>
                        <a:off x="914400" y="685800"/>
                        <a:ext cx="7226300" cy="771525"/>
                      </a:xfrm>
                      <a:prstGeom prst="rect">
                        <a:avLst/>
                      </a:prstGeom>
                    </p:spPr>
                  </p:pic>
                </p:oleObj>
              </mc:Fallback>
            </mc:AlternateContent>
          </a:graphicData>
        </a:graphic>
      </p:graphicFrame>
    </p:spTree>
    <p:extLst>
      <p:ext uri="{BB962C8B-B14F-4D97-AF65-F5344CB8AC3E}">
        <p14:creationId xmlns:p14="http://schemas.microsoft.com/office/powerpoint/2010/main" val="40572840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r>
              <a:rPr lang="en-US" altLang="en-US"/>
              <a:t>Murach's PHP and MySQL, C16</a:t>
            </a:r>
          </a:p>
        </p:txBody>
      </p:sp>
      <p:sp>
        <p:nvSpPr>
          <p:cNvPr id="7"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8"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8D073DE-CA7D-4B16-8CFA-DF53AF3A1655}" type="slidenum">
              <a:rPr lang="en-US" altLang="en-US" sz="900">
                <a:latin typeface="Arial Narrow" pitchFamily="34" charset="0"/>
              </a:rPr>
              <a:pPr algn="r"/>
              <a:t>64</a:t>
            </a:fld>
            <a:endParaRPr lang="en-US" altLang="en-US" sz="900">
              <a:latin typeface="Arial Narrow" pitchFamily="34" charset="0"/>
            </a:endParaRPr>
          </a:p>
        </p:txBody>
      </p:sp>
      <p:graphicFrame>
        <p:nvGraphicFramePr>
          <p:cNvPr id="48130" name="Object 2"/>
          <p:cNvGraphicFramePr>
            <a:graphicFrameLocks noChangeAspect="1"/>
          </p:cNvGraphicFramePr>
          <p:nvPr>
            <p:extLst/>
          </p:nvPr>
        </p:nvGraphicFramePr>
        <p:xfrm>
          <a:off x="914400" y="685800"/>
          <a:ext cx="7467600" cy="520700"/>
        </p:xfrm>
        <a:graphic>
          <a:graphicData uri="http://schemas.openxmlformats.org/presentationml/2006/ole">
            <mc:AlternateContent xmlns:mc="http://schemas.openxmlformats.org/markup-compatibility/2006">
              <mc:Choice xmlns:v="urn:schemas-microsoft-com:vml" Requires="v">
                <p:oleObj spid="_x0000_s141354" name="Document" r:id="rId4" imgW="7437390" imgH="520567" progId="Word.Document.8">
                  <p:embed/>
                </p:oleObj>
              </mc:Choice>
              <mc:Fallback>
                <p:oleObj name="Document" r:id="rId4" imgW="7437390" imgH="520567"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4676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1" name="Object 3"/>
          <p:cNvGraphicFramePr>
            <a:graphicFrameLocks noChangeAspect="1"/>
          </p:cNvGraphicFramePr>
          <p:nvPr/>
        </p:nvGraphicFramePr>
        <p:xfrm>
          <a:off x="914400" y="2286000"/>
          <a:ext cx="7467600" cy="739775"/>
        </p:xfrm>
        <a:graphic>
          <a:graphicData uri="http://schemas.openxmlformats.org/presentationml/2006/ole">
            <mc:AlternateContent xmlns:mc="http://schemas.openxmlformats.org/markup-compatibility/2006">
              <mc:Choice xmlns:v="urn:schemas-microsoft-com:vml" Requires="v">
                <p:oleObj spid="_x0000_s141355" name="Document" r:id="rId6" imgW="7437390" imgH="737380" progId="Word.Document.8">
                  <p:embed/>
                </p:oleObj>
              </mc:Choice>
              <mc:Fallback>
                <p:oleObj name="Document" r:id="rId6" imgW="7437390" imgH="73738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286000"/>
                        <a:ext cx="7467600" cy="739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5400" y="1143000"/>
            <a:ext cx="6754286" cy="982858"/>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5400" y="2905227"/>
            <a:ext cx="3817144" cy="1702858"/>
          </a:xfrm>
          <a:prstGeom prst="rect">
            <a:avLst/>
          </a:prstGeom>
        </p:spPr>
      </p:pic>
    </p:spTree>
    <p:extLst>
      <p:ext uri="{BB962C8B-B14F-4D97-AF65-F5344CB8AC3E}">
        <p14:creationId xmlns:p14="http://schemas.microsoft.com/office/powerpoint/2010/main" val="42736417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C16</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74A0E175-DFE7-454D-A5A3-9C95A3BDDC60}" type="slidenum">
              <a:rPr lang="en-US" altLang="en-US" sz="900">
                <a:latin typeface="Arial Narrow" pitchFamily="34" charset="0"/>
              </a:rPr>
              <a:pPr algn="r"/>
              <a:t>65</a:t>
            </a:fld>
            <a:endParaRPr lang="en-US" altLang="en-US" sz="900">
              <a:latin typeface="Arial Narrow" pitchFamily="34" charset="0"/>
            </a:endParaRPr>
          </a:p>
        </p:txBody>
      </p:sp>
      <p:graphicFrame>
        <p:nvGraphicFramePr>
          <p:cNvPr id="56322" name="Object 2"/>
          <p:cNvGraphicFramePr>
            <a:graphicFrameLocks noChangeAspect="1"/>
          </p:cNvGraphicFramePr>
          <p:nvPr>
            <p:extLst/>
          </p:nvPr>
        </p:nvGraphicFramePr>
        <p:xfrm>
          <a:off x="914400" y="685800"/>
          <a:ext cx="7437390" cy="534276"/>
        </p:xfrm>
        <a:graphic>
          <a:graphicData uri="http://schemas.openxmlformats.org/presentationml/2006/ole">
            <mc:AlternateContent xmlns:mc="http://schemas.openxmlformats.org/markup-compatibility/2006">
              <mc:Choice xmlns:v="urn:schemas-microsoft-com:vml" Requires="v">
                <p:oleObj spid="_x0000_s142358" name="Document" r:id="rId4" imgW="7437390" imgH="534276" progId="Word.Document.8">
                  <p:embed/>
                </p:oleObj>
              </mc:Choice>
              <mc:Fallback>
                <p:oleObj name="Document" r:id="rId4" imgW="7437390" imgH="53427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437390" cy="534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descr="16-0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9200" y="1219200"/>
            <a:ext cx="6734570" cy="3387860"/>
          </a:xfrm>
          <a:prstGeom prst="rect">
            <a:avLst/>
          </a:prstGeom>
          <a:noFill/>
          <a:ln>
            <a:noFill/>
          </a:ln>
        </p:spPr>
      </p:pic>
    </p:spTree>
    <p:extLst>
      <p:ext uri="{BB962C8B-B14F-4D97-AF65-F5344CB8AC3E}">
        <p14:creationId xmlns:p14="http://schemas.microsoft.com/office/powerpoint/2010/main" val="36118017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C16</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D0F650F-DA12-4A28-96EB-7EE0EE944B92}" type="slidenum">
              <a:rPr lang="en-US" altLang="en-US" sz="900">
                <a:latin typeface="Arial Narrow" pitchFamily="34" charset="0"/>
              </a:rPr>
              <a:pPr algn="r"/>
              <a:t>66</a:t>
            </a:fld>
            <a:endParaRPr lang="en-US" altLang="en-US" sz="900">
              <a:latin typeface="Arial Narrow" pitchFamily="34" charset="0"/>
            </a:endParaRPr>
          </a:p>
        </p:txBody>
      </p:sp>
      <p:graphicFrame>
        <p:nvGraphicFramePr>
          <p:cNvPr id="57346" name="Object 2"/>
          <p:cNvGraphicFramePr>
            <a:graphicFrameLocks noChangeAspect="1"/>
          </p:cNvGraphicFramePr>
          <p:nvPr>
            <p:extLst/>
          </p:nvPr>
        </p:nvGraphicFramePr>
        <p:xfrm>
          <a:off x="914400" y="1119211"/>
          <a:ext cx="7422416" cy="4748189"/>
        </p:xfrm>
        <a:graphic>
          <a:graphicData uri="http://schemas.openxmlformats.org/presentationml/2006/ole">
            <mc:AlternateContent xmlns:mc="http://schemas.openxmlformats.org/markup-compatibility/2006">
              <mc:Choice xmlns:v="urn:schemas-microsoft-com:vml" Requires="v">
                <p:oleObj spid="_x0000_s143402" name="Document" r:id="rId5" imgW="7422416" imgH="4748189" progId="Word.Document.8">
                  <p:embed/>
                </p:oleObj>
              </mc:Choice>
              <mc:Fallback>
                <p:oleObj name="Document" r:id="rId5" imgW="7422416" imgH="4748189" progId="Word.Document.8">
                  <p:embed/>
                  <p:pic>
                    <p:nvPicPr>
                      <p:cNvPr id="0" name=""/>
                      <p:cNvPicPr>
                        <a:picLocks noChangeAspect="1" noChangeArrowheads="1"/>
                      </p:cNvPicPr>
                      <p:nvPr/>
                    </p:nvPicPr>
                    <p:blipFill>
                      <a:blip r:embed="rId6"/>
                      <a:srcRect/>
                      <a:stretch>
                        <a:fillRect/>
                      </a:stretch>
                    </p:blipFill>
                    <p:spPr bwMode="auto">
                      <a:xfrm>
                        <a:off x="914400" y="1119211"/>
                        <a:ext cx="7422416" cy="4748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43403" name="Document" r:id="rId8" imgW="5956042" imgH="426495" progId="Word.Document.12">
                  <p:embed/>
                </p:oleObj>
              </mc:Choice>
              <mc:Fallback>
                <p:oleObj name="Document" r:id="rId8" imgW="5956042" imgH="426495" progId="Word.Document.12">
                  <p:embed/>
                  <p:pic>
                    <p:nvPicPr>
                      <p:cNvPr id="0" name=""/>
                      <p:cNvPicPr/>
                      <p:nvPr/>
                    </p:nvPicPr>
                    <p:blipFill>
                      <a:blip r:embed="rId9"/>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34802897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C16</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3D10CA7C-450B-4603-8674-E3498E9030CF}" type="slidenum">
              <a:rPr lang="en-US" altLang="en-US" sz="900">
                <a:latin typeface="Arial Narrow" pitchFamily="34" charset="0"/>
              </a:rPr>
              <a:pPr algn="r"/>
              <a:t>67</a:t>
            </a:fld>
            <a:endParaRPr lang="en-US" altLang="en-US" sz="900">
              <a:latin typeface="Arial Narrow" pitchFamily="34" charset="0"/>
            </a:endParaRPr>
          </a:p>
        </p:txBody>
      </p:sp>
      <p:graphicFrame>
        <p:nvGraphicFramePr>
          <p:cNvPr id="58370" name="Object 2"/>
          <p:cNvGraphicFramePr>
            <a:graphicFrameLocks noChangeAspect="1"/>
          </p:cNvGraphicFramePr>
          <p:nvPr>
            <p:extLst/>
          </p:nvPr>
        </p:nvGraphicFramePr>
        <p:xfrm>
          <a:off x="914400" y="1143000"/>
          <a:ext cx="7321550" cy="3043238"/>
        </p:xfrm>
        <a:graphic>
          <a:graphicData uri="http://schemas.openxmlformats.org/presentationml/2006/ole">
            <mc:AlternateContent xmlns:mc="http://schemas.openxmlformats.org/markup-compatibility/2006">
              <mc:Choice xmlns:v="urn:schemas-microsoft-com:vml" Requires="v">
                <p:oleObj spid="_x0000_s144426" name="Document" r:id="rId5" imgW="7301323" imgH="3054799" progId="Word.Document.8">
                  <p:embed/>
                </p:oleObj>
              </mc:Choice>
              <mc:Fallback>
                <p:oleObj name="Document" r:id="rId5" imgW="7301323" imgH="3054799" progId="Word.Document.8">
                  <p:embed/>
                  <p:pic>
                    <p:nvPicPr>
                      <p:cNvPr id="0" name=""/>
                      <p:cNvPicPr>
                        <a:picLocks noChangeAspect="1" noChangeArrowheads="1"/>
                      </p:cNvPicPr>
                      <p:nvPr/>
                    </p:nvPicPr>
                    <p:blipFill>
                      <a:blip r:embed="rId6"/>
                      <a:srcRect/>
                      <a:stretch>
                        <a:fillRect/>
                      </a:stretch>
                    </p:blipFill>
                    <p:spPr bwMode="auto">
                      <a:xfrm>
                        <a:off x="914400" y="1143000"/>
                        <a:ext cx="7321550" cy="30432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44427" name="Document" r:id="rId8" imgW="5956042" imgH="426495" progId="Word.Document.12">
                  <p:embed/>
                </p:oleObj>
              </mc:Choice>
              <mc:Fallback>
                <p:oleObj name="Document" r:id="rId8" imgW="5956042" imgH="426495" progId="Word.Document.12">
                  <p:embed/>
                  <p:pic>
                    <p:nvPicPr>
                      <p:cNvPr id="0" name=""/>
                      <p:cNvPicPr/>
                      <p:nvPr/>
                    </p:nvPicPr>
                    <p:blipFill>
                      <a:blip r:embed="rId9"/>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35523556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C16</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D150A60-242A-4784-A7B5-CE9E251F81A8}" type="slidenum">
              <a:rPr lang="en-US" altLang="en-US" sz="900">
                <a:latin typeface="Arial Narrow" pitchFamily="34" charset="0"/>
              </a:rPr>
              <a:pPr algn="r"/>
              <a:t>68</a:t>
            </a:fld>
            <a:endParaRPr lang="en-US" altLang="en-US" sz="900">
              <a:latin typeface="Arial Narrow" pitchFamily="34" charset="0"/>
            </a:endParaRPr>
          </a:p>
        </p:txBody>
      </p:sp>
      <p:graphicFrame>
        <p:nvGraphicFramePr>
          <p:cNvPr id="59394" name="Object 2"/>
          <p:cNvGraphicFramePr>
            <a:graphicFrameLocks noChangeAspect="1"/>
          </p:cNvGraphicFramePr>
          <p:nvPr>
            <p:extLst/>
          </p:nvPr>
        </p:nvGraphicFramePr>
        <p:xfrm>
          <a:off x="914400" y="1117600"/>
          <a:ext cx="7404100" cy="4597400"/>
        </p:xfrm>
        <a:graphic>
          <a:graphicData uri="http://schemas.openxmlformats.org/presentationml/2006/ole">
            <mc:AlternateContent xmlns:mc="http://schemas.openxmlformats.org/markup-compatibility/2006">
              <mc:Choice xmlns:v="urn:schemas-microsoft-com:vml" Requires="v">
                <p:oleObj spid="_x0000_s145450" name="Document" r:id="rId5" imgW="7422416" imgH="4613885" progId="Word.Document.8">
                  <p:embed/>
                </p:oleObj>
              </mc:Choice>
              <mc:Fallback>
                <p:oleObj name="Document" r:id="rId5" imgW="7422416" imgH="4613885" progId="Word.Document.8">
                  <p:embed/>
                  <p:pic>
                    <p:nvPicPr>
                      <p:cNvPr id="0" name=""/>
                      <p:cNvPicPr>
                        <a:picLocks noChangeAspect="1" noChangeArrowheads="1"/>
                      </p:cNvPicPr>
                      <p:nvPr/>
                    </p:nvPicPr>
                    <p:blipFill>
                      <a:blip r:embed="rId6"/>
                      <a:srcRect/>
                      <a:stretch>
                        <a:fillRect/>
                      </a:stretch>
                    </p:blipFill>
                    <p:spPr bwMode="auto">
                      <a:xfrm>
                        <a:off x="914400" y="1117600"/>
                        <a:ext cx="7404100" cy="459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45451" name="Document" r:id="rId8" imgW="5956042" imgH="426495" progId="Word.Document.12">
                  <p:embed/>
                </p:oleObj>
              </mc:Choice>
              <mc:Fallback>
                <p:oleObj name="Document" r:id="rId8" imgW="5956042" imgH="426495" progId="Word.Document.12">
                  <p:embed/>
                  <p:pic>
                    <p:nvPicPr>
                      <p:cNvPr id="0" name=""/>
                      <p:cNvPicPr/>
                      <p:nvPr/>
                    </p:nvPicPr>
                    <p:blipFill>
                      <a:blip r:embed="rId9"/>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24698837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r>
              <a:rPr lang="en-US" altLang="en-US"/>
              <a:t>Murach's PHP and MySQL, C16</a:t>
            </a:r>
          </a:p>
        </p:txBody>
      </p:sp>
      <p:sp>
        <p:nvSpPr>
          <p:cNvPr id="7"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8"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75D9C58-EA87-4833-981C-26EB59CE08D2}" type="slidenum">
              <a:rPr lang="en-US" altLang="en-US" sz="900">
                <a:latin typeface="Arial Narrow" pitchFamily="34" charset="0"/>
              </a:rPr>
              <a:pPr algn="r"/>
              <a:t>69</a:t>
            </a:fld>
            <a:endParaRPr lang="en-US" altLang="en-US" sz="900">
              <a:latin typeface="Arial Narrow" pitchFamily="34" charset="0"/>
            </a:endParaRPr>
          </a:p>
        </p:txBody>
      </p:sp>
      <p:graphicFrame>
        <p:nvGraphicFramePr>
          <p:cNvPr id="60418" name="Object 2"/>
          <p:cNvGraphicFramePr>
            <a:graphicFrameLocks noChangeAspect="1"/>
          </p:cNvGraphicFramePr>
          <p:nvPr>
            <p:extLst/>
          </p:nvPr>
        </p:nvGraphicFramePr>
        <p:xfrm>
          <a:off x="914400" y="684212"/>
          <a:ext cx="7422416" cy="882522"/>
        </p:xfrm>
        <a:graphic>
          <a:graphicData uri="http://schemas.openxmlformats.org/presentationml/2006/ole">
            <mc:AlternateContent xmlns:mc="http://schemas.openxmlformats.org/markup-compatibility/2006">
              <mc:Choice xmlns:v="urn:schemas-microsoft-com:vml" Requires="v">
                <p:oleObj spid="_x0000_s146474" name="Document" r:id="rId5" imgW="7422416" imgH="882522" progId="Word.Document.8">
                  <p:embed/>
                </p:oleObj>
              </mc:Choice>
              <mc:Fallback>
                <p:oleObj name="Document" r:id="rId5" imgW="7422416" imgH="882522" progId="Word.Document.8">
                  <p:embed/>
                  <p:pic>
                    <p:nvPicPr>
                      <p:cNvPr id="0" name=""/>
                      <p:cNvPicPr>
                        <a:picLocks noChangeAspect="1" noChangeArrowheads="1"/>
                      </p:cNvPicPr>
                      <p:nvPr/>
                    </p:nvPicPr>
                    <p:blipFill>
                      <a:blip r:embed="rId6"/>
                      <a:srcRect/>
                      <a:stretch>
                        <a:fillRect/>
                      </a:stretch>
                    </p:blipFill>
                    <p:spPr bwMode="auto">
                      <a:xfrm>
                        <a:off x="914400" y="684212"/>
                        <a:ext cx="7422416" cy="8825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19" name="Object 3"/>
          <p:cNvGraphicFramePr>
            <a:graphicFrameLocks noChangeAspect="1"/>
          </p:cNvGraphicFramePr>
          <p:nvPr>
            <p:extLst/>
          </p:nvPr>
        </p:nvGraphicFramePr>
        <p:xfrm>
          <a:off x="914400" y="2667000"/>
          <a:ext cx="7437390" cy="924972"/>
        </p:xfrm>
        <a:graphic>
          <a:graphicData uri="http://schemas.openxmlformats.org/presentationml/2006/ole">
            <mc:AlternateContent xmlns:mc="http://schemas.openxmlformats.org/markup-compatibility/2006">
              <mc:Choice xmlns:v="urn:schemas-microsoft-com:vml" Requires="v">
                <p:oleObj spid="_x0000_s146475" name="Document" r:id="rId7" imgW="7437390" imgH="924972" progId="Word.Document.8">
                  <p:embed/>
                </p:oleObj>
              </mc:Choice>
              <mc:Fallback>
                <p:oleObj name="Document" r:id="rId7" imgW="7437390" imgH="924972"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667000"/>
                        <a:ext cx="7437390" cy="9249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7914" y="1524000"/>
            <a:ext cx="4834286" cy="982858"/>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22914" y="3276600"/>
            <a:ext cx="6754286" cy="982858"/>
          </a:xfrm>
          <a:prstGeom prst="rect">
            <a:avLst/>
          </a:prstGeom>
        </p:spPr>
      </p:pic>
    </p:spTree>
    <p:extLst>
      <p:ext uri="{BB962C8B-B14F-4D97-AF65-F5344CB8AC3E}">
        <p14:creationId xmlns:p14="http://schemas.microsoft.com/office/powerpoint/2010/main" val="3488311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en-US" smtClean="0"/>
              <a:t>Relational Databases</a:t>
            </a:r>
          </a:p>
        </p:txBody>
      </p:sp>
      <p:sp>
        <p:nvSpPr>
          <p:cNvPr id="209923" name="Rectangle 3"/>
          <p:cNvSpPr>
            <a:spLocks noGrp="1" noChangeArrowheads="1"/>
          </p:cNvSpPr>
          <p:nvPr>
            <p:ph type="body" idx="1"/>
          </p:nvPr>
        </p:nvSpPr>
        <p:spPr>
          <a:xfrm>
            <a:off x="1066800" y="1981200"/>
            <a:ext cx="7543800" cy="4648200"/>
          </a:xfrm>
        </p:spPr>
        <p:txBody>
          <a:bodyPr/>
          <a:lstStyle/>
          <a:p>
            <a:pPr eaLnBrk="1" hangingPunct="1">
              <a:lnSpc>
                <a:spcPct val="80000"/>
              </a:lnSpc>
              <a:defRPr/>
            </a:pPr>
            <a:r>
              <a:rPr lang="en-US" sz="2400" smtClean="0"/>
              <a:t>Lots of books describe formal rules for creating database structure.  I’ll use a couple rules of thumb to keep instead …</a:t>
            </a:r>
          </a:p>
          <a:p>
            <a:pPr lvl="1" eaLnBrk="1" hangingPunct="1">
              <a:lnSpc>
                <a:spcPct val="80000"/>
              </a:lnSpc>
              <a:defRPr/>
            </a:pPr>
            <a:r>
              <a:rPr lang="en-US" sz="2000" smtClean="0"/>
              <a:t>Avoid Redundant data</a:t>
            </a:r>
          </a:p>
          <a:p>
            <a:pPr lvl="2" eaLnBrk="1" hangingPunct="1">
              <a:lnSpc>
                <a:spcPct val="80000"/>
              </a:lnSpc>
              <a:defRPr/>
            </a:pPr>
            <a:r>
              <a:rPr lang="en-US" sz="1800" smtClean="0"/>
              <a:t>Wastes storage space</a:t>
            </a:r>
          </a:p>
          <a:p>
            <a:pPr lvl="2" eaLnBrk="1" hangingPunct="1">
              <a:lnSpc>
                <a:spcPct val="80000"/>
              </a:lnSpc>
              <a:defRPr/>
            </a:pPr>
            <a:r>
              <a:rPr lang="en-US" sz="1800" smtClean="0"/>
              <a:t>Creates possibility for inconsistency</a:t>
            </a:r>
          </a:p>
          <a:p>
            <a:pPr lvl="2" eaLnBrk="1" hangingPunct="1">
              <a:lnSpc>
                <a:spcPct val="80000"/>
              </a:lnSpc>
              <a:defRPr/>
            </a:pPr>
            <a:r>
              <a:rPr lang="en-US" sz="1800" smtClean="0"/>
              <a:t>Requires extra work when updating</a:t>
            </a:r>
          </a:p>
          <a:p>
            <a:pPr lvl="1" eaLnBrk="1" hangingPunct="1">
              <a:lnSpc>
                <a:spcPct val="80000"/>
              </a:lnSpc>
              <a:defRPr/>
            </a:pPr>
            <a:r>
              <a:rPr lang="en-US" sz="2000" smtClean="0"/>
              <a:t>Avoid “repeating groups” of data</a:t>
            </a:r>
          </a:p>
          <a:p>
            <a:pPr lvl="2" eaLnBrk="1" hangingPunct="1">
              <a:lnSpc>
                <a:spcPct val="80000"/>
              </a:lnSpc>
              <a:defRPr/>
            </a:pPr>
            <a:r>
              <a:rPr lang="en-US" sz="1800" smtClean="0"/>
              <a:t>Order table that contained fields like book1, book2, book3 would be an example.  Why is that problematic?</a:t>
            </a:r>
          </a:p>
          <a:p>
            <a:pPr lvl="1" eaLnBrk="1" hangingPunct="1">
              <a:lnSpc>
                <a:spcPct val="80000"/>
              </a:lnSpc>
              <a:defRPr/>
            </a:pPr>
            <a:r>
              <a:rPr lang="en-US" sz="2000" smtClean="0"/>
              <a:t>Make sure field values are atomic.  Why?</a:t>
            </a:r>
          </a:p>
          <a:p>
            <a:pPr lvl="1" eaLnBrk="1" hangingPunct="1">
              <a:lnSpc>
                <a:spcPct val="80000"/>
              </a:lnSpc>
              <a:defRPr/>
            </a:pPr>
            <a:r>
              <a:rPr lang="en-US" sz="2000" smtClean="0"/>
              <a:t>Use natural fields for the pkey.  Why?</a:t>
            </a:r>
          </a:p>
          <a:p>
            <a:pPr lvl="1" eaLnBrk="1" hangingPunct="1">
              <a:lnSpc>
                <a:spcPct val="80000"/>
              </a:lnSpc>
              <a:defRPr/>
            </a:pPr>
            <a:r>
              <a:rPr lang="en-US" sz="2000" smtClean="0"/>
              <a:t>Avoid empty attributes.</a:t>
            </a:r>
          </a:p>
          <a:p>
            <a:pPr lvl="2" eaLnBrk="1" hangingPunct="1">
              <a:lnSpc>
                <a:spcPct val="80000"/>
              </a:lnSpc>
              <a:defRPr/>
            </a:pPr>
            <a:r>
              <a:rPr lang="en-US" sz="1800" smtClean="0"/>
              <a:t>Book table with a large text field for the book review that might be blank for lots of books would be example.  Why is that problematic? </a:t>
            </a:r>
          </a:p>
        </p:txBody>
      </p:sp>
    </p:spTree>
    <p:extLst>
      <p:ext uri="{BB962C8B-B14F-4D97-AF65-F5344CB8AC3E}">
        <p14:creationId xmlns:p14="http://schemas.microsoft.com/office/powerpoint/2010/main" val="523348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C16</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A42DF1A-1B63-4267-AB32-967F6523397B}" type="slidenum">
              <a:rPr lang="en-US" altLang="en-US" sz="900">
                <a:latin typeface="Arial Narrow" pitchFamily="34" charset="0"/>
              </a:rPr>
              <a:pPr algn="r"/>
              <a:t>70</a:t>
            </a:fld>
            <a:endParaRPr lang="en-US" altLang="en-US" sz="900">
              <a:latin typeface="Arial Narrow" pitchFamily="34" charset="0"/>
            </a:endParaRPr>
          </a:p>
        </p:txBody>
      </p:sp>
      <p:graphicFrame>
        <p:nvGraphicFramePr>
          <p:cNvPr id="61442" name="Object 2"/>
          <p:cNvGraphicFramePr>
            <a:graphicFrameLocks noChangeAspect="1"/>
          </p:cNvGraphicFramePr>
          <p:nvPr/>
        </p:nvGraphicFramePr>
        <p:xfrm>
          <a:off x="914400" y="685800"/>
          <a:ext cx="6315075" cy="628650"/>
        </p:xfrm>
        <a:graphic>
          <a:graphicData uri="http://schemas.openxmlformats.org/presentationml/2006/ole">
            <mc:AlternateContent xmlns:mc="http://schemas.openxmlformats.org/markup-compatibility/2006">
              <mc:Choice xmlns:v="urn:schemas-microsoft-com:vml" Requires="v">
                <p:oleObj spid="_x0000_s147478" name="Document" r:id="rId4" imgW="6322196" imgH="625908" progId="Word.Document.8">
                  <p:embed/>
                </p:oleObj>
              </mc:Choice>
              <mc:Fallback>
                <p:oleObj name="Document" r:id="rId4" imgW="6322196" imgH="62590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6315075" cy="628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4456" y="1192742"/>
            <a:ext cx="3817144" cy="1702858"/>
          </a:xfrm>
          <a:prstGeom prst="rect">
            <a:avLst/>
          </a:prstGeom>
        </p:spPr>
      </p:pic>
    </p:spTree>
    <p:extLst>
      <p:ext uri="{BB962C8B-B14F-4D97-AF65-F5344CB8AC3E}">
        <p14:creationId xmlns:p14="http://schemas.microsoft.com/office/powerpoint/2010/main" val="36879295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C16</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94332273-586A-43E0-9FB0-BC889CAA2420}" type="slidenum">
              <a:rPr lang="en-US" altLang="en-US" sz="900">
                <a:latin typeface="Arial Narrow" pitchFamily="34" charset="0"/>
              </a:rPr>
              <a:pPr algn="r"/>
              <a:t>71</a:t>
            </a:fld>
            <a:endParaRPr lang="en-US" altLang="en-US" sz="900">
              <a:latin typeface="Arial Narrow" pitchFamily="34" charset="0"/>
            </a:endParaRPr>
          </a:p>
        </p:txBody>
      </p:sp>
      <p:graphicFrame>
        <p:nvGraphicFramePr>
          <p:cNvPr id="62466" name="Object 2"/>
          <p:cNvGraphicFramePr>
            <a:graphicFrameLocks noChangeAspect="1"/>
          </p:cNvGraphicFramePr>
          <p:nvPr>
            <p:extLst/>
          </p:nvPr>
        </p:nvGraphicFramePr>
        <p:xfrm>
          <a:off x="914400" y="685799"/>
          <a:ext cx="7437390" cy="896112"/>
        </p:xfrm>
        <a:graphic>
          <a:graphicData uri="http://schemas.openxmlformats.org/presentationml/2006/ole">
            <mc:AlternateContent xmlns:mc="http://schemas.openxmlformats.org/markup-compatibility/2006">
              <mc:Choice xmlns:v="urn:schemas-microsoft-com:vml" Requires="v">
                <p:oleObj spid="_x0000_s148502" name="Document" r:id="rId4" imgW="7437390" imgH="896112" progId="Word.Document.8">
                  <p:embed/>
                </p:oleObj>
              </mc:Choice>
              <mc:Fallback>
                <p:oleObj name="Document" r:id="rId4" imgW="7437390" imgH="89611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799"/>
                        <a:ext cx="7437390" cy="896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1857" y="1524000"/>
            <a:ext cx="5897143" cy="1702858"/>
          </a:xfrm>
          <a:prstGeom prst="rect">
            <a:avLst/>
          </a:prstGeom>
        </p:spPr>
      </p:pic>
    </p:spTree>
    <p:extLst>
      <p:ext uri="{BB962C8B-B14F-4D97-AF65-F5344CB8AC3E}">
        <p14:creationId xmlns:p14="http://schemas.microsoft.com/office/powerpoint/2010/main" val="9535552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837" y="1143000"/>
            <a:ext cx="6253163"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6834" y="1261366"/>
            <a:ext cx="4449525" cy="1295238"/>
          </a:xfrm>
          <a:prstGeom prst="rect">
            <a:avLst/>
          </a:prstGeom>
        </p:spPr>
      </p:pic>
      <p:sp>
        <p:nvSpPr>
          <p:cNvPr id="4" name="Date Placeholder 1"/>
          <p:cNvSpPr>
            <a:spLocks noGrp="1"/>
          </p:cNvSpPr>
          <p:nvPr>
            <p:ph type="dt" sz="half" idx="10"/>
          </p:nvPr>
        </p:nvSpPr>
        <p:spPr/>
        <p:txBody>
          <a:bodyPr/>
          <a:lstStyle/>
          <a:p>
            <a:r>
              <a:rPr lang="en-US" altLang="en-US"/>
              <a:t>Murach's PHP and MySQL, C16</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0D3D011-A836-4D18-9091-708B3010E269}" type="slidenum">
              <a:rPr lang="en-US" altLang="en-US" sz="900">
                <a:latin typeface="Arial Narrow" pitchFamily="34" charset="0"/>
              </a:rPr>
              <a:pPr algn="r"/>
              <a:t>72</a:t>
            </a:fld>
            <a:endParaRPr lang="en-US" altLang="en-US" sz="900">
              <a:latin typeface="Arial Narrow" pitchFamily="34" charset="0"/>
            </a:endParaRPr>
          </a:p>
        </p:txBody>
      </p:sp>
      <p:graphicFrame>
        <p:nvGraphicFramePr>
          <p:cNvPr id="63490" name="Object 2"/>
          <p:cNvGraphicFramePr>
            <a:graphicFrameLocks noChangeAspect="1"/>
          </p:cNvGraphicFramePr>
          <p:nvPr>
            <p:extLst/>
          </p:nvPr>
        </p:nvGraphicFramePr>
        <p:xfrm>
          <a:off x="914400" y="685800"/>
          <a:ext cx="7437390" cy="592357"/>
        </p:xfrm>
        <a:graphic>
          <a:graphicData uri="http://schemas.openxmlformats.org/presentationml/2006/ole">
            <mc:AlternateContent xmlns:mc="http://schemas.openxmlformats.org/markup-compatibility/2006">
              <mc:Choice xmlns:v="urn:schemas-microsoft-com:vml" Requires="v">
                <p:oleObj spid="_x0000_s149526" name="Document" r:id="rId6" imgW="7437390" imgH="592357" progId="Word.Document.8">
                  <p:embed/>
                </p:oleObj>
              </mc:Choice>
              <mc:Fallback>
                <p:oleObj name="Document" r:id="rId6" imgW="7437390" imgH="592357"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685800"/>
                        <a:ext cx="7437390" cy="5923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19437" y="3020627"/>
            <a:ext cx="4449525" cy="2255238"/>
          </a:xfrm>
          <a:prstGeom prst="rect">
            <a:avLst/>
          </a:prstGeom>
        </p:spPr>
      </p:pic>
    </p:spTree>
    <p:extLst>
      <p:ext uri="{BB962C8B-B14F-4D97-AF65-F5344CB8AC3E}">
        <p14:creationId xmlns:p14="http://schemas.microsoft.com/office/powerpoint/2010/main" val="36249695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ltLang="en-US"/>
              <a:t>Murach's PHP and MySQL, C16</a:t>
            </a:r>
          </a:p>
        </p:txBody>
      </p:sp>
      <p:sp>
        <p:nvSpPr>
          <p:cNvPr id="6"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7"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EB41DE5-07F0-4949-82AC-FE4BA6366787}" type="slidenum">
              <a:rPr lang="en-US" altLang="en-US" sz="900">
                <a:latin typeface="Arial Narrow" pitchFamily="34" charset="0"/>
              </a:rPr>
              <a:pPr algn="r"/>
              <a:t>73</a:t>
            </a:fld>
            <a:endParaRPr lang="en-US" altLang="en-US" sz="900">
              <a:latin typeface="Arial Narrow" pitchFamily="34" charset="0"/>
            </a:endParaRPr>
          </a:p>
        </p:txBody>
      </p:sp>
      <p:graphicFrame>
        <p:nvGraphicFramePr>
          <p:cNvPr id="64514" name="Object 2"/>
          <p:cNvGraphicFramePr>
            <a:graphicFrameLocks noChangeAspect="1"/>
          </p:cNvGraphicFramePr>
          <p:nvPr>
            <p:extLst/>
          </p:nvPr>
        </p:nvGraphicFramePr>
        <p:xfrm>
          <a:off x="917358" y="685800"/>
          <a:ext cx="7437390" cy="650078"/>
        </p:xfrm>
        <a:graphic>
          <a:graphicData uri="http://schemas.openxmlformats.org/presentationml/2006/ole">
            <mc:AlternateContent xmlns:mc="http://schemas.openxmlformats.org/markup-compatibility/2006">
              <mc:Choice xmlns:v="urn:schemas-microsoft-com:vml" Requires="v">
                <p:oleObj spid="_x0000_s150570" name="Document" r:id="rId4" imgW="7437390" imgH="650078" progId="Word.Document.8">
                  <p:embed/>
                </p:oleObj>
              </mc:Choice>
              <mc:Fallback>
                <p:oleObj name="Document" r:id="rId4" imgW="7437390" imgH="65007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358" y="685800"/>
                        <a:ext cx="7437390" cy="6500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6" name="Object 4"/>
          <p:cNvGraphicFramePr>
            <a:graphicFrameLocks noChangeAspect="1"/>
          </p:cNvGraphicFramePr>
          <p:nvPr>
            <p:extLst/>
          </p:nvPr>
        </p:nvGraphicFramePr>
        <p:xfrm>
          <a:off x="914400" y="3657600"/>
          <a:ext cx="7467600" cy="2624138"/>
        </p:xfrm>
        <a:graphic>
          <a:graphicData uri="http://schemas.openxmlformats.org/presentationml/2006/ole">
            <mc:AlternateContent xmlns:mc="http://schemas.openxmlformats.org/markup-compatibility/2006">
              <mc:Choice xmlns:v="urn:schemas-microsoft-com:vml" Requires="v">
                <p:oleObj spid="_x0000_s150571" name="Document" r:id="rId6" imgW="7437390" imgH="2630976" progId="Word.Document.8">
                  <p:embed/>
                </p:oleObj>
              </mc:Choice>
              <mc:Fallback>
                <p:oleObj name="Document" r:id="rId6" imgW="7437390" imgH="2630976"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657600"/>
                        <a:ext cx="7467600" cy="2624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7" descr="16-12a"/>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52690" y="1143001"/>
            <a:ext cx="6495910" cy="2453035"/>
          </a:xfrm>
          <a:prstGeom prst="rect">
            <a:avLst/>
          </a:prstGeom>
          <a:noFill/>
          <a:ln>
            <a:noFill/>
          </a:ln>
        </p:spPr>
      </p:pic>
    </p:spTree>
    <p:extLst>
      <p:ext uri="{BB962C8B-B14F-4D97-AF65-F5344CB8AC3E}">
        <p14:creationId xmlns:p14="http://schemas.microsoft.com/office/powerpoint/2010/main" val="12598202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C16</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2835DE0-295B-4078-8C81-A8D53B2F4473}" type="slidenum">
              <a:rPr lang="en-US" altLang="en-US" sz="900">
                <a:latin typeface="Arial Narrow" pitchFamily="34" charset="0"/>
              </a:rPr>
              <a:pPr algn="r"/>
              <a:t>74</a:t>
            </a:fld>
            <a:endParaRPr lang="en-US" altLang="en-US" sz="900">
              <a:latin typeface="Arial Narrow" pitchFamily="34" charset="0"/>
            </a:endParaRPr>
          </a:p>
        </p:txBody>
      </p:sp>
      <p:graphicFrame>
        <p:nvGraphicFramePr>
          <p:cNvPr id="65538" name="Object 2"/>
          <p:cNvGraphicFramePr>
            <a:graphicFrameLocks noChangeAspect="1"/>
          </p:cNvGraphicFramePr>
          <p:nvPr/>
        </p:nvGraphicFramePr>
        <p:xfrm>
          <a:off x="914400" y="685800"/>
          <a:ext cx="7467600" cy="708025"/>
        </p:xfrm>
        <a:graphic>
          <a:graphicData uri="http://schemas.openxmlformats.org/presentationml/2006/ole">
            <mc:AlternateContent xmlns:mc="http://schemas.openxmlformats.org/markup-compatibility/2006">
              <mc:Choice xmlns:v="urn:schemas-microsoft-com:vml" Requires="v">
                <p:oleObj spid="_x0000_s151574" name="Document" r:id="rId4" imgW="7437390" imgH="708159" progId="Word.Document.8">
                  <p:embed/>
                </p:oleObj>
              </mc:Choice>
              <mc:Fallback>
                <p:oleObj name="Document" r:id="rId4" imgW="7437390" imgH="70815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467600" cy="708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descr="16-12b"/>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1219199"/>
            <a:ext cx="7183541" cy="3613717"/>
          </a:xfrm>
          <a:prstGeom prst="rect">
            <a:avLst/>
          </a:prstGeom>
          <a:noFill/>
          <a:ln>
            <a:noFill/>
          </a:ln>
        </p:spPr>
      </p:pic>
    </p:spTree>
    <p:extLst>
      <p:ext uri="{BB962C8B-B14F-4D97-AF65-F5344CB8AC3E}">
        <p14:creationId xmlns:p14="http://schemas.microsoft.com/office/powerpoint/2010/main" val="10695593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C16</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8344E267-7132-430D-8EB6-DB30A44C2115}" type="slidenum">
              <a:rPr lang="en-US" altLang="en-US" sz="900">
                <a:latin typeface="Arial Narrow" pitchFamily="34" charset="0"/>
              </a:rPr>
              <a:pPr algn="r"/>
              <a:t>75</a:t>
            </a:fld>
            <a:endParaRPr lang="en-US" altLang="en-US" sz="900">
              <a:latin typeface="Arial Narrow" pitchFamily="34" charset="0"/>
            </a:endParaRPr>
          </a:p>
        </p:txBody>
      </p:sp>
      <p:graphicFrame>
        <p:nvGraphicFramePr>
          <p:cNvPr id="66562" name="Object 2"/>
          <p:cNvGraphicFramePr>
            <a:graphicFrameLocks noChangeAspect="1"/>
          </p:cNvGraphicFramePr>
          <p:nvPr>
            <p:extLst/>
          </p:nvPr>
        </p:nvGraphicFramePr>
        <p:xfrm>
          <a:off x="914400" y="685800"/>
          <a:ext cx="7467600" cy="722313"/>
        </p:xfrm>
        <a:graphic>
          <a:graphicData uri="http://schemas.openxmlformats.org/presentationml/2006/ole">
            <mc:AlternateContent xmlns:mc="http://schemas.openxmlformats.org/markup-compatibility/2006">
              <mc:Choice xmlns:v="urn:schemas-microsoft-com:vml" Requires="v">
                <p:oleObj spid="_x0000_s152598" name="Document" r:id="rId4" imgW="7437390" imgH="721868" progId="Word.Document.8">
                  <p:embed/>
                </p:oleObj>
              </mc:Choice>
              <mc:Fallback>
                <p:oleObj name="Document" r:id="rId4" imgW="7437390" imgH="72186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467600" cy="722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descr="16-1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1" y="1217718"/>
            <a:ext cx="7315200" cy="4622112"/>
          </a:xfrm>
          <a:prstGeom prst="rect">
            <a:avLst/>
          </a:prstGeom>
          <a:noFill/>
          <a:ln>
            <a:noFill/>
          </a:ln>
        </p:spPr>
      </p:pic>
    </p:spTree>
    <p:extLst>
      <p:ext uri="{BB962C8B-B14F-4D97-AF65-F5344CB8AC3E}">
        <p14:creationId xmlns:p14="http://schemas.microsoft.com/office/powerpoint/2010/main" val="6101867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C16</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1D6986D1-4AC6-432B-BA63-68666CC3F563}" type="slidenum">
              <a:rPr lang="en-US" altLang="en-US" sz="900">
                <a:latin typeface="Arial Narrow" pitchFamily="34" charset="0"/>
              </a:rPr>
              <a:pPr algn="r"/>
              <a:t>76</a:t>
            </a:fld>
            <a:endParaRPr lang="en-US" altLang="en-US" sz="900">
              <a:latin typeface="Arial Narrow" pitchFamily="34" charset="0"/>
            </a:endParaRPr>
          </a:p>
        </p:txBody>
      </p:sp>
      <p:graphicFrame>
        <p:nvGraphicFramePr>
          <p:cNvPr id="67586" name="Object 2"/>
          <p:cNvGraphicFramePr>
            <a:graphicFrameLocks noChangeAspect="1"/>
          </p:cNvGraphicFramePr>
          <p:nvPr>
            <p:extLst/>
          </p:nvPr>
        </p:nvGraphicFramePr>
        <p:xfrm>
          <a:off x="914400" y="1128713"/>
          <a:ext cx="7404100" cy="3976687"/>
        </p:xfrm>
        <a:graphic>
          <a:graphicData uri="http://schemas.openxmlformats.org/presentationml/2006/ole">
            <mc:AlternateContent xmlns:mc="http://schemas.openxmlformats.org/markup-compatibility/2006">
              <mc:Choice xmlns:v="urn:schemas-microsoft-com:vml" Requires="v">
                <p:oleObj spid="_x0000_s153642" name="Document" r:id="rId5" imgW="7422416" imgH="3992051" progId="Word.Document.8">
                  <p:embed/>
                </p:oleObj>
              </mc:Choice>
              <mc:Fallback>
                <p:oleObj name="Document" r:id="rId5" imgW="7422416" imgH="3992051" progId="Word.Document.8">
                  <p:embed/>
                  <p:pic>
                    <p:nvPicPr>
                      <p:cNvPr id="0" name=""/>
                      <p:cNvPicPr>
                        <a:picLocks noChangeAspect="1" noChangeArrowheads="1"/>
                      </p:cNvPicPr>
                      <p:nvPr/>
                    </p:nvPicPr>
                    <p:blipFill>
                      <a:blip r:embed="rId6"/>
                      <a:srcRect/>
                      <a:stretch>
                        <a:fillRect/>
                      </a:stretch>
                    </p:blipFill>
                    <p:spPr bwMode="auto">
                      <a:xfrm>
                        <a:off x="914400" y="1128713"/>
                        <a:ext cx="7404100" cy="39766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53643" name="Document" r:id="rId8" imgW="5956042" imgH="426495" progId="Word.Document.12">
                  <p:embed/>
                </p:oleObj>
              </mc:Choice>
              <mc:Fallback>
                <p:oleObj name="Document" r:id="rId8" imgW="5956042" imgH="426495" progId="Word.Document.12">
                  <p:embed/>
                  <p:pic>
                    <p:nvPicPr>
                      <p:cNvPr id="0" name=""/>
                      <p:cNvPicPr/>
                      <p:nvPr/>
                    </p:nvPicPr>
                    <p:blipFill>
                      <a:blip r:embed="rId9"/>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2661200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en-US" dirty="0" smtClean="0"/>
              <a:t>Guitar Shop Example</a:t>
            </a:r>
          </a:p>
        </p:txBody>
      </p:sp>
      <p:sp>
        <p:nvSpPr>
          <p:cNvPr id="146435" name="Rectangle 3"/>
          <p:cNvSpPr>
            <a:spLocks noGrp="1" noChangeArrowheads="1"/>
          </p:cNvSpPr>
          <p:nvPr>
            <p:ph type="body" idx="1"/>
          </p:nvPr>
        </p:nvSpPr>
        <p:spPr/>
        <p:txBody>
          <a:bodyPr/>
          <a:lstStyle/>
          <a:p>
            <a:pPr eaLnBrk="1" hangingPunct="1">
              <a:lnSpc>
                <a:spcPct val="80000"/>
              </a:lnSpc>
              <a:defRPr/>
            </a:pPr>
            <a:r>
              <a:rPr lang="en-US" sz="2000" dirty="0" smtClean="0"/>
              <a:t>Your text uses 2 versions of a database for a </a:t>
            </a:r>
            <a:r>
              <a:rPr lang="en-US" sz="2000" dirty="0" err="1" smtClean="0"/>
              <a:t>fictitional</a:t>
            </a:r>
            <a:r>
              <a:rPr lang="en-US" sz="2000" dirty="0" smtClean="0"/>
              <a:t> guitar shop, my_guitar_shop1 and my_guitar_shop2.  </a:t>
            </a:r>
          </a:p>
          <a:p>
            <a:pPr eaLnBrk="1" hangingPunct="1">
              <a:lnSpc>
                <a:spcPct val="80000"/>
              </a:lnSpc>
              <a:defRPr/>
            </a:pPr>
            <a:r>
              <a:rPr lang="en-US" sz="2000" dirty="0" smtClean="0"/>
              <a:t>In my_guitar_shop1 </a:t>
            </a:r>
          </a:p>
          <a:p>
            <a:pPr lvl="1" eaLnBrk="1" hangingPunct="1">
              <a:lnSpc>
                <a:spcPct val="80000"/>
              </a:lnSpc>
              <a:defRPr/>
            </a:pPr>
            <a:r>
              <a:rPr lang="en-US" sz="1800" dirty="0" smtClean="0"/>
              <a:t>categories (</a:t>
            </a:r>
            <a:r>
              <a:rPr lang="en-US" sz="1800" dirty="0" err="1" smtClean="0"/>
              <a:t>categoryId</a:t>
            </a:r>
            <a:r>
              <a:rPr lang="en-US" sz="1800" dirty="0" smtClean="0"/>
              <a:t>, </a:t>
            </a:r>
            <a:r>
              <a:rPr lang="en-US" sz="1800" dirty="0" err="1" smtClean="0"/>
              <a:t>categoryName</a:t>
            </a:r>
            <a:r>
              <a:rPr lang="en-US" sz="1800" dirty="0" smtClean="0"/>
              <a:t>)</a:t>
            </a:r>
          </a:p>
          <a:p>
            <a:pPr lvl="1" eaLnBrk="1" hangingPunct="1">
              <a:lnSpc>
                <a:spcPct val="80000"/>
              </a:lnSpc>
              <a:defRPr/>
            </a:pPr>
            <a:r>
              <a:rPr lang="en-US" sz="1800" dirty="0" smtClean="0"/>
              <a:t>products (</a:t>
            </a:r>
            <a:r>
              <a:rPr lang="en-US" sz="1800" dirty="0" err="1" smtClean="0"/>
              <a:t>productId</a:t>
            </a:r>
            <a:r>
              <a:rPr lang="en-US" sz="1800" dirty="0" smtClean="0"/>
              <a:t>, </a:t>
            </a:r>
            <a:r>
              <a:rPr lang="en-US" sz="1800" dirty="0" err="1" smtClean="0"/>
              <a:t>categoryId</a:t>
            </a:r>
            <a:r>
              <a:rPr lang="en-US" sz="1800" dirty="0" smtClean="0"/>
              <a:t>, </a:t>
            </a:r>
            <a:r>
              <a:rPr lang="en-US" sz="1800" dirty="0" err="1" smtClean="0"/>
              <a:t>productCode</a:t>
            </a:r>
            <a:r>
              <a:rPr lang="en-US" sz="1800" dirty="0" smtClean="0"/>
              <a:t>, </a:t>
            </a:r>
            <a:r>
              <a:rPr lang="en-US" sz="1800" dirty="0" err="1" smtClean="0"/>
              <a:t>productName</a:t>
            </a:r>
            <a:r>
              <a:rPr lang="en-US" sz="1800" dirty="0" smtClean="0"/>
              <a:t>, </a:t>
            </a:r>
            <a:r>
              <a:rPr lang="en-US" sz="1800" dirty="0" err="1" smtClean="0"/>
              <a:t>listPrice</a:t>
            </a:r>
            <a:endParaRPr lang="en-US" sz="1800" dirty="0" smtClean="0"/>
          </a:p>
          <a:p>
            <a:pPr lvl="1" eaLnBrk="1" hangingPunct="1">
              <a:lnSpc>
                <a:spcPct val="80000"/>
              </a:lnSpc>
              <a:defRPr/>
            </a:pPr>
            <a:r>
              <a:rPr lang="en-US" sz="1800" dirty="0" smtClean="0"/>
              <a:t>orders (</a:t>
            </a:r>
            <a:r>
              <a:rPr lang="en-US" sz="1800" dirty="0" err="1" smtClean="0"/>
              <a:t>orderId</a:t>
            </a:r>
            <a:r>
              <a:rPr lang="en-US" sz="1800" dirty="0" smtClean="0"/>
              <a:t>, </a:t>
            </a:r>
            <a:r>
              <a:rPr lang="en-US" sz="1800" dirty="0" err="1" smtClean="0"/>
              <a:t>customerId</a:t>
            </a:r>
            <a:r>
              <a:rPr lang="en-US" sz="1800" dirty="0" smtClean="0"/>
              <a:t>, </a:t>
            </a:r>
            <a:r>
              <a:rPr lang="en-US" sz="1800" dirty="0" err="1" smtClean="0"/>
              <a:t>orderDate</a:t>
            </a:r>
            <a:r>
              <a:rPr lang="en-US" sz="1800" dirty="0" smtClean="0"/>
              <a:t>)</a:t>
            </a:r>
          </a:p>
          <a:p>
            <a:pPr eaLnBrk="1" hangingPunct="1">
              <a:lnSpc>
                <a:spcPct val="80000"/>
              </a:lnSpc>
              <a:defRPr/>
            </a:pPr>
            <a:r>
              <a:rPr lang="en-US" sz="2000" dirty="0" smtClean="0"/>
              <a:t>Can you identify key concepts like:  table, field, primary key, foreign key?</a:t>
            </a:r>
          </a:p>
        </p:txBody>
      </p:sp>
    </p:spTree>
    <p:extLst>
      <p:ext uri="{BB962C8B-B14F-4D97-AF65-F5344CB8AC3E}">
        <p14:creationId xmlns:p14="http://schemas.microsoft.com/office/powerpoint/2010/main" val="3563120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en-US" dirty="0" smtClean="0"/>
              <a:t>Guitar Shop Example</a:t>
            </a:r>
          </a:p>
        </p:txBody>
      </p:sp>
      <p:sp>
        <p:nvSpPr>
          <p:cNvPr id="146435" name="Rectangle 3"/>
          <p:cNvSpPr>
            <a:spLocks noGrp="1" noChangeArrowheads="1"/>
          </p:cNvSpPr>
          <p:nvPr>
            <p:ph type="body" idx="1"/>
          </p:nvPr>
        </p:nvSpPr>
        <p:spPr/>
        <p:txBody>
          <a:bodyPr/>
          <a:lstStyle/>
          <a:p>
            <a:pPr eaLnBrk="1" hangingPunct="1">
              <a:lnSpc>
                <a:spcPct val="80000"/>
              </a:lnSpc>
              <a:defRPr/>
            </a:pPr>
            <a:r>
              <a:rPr lang="en-US" sz="2000" dirty="0" smtClean="0"/>
              <a:t>In my_guitar_shop2 </a:t>
            </a:r>
          </a:p>
          <a:p>
            <a:pPr lvl="1" eaLnBrk="1" hangingPunct="1">
              <a:lnSpc>
                <a:spcPct val="80000"/>
              </a:lnSpc>
              <a:defRPr/>
            </a:pPr>
            <a:r>
              <a:rPr lang="en-US" sz="1800" dirty="0" smtClean="0"/>
              <a:t>categories (</a:t>
            </a:r>
            <a:r>
              <a:rPr lang="en-US" sz="1800" dirty="0" err="1" smtClean="0"/>
              <a:t>categoryID</a:t>
            </a:r>
            <a:r>
              <a:rPr lang="en-US" sz="1800" dirty="0" smtClean="0"/>
              <a:t>, </a:t>
            </a:r>
            <a:r>
              <a:rPr lang="en-US" sz="1800" dirty="0" err="1" smtClean="0"/>
              <a:t>categoryName</a:t>
            </a:r>
            <a:r>
              <a:rPr lang="en-US" sz="1800" dirty="0" smtClean="0"/>
              <a:t>)</a:t>
            </a:r>
          </a:p>
          <a:p>
            <a:pPr lvl="1" eaLnBrk="1" hangingPunct="1">
              <a:lnSpc>
                <a:spcPct val="80000"/>
              </a:lnSpc>
              <a:defRPr/>
            </a:pPr>
            <a:r>
              <a:rPr lang="en-US" sz="1800" dirty="0" smtClean="0"/>
              <a:t>products (</a:t>
            </a:r>
            <a:r>
              <a:rPr lang="en-US" sz="1800" dirty="0" err="1" smtClean="0"/>
              <a:t>productID</a:t>
            </a:r>
            <a:r>
              <a:rPr lang="en-US" sz="1800" dirty="0" smtClean="0"/>
              <a:t>, </a:t>
            </a:r>
            <a:r>
              <a:rPr lang="en-US" sz="1800" dirty="0" err="1" smtClean="0"/>
              <a:t>categoryID</a:t>
            </a:r>
            <a:r>
              <a:rPr lang="en-US" sz="1800" dirty="0" smtClean="0"/>
              <a:t>, </a:t>
            </a:r>
            <a:r>
              <a:rPr lang="en-US" sz="1800" dirty="0" err="1" smtClean="0"/>
              <a:t>productCode</a:t>
            </a:r>
            <a:r>
              <a:rPr lang="en-US" sz="1800" dirty="0" smtClean="0"/>
              <a:t>, </a:t>
            </a:r>
            <a:r>
              <a:rPr lang="en-US" sz="1800" dirty="0" err="1" smtClean="0"/>
              <a:t>productName</a:t>
            </a:r>
            <a:r>
              <a:rPr lang="en-US" sz="1800" dirty="0" smtClean="0"/>
              <a:t>, </a:t>
            </a:r>
            <a:r>
              <a:rPr lang="en-US" sz="1800" dirty="0" err="1" smtClean="0"/>
              <a:t>listPrice</a:t>
            </a:r>
            <a:r>
              <a:rPr lang="en-US" sz="1800" dirty="0"/>
              <a:t>, </a:t>
            </a:r>
            <a:r>
              <a:rPr lang="en-US" sz="1800" dirty="0" err="1" smtClean="0"/>
              <a:t>discountPercent</a:t>
            </a:r>
            <a:r>
              <a:rPr lang="en-US" sz="1800" dirty="0" smtClean="0"/>
              <a:t>,  </a:t>
            </a:r>
            <a:r>
              <a:rPr lang="en-US" sz="1800" dirty="0" err="1" smtClean="0"/>
              <a:t>dateAdded</a:t>
            </a:r>
            <a:r>
              <a:rPr lang="en-US" sz="1800" dirty="0"/>
              <a:t>)</a:t>
            </a:r>
            <a:endParaRPr lang="en-US" sz="1800" dirty="0" smtClean="0"/>
          </a:p>
          <a:p>
            <a:pPr lvl="1" eaLnBrk="1" hangingPunct="1">
              <a:lnSpc>
                <a:spcPct val="80000"/>
              </a:lnSpc>
              <a:defRPr/>
            </a:pPr>
            <a:r>
              <a:rPr lang="en-US" sz="1800" dirty="0" smtClean="0"/>
              <a:t>orders (</a:t>
            </a:r>
            <a:r>
              <a:rPr lang="en-US" sz="1800" dirty="0" err="1" smtClean="0"/>
              <a:t>orderID</a:t>
            </a:r>
            <a:r>
              <a:rPr lang="en-US" sz="1800" dirty="0" smtClean="0"/>
              <a:t>, </a:t>
            </a:r>
            <a:r>
              <a:rPr lang="en-US" sz="1800" dirty="0" err="1" smtClean="0"/>
              <a:t>customerId</a:t>
            </a:r>
            <a:r>
              <a:rPr lang="en-US" sz="1800" dirty="0" smtClean="0"/>
              <a:t>, </a:t>
            </a:r>
            <a:r>
              <a:rPr lang="en-US" sz="1800" dirty="0" err="1" smtClean="0"/>
              <a:t>orderDate</a:t>
            </a:r>
            <a:r>
              <a:rPr lang="en-US" sz="1800" dirty="0"/>
              <a:t>, </a:t>
            </a:r>
            <a:r>
              <a:rPr lang="en-US" sz="1800" dirty="0" err="1" smtClean="0"/>
              <a:t>shipAmount</a:t>
            </a:r>
            <a:r>
              <a:rPr lang="en-US" sz="1800" dirty="0" smtClean="0"/>
              <a:t>,  </a:t>
            </a:r>
            <a:r>
              <a:rPr lang="en-US" sz="1800" dirty="0" err="1" smtClean="0"/>
              <a:t>taxAmount</a:t>
            </a:r>
            <a:r>
              <a:rPr lang="en-US" sz="1800" dirty="0" smtClean="0"/>
              <a:t>,  </a:t>
            </a:r>
            <a:r>
              <a:rPr lang="en-US" sz="1800" dirty="0" err="1" smtClean="0"/>
              <a:t>shipDate</a:t>
            </a:r>
            <a:r>
              <a:rPr lang="en-US" sz="1800" dirty="0" smtClean="0"/>
              <a:t>,  </a:t>
            </a:r>
            <a:r>
              <a:rPr lang="en-US" sz="1800" dirty="0" err="1" smtClean="0"/>
              <a:t>shipAddressID</a:t>
            </a:r>
            <a:r>
              <a:rPr lang="en-US" sz="1800" dirty="0" smtClean="0"/>
              <a:t>,  </a:t>
            </a:r>
            <a:r>
              <a:rPr lang="en-US" sz="1800" dirty="0" err="1" smtClean="0"/>
              <a:t>cardType</a:t>
            </a:r>
            <a:r>
              <a:rPr lang="en-US" sz="1800" dirty="0" smtClean="0"/>
              <a:t>,  </a:t>
            </a:r>
            <a:r>
              <a:rPr lang="en-US" sz="1800" dirty="0" err="1" smtClean="0"/>
              <a:t>cardNumber</a:t>
            </a:r>
            <a:r>
              <a:rPr lang="en-US" sz="1800" dirty="0" smtClean="0"/>
              <a:t>,  </a:t>
            </a:r>
            <a:r>
              <a:rPr lang="en-US" sz="1800" dirty="0" err="1" smtClean="0"/>
              <a:t>cardExpires</a:t>
            </a:r>
            <a:r>
              <a:rPr lang="en-US" sz="1800" dirty="0" smtClean="0"/>
              <a:t>,  </a:t>
            </a:r>
            <a:r>
              <a:rPr lang="en-US" sz="1800" dirty="0" err="1" smtClean="0"/>
              <a:t>billingAddressID</a:t>
            </a:r>
            <a:r>
              <a:rPr lang="en-US" sz="1800" dirty="0" smtClean="0"/>
              <a:t>)</a:t>
            </a:r>
          </a:p>
          <a:p>
            <a:pPr lvl="1" eaLnBrk="1" hangingPunct="1">
              <a:lnSpc>
                <a:spcPct val="80000"/>
              </a:lnSpc>
              <a:defRPr/>
            </a:pPr>
            <a:r>
              <a:rPr lang="en-US" sz="1800" dirty="0" err="1"/>
              <a:t>orderItems</a:t>
            </a:r>
            <a:r>
              <a:rPr lang="en-US" sz="1800" dirty="0"/>
              <a:t> (  </a:t>
            </a:r>
            <a:r>
              <a:rPr lang="en-US" sz="1800" dirty="0" err="1" smtClean="0"/>
              <a:t>itemID</a:t>
            </a:r>
            <a:r>
              <a:rPr lang="en-US" sz="1800" dirty="0" smtClean="0"/>
              <a:t>,  </a:t>
            </a:r>
            <a:r>
              <a:rPr lang="en-US" sz="1800" dirty="0" err="1" smtClean="0"/>
              <a:t>orderID</a:t>
            </a:r>
            <a:r>
              <a:rPr lang="en-US" sz="1800" dirty="0" smtClean="0"/>
              <a:t>,  </a:t>
            </a:r>
            <a:r>
              <a:rPr lang="en-US" sz="1800" dirty="0" err="1" smtClean="0"/>
              <a:t>productID</a:t>
            </a:r>
            <a:r>
              <a:rPr lang="en-US" sz="1800" dirty="0" smtClean="0"/>
              <a:t>,  </a:t>
            </a:r>
            <a:r>
              <a:rPr lang="en-US" sz="1800" dirty="0" err="1" smtClean="0"/>
              <a:t>itemPrice</a:t>
            </a:r>
            <a:r>
              <a:rPr lang="en-US" sz="1800" dirty="0" smtClean="0"/>
              <a:t>,  </a:t>
            </a:r>
            <a:r>
              <a:rPr lang="en-US" sz="1800" dirty="0" err="1" smtClean="0"/>
              <a:t>discountAmount</a:t>
            </a:r>
            <a:r>
              <a:rPr lang="en-US" sz="1800" dirty="0" smtClean="0"/>
              <a:t>,  quantity)</a:t>
            </a:r>
          </a:p>
          <a:p>
            <a:pPr lvl="1" eaLnBrk="1" hangingPunct="1">
              <a:lnSpc>
                <a:spcPct val="80000"/>
              </a:lnSpc>
              <a:defRPr/>
            </a:pPr>
            <a:r>
              <a:rPr lang="en-US" sz="1800" dirty="0" smtClean="0"/>
              <a:t>customers (</a:t>
            </a:r>
            <a:r>
              <a:rPr lang="en-US" sz="1800" dirty="0" err="1" smtClean="0"/>
              <a:t>customerID</a:t>
            </a:r>
            <a:r>
              <a:rPr lang="en-US" sz="1800" dirty="0" smtClean="0"/>
              <a:t>,  </a:t>
            </a:r>
            <a:r>
              <a:rPr lang="en-US" sz="1800" dirty="0" err="1" smtClean="0"/>
              <a:t>emailAddress</a:t>
            </a:r>
            <a:r>
              <a:rPr lang="en-US" sz="1800" dirty="0" smtClean="0"/>
              <a:t>,  password,  </a:t>
            </a:r>
            <a:r>
              <a:rPr lang="en-US" sz="1800" dirty="0" err="1" smtClean="0"/>
              <a:t>firstName</a:t>
            </a:r>
            <a:r>
              <a:rPr lang="en-US" sz="1800" dirty="0" smtClean="0"/>
              <a:t>,  </a:t>
            </a:r>
            <a:r>
              <a:rPr lang="en-US" sz="1800" dirty="0" err="1" smtClean="0"/>
              <a:t>lastName</a:t>
            </a:r>
            <a:r>
              <a:rPr lang="en-US" sz="1800" dirty="0" smtClean="0"/>
              <a:t>,  </a:t>
            </a:r>
            <a:r>
              <a:rPr lang="en-US" sz="1800" dirty="0" err="1" smtClean="0"/>
              <a:t>shipAddressID</a:t>
            </a:r>
            <a:r>
              <a:rPr lang="en-US" sz="1800" dirty="0" smtClean="0"/>
              <a:t>,  </a:t>
            </a:r>
            <a:r>
              <a:rPr lang="en-US" sz="1800" dirty="0" err="1" smtClean="0"/>
              <a:t>billingAddressID</a:t>
            </a:r>
            <a:r>
              <a:rPr lang="en-US" sz="1800" dirty="0" smtClean="0"/>
              <a:t>)</a:t>
            </a:r>
          </a:p>
          <a:p>
            <a:pPr lvl="1" eaLnBrk="1" hangingPunct="1">
              <a:lnSpc>
                <a:spcPct val="80000"/>
              </a:lnSpc>
              <a:defRPr/>
            </a:pPr>
            <a:r>
              <a:rPr lang="en-US" sz="1800" dirty="0"/>
              <a:t>addresses (  </a:t>
            </a:r>
            <a:r>
              <a:rPr lang="en-US" sz="1800" dirty="0" err="1" smtClean="0"/>
              <a:t>addressID</a:t>
            </a:r>
            <a:r>
              <a:rPr lang="en-US" sz="1800" dirty="0" smtClean="0"/>
              <a:t>,  </a:t>
            </a:r>
            <a:r>
              <a:rPr lang="en-US" sz="1800" dirty="0" err="1" smtClean="0"/>
              <a:t>customerID</a:t>
            </a:r>
            <a:r>
              <a:rPr lang="en-US" sz="1800" dirty="0" smtClean="0"/>
              <a:t>,  line1,  line2,  city,  state,  </a:t>
            </a:r>
            <a:r>
              <a:rPr lang="en-US" sz="1800" dirty="0" err="1" smtClean="0"/>
              <a:t>zipCode</a:t>
            </a:r>
            <a:r>
              <a:rPr lang="en-US" sz="1800" dirty="0" smtClean="0"/>
              <a:t>,  phone,  disabled)</a:t>
            </a:r>
          </a:p>
          <a:p>
            <a:pPr lvl="1" eaLnBrk="1" hangingPunct="1">
              <a:lnSpc>
                <a:spcPct val="80000"/>
              </a:lnSpc>
              <a:defRPr/>
            </a:pPr>
            <a:r>
              <a:rPr lang="en-US" sz="1800" dirty="0"/>
              <a:t>administrators (  </a:t>
            </a:r>
            <a:r>
              <a:rPr lang="en-US" sz="1800" dirty="0" err="1" smtClean="0"/>
              <a:t>adminID</a:t>
            </a:r>
            <a:r>
              <a:rPr lang="en-US" sz="1800" dirty="0" smtClean="0"/>
              <a:t>,  </a:t>
            </a:r>
            <a:r>
              <a:rPr lang="en-US" sz="1800" dirty="0" err="1" smtClean="0"/>
              <a:t>emailAddress</a:t>
            </a:r>
            <a:r>
              <a:rPr lang="en-US" sz="1800" dirty="0" smtClean="0"/>
              <a:t>,  password,  </a:t>
            </a:r>
            <a:r>
              <a:rPr lang="en-US" sz="1800" dirty="0" err="1" smtClean="0"/>
              <a:t>firstName</a:t>
            </a:r>
            <a:r>
              <a:rPr lang="en-US" sz="1800" dirty="0" smtClean="0"/>
              <a:t>,  </a:t>
            </a:r>
            <a:r>
              <a:rPr lang="en-US" sz="1800" dirty="0" err="1" smtClean="0"/>
              <a:t>lastName</a:t>
            </a:r>
            <a:r>
              <a:rPr lang="en-US" sz="1800" dirty="0" smtClean="0"/>
              <a:t>)</a:t>
            </a:r>
          </a:p>
          <a:p>
            <a:pPr eaLnBrk="1" hangingPunct="1">
              <a:lnSpc>
                <a:spcPct val="80000"/>
              </a:lnSpc>
              <a:defRPr/>
            </a:pPr>
            <a:r>
              <a:rPr lang="en-US" sz="2000" dirty="0" smtClean="0"/>
              <a:t>Can you identify key concepts like:  table, field, primary key, foreign key?</a:t>
            </a:r>
          </a:p>
          <a:p>
            <a:pPr eaLnBrk="1" hangingPunct="1">
              <a:lnSpc>
                <a:spcPct val="80000"/>
              </a:lnSpc>
              <a:defRPr/>
            </a:pPr>
            <a:r>
              <a:rPr lang="en-US" sz="2000" dirty="0" smtClean="0"/>
              <a:t>Potential problems with or questions about </a:t>
            </a:r>
            <a:r>
              <a:rPr lang="en-US" sz="2000" dirty="0"/>
              <a:t>t</a:t>
            </a:r>
            <a:r>
              <a:rPr lang="en-US" sz="2000" dirty="0" smtClean="0"/>
              <a:t>he structure?</a:t>
            </a:r>
          </a:p>
        </p:txBody>
      </p:sp>
    </p:spTree>
    <p:extLst>
      <p:ext uri="{BB962C8B-B14F-4D97-AF65-F5344CB8AC3E}">
        <p14:creationId xmlns:p14="http://schemas.microsoft.com/office/powerpoint/2010/main" val="131598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8_Master slides">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8_Master slides">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 slides</Template>
  <TotalTime>486</TotalTime>
  <Words>3283</Words>
  <Application>Microsoft Office PowerPoint</Application>
  <PresentationFormat>On-screen Show (4:3)</PresentationFormat>
  <Paragraphs>397</Paragraphs>
  <Slides>76</Slides>
  <Notes>73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2" baseType="lpstr">
      <vt:lpstr>Arial</vt:lpstr>
      <vt:lpstr>Arial Narrow</vt:lpstr>
      <vt:lpstr>Courier New</vt:lpstr>
      <vt:lpstr>Times New Roman</vt:lpstr>
      <vt:lpstr>8_Master slides</vt:lpstr>
      <vt:lpstr>Document</vt:lpstr>
      <vt:lpstr>PowerPoint Presentation</vt:lpstr>
      <vt:lpstr>Topics</vt:lpstr>
      <vt:lpstr>Relational Databases</vt:lpstr>
      <vt:lpstr> Relational Databases</vt:lpstr>
      <vt:lpstr>Relational Databases</vt:lpstr>
      <vt:lpstr>Relational Databases</vt:lpstr>
      <vt:lpstr>Relational Databases</vt:lpstr>
      <vt:lpstr>Guitar Shop Example</vt:lpstr>
      <vt:lpstr>Guitar Shop Example</vt:lpstr>
      <vt:lpstr>PowerPoint Presentation</vt:lpstr>
      <vt:lpstr>PowerPoint Presentation</vt:lpstr>
      <vt:lpstr>PowerPoint Presentation</vt:lpstr>
      <vt:lpstr>PowerPoint Presentation</vt:lpstr>
      <vt:lpstr>PowerPoint Presentation</vt:lpstr>
      <vt:lpstr>MySQL</vt:lpstr>
      <vt:lpstr>MySQL</vt:lpstr>
      <vt:lpstr>MySQL Tools</vt:lpstr>
      <vt:lpstr>MySQL Tools</vt:lpstr>
      <vt:lpstr>MySQL Tools</vt:lpstr>
      <vt:lpstr>MySQL Tools</vt:lpstr>
      <vt:lpstr>MySQL Tools</vt:lpstr>
      <vt:lpstr>Creating the MGS Databases</vt:lpstr>
      <vt:lpstr>Creating the MGS Databases</vt:lpstr>
      <vt:lpstr>MySQL Tools</vt:lpstr>
      <vt:lpstr>Database Design</vt:lpstr>
      <vt:lpstr>PowerPoint Presentation</vt:lpstr>
      <vt:lpstr>PowerPoint Presentation</vt:lpstr>
      <vt:lpstr>Database Design</vt:lpstr>
      <vt:lpstr>Lab 4</vt:lpstr>
      <vt:lpstr>Next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Mike Murach &amp; Associates,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PHPUser</cp:lastModifiedBy>
  <cp:revision>53</cp:revision>
  <dcterms:created xsi:type="dcterms:W3CDTF">2010-12-01T00:13:13Z</dcterms:created>
  <dcterms:modified xsi:type="dcterms:W3CDTF">2016-05-17T18:38:56Z</dcterms:modified>
</cp:coreProperties>
</file>