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49"/>
  </p:notesMasterIdLst>
  <p:sldIdLst>
    <p:sldId id="256" r:id="rId2"/>
    <p:sldId id="30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10" r:id="rId27"/>
    <p:sldId id="285" r:id="rId28"/>
    <p:sldId id="286" r:id="rId29"/>
    <p:sldId id="287" r:id="rId30"/>
    <p:sldId id="288" r:id="rId31"/>
    <p:sldId id="311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12" r:id="rId40"/>
    <p:sldId id="301" r:id="rId41"/>
    <p:sldId id="302" r:id="rId42"/>
    <p:sldId id="303" r:id="rId43"/>
    <p:sldId id="304" r:id="rId44"/>
    <p:sldId id="305" r:id="rId45"/>
    <p:sldId id="306" r:id="rId46"/>
    <p:sldId id="308" r:id="rId47"/>
    <p:sldId id="309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FEA9F1-4F23-4F2B-89A1-2C20304B4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1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594514-DF2A-45AD-8C10-75BCE49D45A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647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1421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373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415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025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0526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0128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0965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9305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588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142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4159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5379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9094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4770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773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5869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19AB5-2B3E-42FD-B097-E23D827DDDE3}" type="slidenum">
              <a:rPr lang="en-US" altLang="en-US" smtClean="0">
                <a:latin typeface="Arial" panose="020B0604020202020204" pitchFamily="34" charset="0"/>
              </a:rPr>
              <a:pPr/>
              <a:t>26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31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9682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0968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416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877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7667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19AB5-2B3E-42FD-B097-E23D827DDDE3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89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6575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8943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1612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3755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4922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88678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8964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19AB5-2B3E-42FD-B097-E23D827DDDE3}" type="slidenum">
              <a:rPr lang="en-US" altLang="en-US" smtClean="0">
                <a:latin typeface="Arial" panose="020B0604020202020204" pitchFamily="34" charset="0"/>
              </a:rPr>
              <a:pPr/>
              <a:t>39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2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251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3421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94706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29761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58254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3877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6111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19AB5-2B3E-42FD-B097-E23D827DDDE3}" type="slidenum">
              <a:rPr lang="en-US" altLang="en-US" smtClean="0">
                <a:latin typeface="Arial" panose="020B0604020202020204" pitchFamily="34" charset="0"/>
              </a:rPr>
              <a:pPr/>
              <a:t>46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5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685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461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849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273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64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5F49F85-B8E4-4F47-810D-0D11CD0630C6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A000-2D89-45A0-B390-B2B7EFD1F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91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C18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44F11EB0-DFCA-4878-A9AE-C6E67A0CBF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Document9.doc"/><Relationship Id="rId10" Type="http://schemas.openxmlformats.org/officeDocument/2006/relationships/image" Target="../media/image24.emf"/><Relationship Id="rId4" Type="http://schemas.openxmlformats.org/officeDocument/2006/relationships/oleObject" Target="../embeddings/oleObject17.bin"/><Relationship Id="rId9" Type="http://schemas.openxmlformats.org/officeDocument/2006/relationships/package" Target="../embeddings/Microsoft_Word_Document8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Document10.doc"/><Relationship Id="rId10" Type="http://schemas.openxmlformats.org/officeDocument/2006/relationships/image" Target="../media/image27.emf"/><Relationship Id="rId4" Type="http://schemas.openxmlformats.org/officeDocument/2006/relationships/oleObject" Target="../embeddings/oleObject19.bin"/><Relationship Id="rId9" Type="http://schemas.openxmlformats.org/officeDocument/2006/relationships/package" Target="../embeddings/Microsoft_Word_Document9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0.docx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Microsoft_Word_97_-_2003_Document11.doc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1.docx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emf"/><Relationship Id="rId5" Type="http://schemas.openxmlformats.org/officeDocument/2006/relationships/oleObject" Target="../embeddings/Microsoft_Word_97_-_2003_Document12.doc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2.docx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Document13.doc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3.docx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emf"/><Relationship Id="rId5" Type="http://schemas.openxmlformats.org/officeDocument/2006/relationships/oleObject" Target="../embeddings/Microsoft_Word_97_-_2003_Document14.doc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Word_97_-_2003_Document15.doc"/><Relationship Id="rId10" Type="http://schemas.openxmlformats.org/officeDocument/2006/relationships/image" Target="../media/image38.emf"/><Relationship Id="rId4" Type="http://schemas.openxmlformats.org/officeDocument/2006/relationships/oleObject" Target="../embeddings/oleObject29.bin"/><Relationship Id="rId9" Type="http://schemas.openxmlformats.org/officeDocument/2006/relationships/package" Target="../embeddings/Microsoft_Word_Document14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Microsoft_Word_97_-_2003_Document16.doc"/><Relationship Id="rId10" Type="http://schemas.openxmlformats.org/officeDocument/2006/relationships/image" Target="../media/image41.emf"/><Relationship Id="rId4" Type="http://schemas.openxmlformats.org/officeDocument/2006/relationships/oleObject" Target="../embeddings/oleObject31.bin"/><Relationship Id="rId9" Type="http://schemas.openxmlformats.org/officeDocument/2006/relationships/package" Target="../embeddings/Microsoft_Word_Document15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emf"/><Relationship Id="rId5" Type="http://schemas.openxmlformats.org/officeDocument/2006/relationships/oleObject" Target="../embeddings/Microsoft_Word_97_-_2003_Document17.doc"/><Relationship Id="rId10" Type="http://schemas.openxmlformats.org/officeDocument/2006/relationships/image" Target="../media/image44.emf"/><Relationship Id="rId4" Type="http://schemas.openxmlformats.org/officeDocument/2006/relationships/oleObject" Target="../embeddings/oleObject33.bin"/><Relationship Id="rId9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emf"/><Relationship Id="rId5" Type="http://schemas.openxmlformats.org/officeDocument/2006/relationships/oleObject" Target="../embeddings/Microsoft_Word_97_-_2003_Document18.doc"/><Relationship Id="rId10" Type="http://schemas.openxmlformats.org/officeDocument/2006/relationships/image" Target="../media/image47.emf"/><Relationship Id="rId4" Type="http://schemas.openxmlformats.org/officeDocument/2006/relationships/oleObject" Target="../embeddings/oleObject35.bin"/><Relationship Id="rId9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Document19.doc"/><Relationship Id="rId10" Type="http://schemas.openxmlformats.org/officeDocument/2006/relationships/image" Target="../media/image50.emf"/><Relationship Id="rId4" Type="http://schemas.openxmlformats.org/officeDocument/2006/relationships/oleObject" Target="../embeddings/oleObject37.bin"/><Relationship Id="rId9" Type="http://schemas.openxmlformats.org/officeDocument/2006/relationships/package" Target="../embeddings/Microsoft_Word_Document18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9.docx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Document20.doc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0.docx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Document21.doc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Document22.doc"/><Relationship Id="rId10" Type="http://schemas.openxmlformats.org/officeDocument/2006/relationships/image" Target="../media/image57.emf"/><Relationship Id="rId4" Type="http://schemas.openxmlformats.org/officeDocument/2006/relationships/oleObject" Target="../embeddings/oleObject43.bin"/><Relationship Id="rId9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Document23.doc"/><Relationship Id="rId10" Type="http://schemas.openxmlformats.org/officeDocument/2006/relationships/image" Target="../media/image60.emf"/><Relationship Id="rId4" Type="http://schemas.openxmlformats.org/officeDocument/2006/relationships/oleObject" Target="../embeddings/oleObject45.bin"/><Relationship Id="rId9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Document24.doc"/><Relationship Id="rId10" Type="http://schemas.openxmlformats.org/officeDocument/2006/relationships/image" Target="../media/image63.emf"/><Relationship Id="rId4" Type="http://schemas.openxmlformats.org/officeDocument/2006/relationships/oleObject" Target="../embeddings/oleObject47.bin"/><Relationship Id="rId9" Type="http://schemas.openxmlformats.org/officeDocument/2006/relationships/package" Target="../embeddings/Microsoft_Word_Document23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4.docx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Document25.doc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7.emf"/><Relationship Id="rId5" Type="http://schemas.openxmlformats.org/officeDocument/2006/relationships/oleObject" Target="../embeddings/Microsoft_Word_97_-_2003_Document26.doc"/><Relationship Id="rId10" Type="http://schemas.openxmlformats.org/officeDocument/2006/relationships/image" Target="../media/image68.emf"/><Relationship Id="rId4" Type="http://schemas.openxmlformats.org/officeDocument/2006/relationships/oleObject" Target="../embeddings/oleObject51.bin"/><Relationship Id="rId9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Document27.doc"/><Relationship Id="rId10" Type="http://schemas.openxmlformats.org/officeDocument/2006/relationships/image" Target="../media/image71.emf"/><Relationship Id="rId4" Type="http://schemas.openxmlformats.org/officeDocument/2006/relationships/oleObject" Target="../embeddings/oleObject53.bin"/><Relationship Id="rId9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.docx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Document28.doc"/><Relationship Id="rId10" Type="http://schemas.openxmlformats.org/officeDocument/2006/relationships/image" Target="../media/image74.emf"/><Relationship Id="rId4" Type="http://schemas.openxmlformats.org/officeDocument/2006/relationships/oleObject" Target="../embeddings/oleObject55.bin"/><Relationship Id="rId9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6.emf"/><Relationship Id="rId5" Type="http://schemas.openxmlformats.org/officeDocument/2006/relationships/oleObject" Target="../embeddings/Microsoft_Word_97_-_2003_Document29.doc"/><Relationship Id="rId10" Type="http://schemas.openxmlformats.org/officeDocument/2006/relationships/image" Target="../media/image77.emf"/><Relationship Id="rId4" Type="http://schemas.openxmlformats.org/officeDocument/2006/relationships/oleObject" Target="../embeddings/oleObject57.bin"/><Relationship Id="rId9" Type="http://schemas.openxmlformats.org/officeDocument/2006/relationships/package" Target="../embeddings/Microsoft_Word_Document28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Document30.doc"/><Relationship Id="rId10" Type="http://schemas.openxmlformats.org/officeDocument/2006/relationships/image" Target="../media/image80.emf"/><Relationship Id="rId4" Type="http://schemas.openxmlformats.org/officeDocument/2006/relationships/oleObject" Target="../embeddings/oleObject59.bin"/><Relationship Id="rId9" Type="http://schemas.openxmlformats.org/officeDocument/2006/relationships/package" Target="../embeddings/Microsoft_Word_Document29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Document31.doc"/><Relationship Id="rId10" Type="http://schemas.openxmlformats.org/officeDocument/2006/relationships/image" Target="../media/image83.emf"/><Relationship Id="rId4" Type="http://schemas.openxmlformats.org/officeDocument/2006/relationships/oleObject" Target="../embeddings/oleObject61.bin"/><Relationship Id="rId9" Type="http://schemas.openxmlformats.org/officeDocument/2006/relationships/package" Target="../embeddings/Microsoft_Word_Document30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5.emf"/><Relationship Id="rId5" Type="http://schemas.openxmlformats.org/officeDocument/2006/relationships/oleObject" Target="../embeddings/Microsoft_Word_97_-_2003_Document32.doc"/><Relationship Id="rId10" Type="http://schemas.openxmlformats.org/officeDocument/2006/relationships/image" Target="../media/image86.emf"/><Relationship Id="rId4" Type="http://schemas.openxmlformats.org/officeDocument/2006/relationships/oleObject" Target="../embeddings/oleObject63.bin"/><Relationship Id="rId9" Type="http://schemas.openxmlformats.org/officeDocument/2006/relationships/package" Target="../embeddings/Microsoft_Word_Document31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8.emf"/><Relationship Id="rId5" Type="http://schemas.openxmlformats.org/officeDocument/2006/relationships/oleObject" Target="../embeddings/Microsoft_Word_97_-_2003_Document33.doc"/><Relationship Id="rId10" Type="http://schemas.openxmlformats.org/officeDocument/2006/relationships/image" Target="../media/image89.emf"/><Relationship Id="rId4" Type="http://schemas.openxmlformats.org/officeDocument/2006/relationships/oleObject" Target="../embeddings/oleObject65.bin"/><Relationship Id="rId9" Type="http://schemas.openxmlformats.org/officeDocument/2006/relationships/package" Target="../embeddings/Microsoft_Word_Document32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1.emf"/><Relationship Id="rId5" Type="http://schemas.openxmlformats.org/officeDocument/2006/relationships/oleObject" Target="../embeddings/Microsoft_Word_97_-_2003_Document34.doc"/><Relationship Id="rId10" Type="http://schemas.openxmlformats.org/officeDocument/2006/relationships/image" Target="../media/image92.emf"/><Relationship Id="rId4" Type="http://schemas.openxmlformats.org/officeDocument/2006/relationships/oleObject" Target="../embeddings/oleObject67.bin"/><Relationship Id="rId9" Type="http://schemas.openxmlformats.org/officeDocument/2006/relationships/package" Target="../embeddings/Microsoft_Word_Document33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4.emf"/><Relationship Id="rId5" Type="http://schemas.openxmlformats.org/officeDocument/2006/relationships/oleObject" Target="../embeddings/Microsoft_Word_97_-_2003_Document35.doc"/><Relationship Id="rId10" Type="http://schemas.openxmlformats.org/officeDocument/2006/relationships/image" Target="../media/image95.emf"/><Relationship Id="rId4" Type="http://schemas.openxmlformats.org/officeDocument/2006/relationships/oleObject" Target="../embeddings/oleObject69.bin"/><Relationship Id="rId9" Type="http://schemas.openxmlformats.org/officeDocument/2006/relationships/package" Target="../embeddings/Microsoft_Word_Document34.doc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package" Target="../embeddings/Microsoft_Word_Document2.docx"/><Relationship Id="rId5" Type="http://schemas.openxmlformats.org/officeDocument/2006/relationships/oleObject" Target="../embeddings/Microsoft_Word_97_-_2003_Document3.doc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5.docx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7.emf"/><Relationship Id="rId5" Type="http://schemas.openxmlformats.org/officeDocument/2006/relationships/oleObject" Target="../embeddings/Microsoft_Word_97_-_2003_Document36.doc"/><Relationship Id="rId4" Type="http://schemas.openxmlformats.org/officeDocument/2006/relationships/oleObject" Target="../embeddings/oleObject71.bin"/><Relationship Id="rId9" Type="http://schemas.openxmlformats.org/officeDocument/2006/relationships/image" Target="../media/image98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6.docx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9.emf"/><Relationship Id="rId5" Type="http://schemas.openxmlformats.org/officeDocument/2006/relationships/oleObject" Target="../embeddings/Microsoft_Word_97_-_2003_Document37.doc"/><Relationship Id="rId4" Type="http://schemas.openxmlformats.org/officeDocument/2006/relationships/oleObject" Target="../embeddings/oleObject73.bin"/><Relationship Id="rId9" Type="http://schemas.openxmlformats.org/officeDocument/2006/relationships/image" Target="../media/image10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7.docx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1.emf"/><Relationship Id="rId5" Type="http://schemas.openxmlformats.org/officeDocument/2006/relationships/oleObject" Target="../embeddings/Microsoft_Word_97_-_2003_Document38.doc"/><Relationship Id="rId4" Type="http://schemas.openxmlformats.org/officeDocument/2006/relationships/oleObject" Target="../embeddings/oleObject75.bin"/><Relationship Id="rId9" Type="http://schemas.openxmlformats.org/officeDocument/2006/relationships/image" Target="../media/image10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8.docx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3.emf"/><Relationship Id="rId5" Type="http://schemas.openxmlformats.org/officeDocument/2006/relationships/oleObject" Target="../embeddings/Microsoft_Word_97_-_2003_Document39.doc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04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9.docx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5.emf"/><Relationship Id="rId5" Type="http://schemas.openxmlformats.org/officeDocument/2006/relationships/oleObject" Target="../embeddings/Microsoft_Word_97_-_2003_Document40.doc"/><Relationship Id="rId4" Type="http://schemas.openxmlformats.org/officeDocument/2006/relationships/oleObject" Target="../embeddings/oleObject79.bin"/><Relationship Id="rId9" Type="http://schemas.openxmlformats.org/officeDocument/2006/relationships/image" Target="../media/image10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0.docx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7.emf"/><Relationship Id="rId5" Type="http://schemas.openxmlformats.org/officeDocument/2006/relationships/oleObject" Target="../embeddings/Microsoft_Word_97_-_2003_Document41.doc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08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Document4.doc"/><Relationship Id="rId10" Type="http://schemas.openxmlformats.org/officeDocument/2006/relationships/image" Target="../media/image9.emf"/><Relationship Id="rId4" Type="http://schemas.openxmlformats.org/officeDocument/2006/relationships/oleObject" Target="../embeddings/oleObject7.bin"/><Relationship Id="rId9" Type="http://schemas.openxmlformats.org/officeDocument/2006/relationships/package" Target="../embeddings/Microsoft_Word_Document3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Document5.doc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9.bin"/><Relationship Id="rId9" Type="http://schemas.openxmlformats.org/officeDocument/2006/relationships/package" Target="../embeddings/Microsoft_Word_Document4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Document6.doc"/><Relationship Id="rId10" Type="http://schemas.openxmlformats.org/officeDocument/2006/relationships/image" Target="../media/image15.emf"/><Relationship Id="rId4" Type="http://schemas.openxmlformats.org/officeDocument/2006/relationships/oleObject" Target="../embeddings/oleObject11.bin"/><Relationship Id="rId9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Document7.doc"/><Relationship Id="rId10" Type="http://schemas.openxmlformats.org/officeDocument/2006/relationships/image" Target="../media/image18.emf"/><Relationship Id="rId4" Type="http://schemas.openxmlformats.org/officeDocument/2006/relationships/oleObject" Target="../embeddings/oleObject13.bin"/><Relationship Id="rId9" Type="http://schemas.openxmlformats.org/officeDocument/2006/relationships/package" Target="../embeddings/Microsoft_Word_Document6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Word_97_-_2003_Document8.doc"/><Relationship Id="rId10" Type="http://schemas.openxmlformats.org/officeDocument/2006/relationships/image" Target="../media/image21.emf"/><Relationship Id="rId4" Type="http://schemas.openxmlformats.org/officeDocument/2006/relationships/oleObject" Target="../embeddings/oleObject15.bin"/><Relationship Id="rId9" Type="http://schemas.openxmlformats.org/officeDocument/2006/relationships/package" Target="../embeddings/Microsoft_Word_Document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078831A-1B9B-4C40-8EFE-061DF2C4EE0C}" type="slidenum">
              <a:rPr lang="en-US" altLang="en-US" sz="900">
                <a:latin typeface="Arial Narrow" pitchFamily="34" charset="0"/>
              </a:rPr>
              <a:pPr algn="r"/>
              <a:t>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243735"/>
              </p:ext>
            </p:extLst>
          </p:nvPr>
        </p:nvGraphicFramePr>
        <p:xfrm>
          <a:off x="914400" y="1600200"/>
          <a:ext cx="7423679" cy="3341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5" imgW="7423679" imgH="3341052" progId="Word.Document.8">
                  <p:embed/>
                </p:oleObj>
              </mc:Choice>
              <mc:Fallback>
                <p:oleObj name="Document" r:id="rId5" imgW="7423679" imgH="334105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423679" cy="3341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2B252B0-88F6-4C7C-950E-10221027BE43}" type="slidenum">
              <a:rPr lang="en-US" altLang="en-US" sz="900">
                <a:latin typeface="Arial Narrow" pitchFamily="34" charset="0"/>
              </a:rPr>
              <a:pPr algn="r"/>
              <a:t>10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132980"/>
              </p:ext>
            </p:extLst>
          </p:nvPr>
        </p:nvGraphicFramePr>
        <p:xfrm>
          <a:off x="908050" y="1146175"/>
          <a:ext cx="732155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Document" r:id="rId5" imgW="7301323" imgH="2592835" progId="Word.Document.8">
                  <p:embed/>
                </p:oleObj>
              </mc:Choice>
              <mc:Fallback>
                <p:oleObj name="Document" r:id="rId5" imgW="7301323" imgH="25928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146175"/>
                        <a:ext cx="7321550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742" y="3200400"/>
            <a:ext cx="2742858" cy="13571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22550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172ADDD-2261-477C-98E6-C19F1E45A3E1}" type="slidenum">
              <a:rPr lang="en-US" altLang="en-US" sz="900">
                <a:latin typeface="Arial Narrow" pitchFamily="34" charset="0"/>
              </a:rPr>
              <a:pPr algn="r"/>
              <a:t>11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41732"/>
              </p:ext>
            </p:extLst>
          </p:nvPr>
        </p:nvGraphicFramePr>
        <p:xfrm>
          <a:off x="904875" y="1144588"/>
          <a:ext cx="728980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Document" r:id="rId5" imgW="7301323" imgH="1705632" progId="Word.Document.8">
                  <p:embed/>
                </p:oleObj>
              </mc:Choice>
              <mc:Fallback>
                <p:oleObj name="Document" r:id="rId5" imgW="7301323" imgH="1705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44588"/>
                        <a:ext cx="7289800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362371"/>
            <a:ext cx="2557143" cy="1371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663232"/>
              </p:ext>
            </p:extLst>
          </p:nvPr>
        </p:nvGraphicFramePr>
        <p:xfrm>
          <a:off x="914400" y="685800"/>
          <a:ext cx="7340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Document" r:id="rId9" imgW="7357209" imgH="773810" progId="Word.Document.12">
                  <p:embed/>
                </p:oleObj>
              </mc:Choice>
              <mc:Fallback>
                <p:oleObj name="Document" r:id="rId9" imgW="7357209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40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EE69CDA-4AFB-447B-BAF0-5D5884892167}" type="slidenum">
              <a:rPr lang="en-US" altLang="en-US" sz="900">
                <a:latin typeface="Arial Narrow" pitchFamily="34" charset="0"/>
              </a:rPr>
              <a:pPr algn="r"/>
              <a:t>12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98924"/>
              </p:ext>
            </p:extLst>
          </p:nvPr>
        </p:nvGraphicFramePr>
        <p:xfrm>
          <a:off x="914400" y="1500188"/>
          <a:ext cx="7404100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Document" r:id="rId5" imgW="7422416" imgH="3833622" progId="Word.Document.8">
                  <p:embed/>
                </p:oleObj>
              </mc:Choice>
              <mc:Fallback>
                <p:oleObj name="Document" r:id="rId5" imgW="7422416" imgH="38336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0188"/>
                        <a:ext cx="7404100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24118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Document" r:id="rId8" imgW="5956042" imgH="777049" progId="Word.Document.12">
                  <p:embed/>
                </p:oleObj>
              </mc:Choice>
              <mc:Fallback>
                <p:oleObj name="Document" r:id="rId8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A8B120E-1615-4A11-AD78-9B09969291BD}" type="slidenum">
              <a:rPr lang="en-US" altLang="en-US" sz="900">
                <a:latin typeface="Arial Narrow" pitchFamily="34" charset="0"/>
              </a:rPr>
              <a:pPr algn="r"/>
              <a:t>13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25735"/>
              </p:ext>
            </p:extLst>
          </p:nvPr>
        </p:nvGraphicFramePr>
        <p:xfrm>
          <a:off x="914400" y="1447800"/>
          <a:ext cx="7301323" cy="375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Document" r:id="rId5" imgW="7301323" imgH="3755848" progId="Word.Document.8">
                  <p:embed/>
                </p:oleObj>
              </mc:Choice>
              <mc:Fallback>
                <p:oleObj name="Document" r:id="rId5" imgW="7301323" imgH="37558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301323" cy="3755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97147"/>
              </p:ext>
            </p:extLst>
          </p:nvPr>
        </p:nvGraphicFramePr>
        <p:xfrm>
          <a:off x="914400" y="684213"/>
          <a:ext cx="75104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Document" r:id="rId8" imgW="7530371" imgH="782807" progId="Word.Document.12">
                  <p:embed/>
                </p:oleObj>
              </mc:Choice>
              <mc:Fallback>
                <p:oleObj name="Document" r:id="rId8" imgW="7530371" imgH="782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4213"/>
                        <a:ext cx="7510463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DFDAB9B-5CE7-4CAD-8103-0328264CEB51}" type="slidenum">
              <a:rPr lang="en-US" altLang="en-US" sz="900">
                <a:latin typeface="Arial Narrow" pitchFamily="34" charset="0"/>
              </a:rPr>
              <a:pPr algn="r"/>
              <a:t>14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00812"/>
              </p:ext>
            </p:extLst>
          </p:nvPr>
        </p:nvGraphicFramePr>
        <p:xfrm>
          <a:off x="914400" y="1447800"/>
          <a:ext cx="728821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Document" r:id="rId5" imgW="7301323" imgH="4051462" progId="Word.Document.8">
                  <p:embed/>
                </p:oleObj>
              </mc:Choice>
              <mc:Fallback>
                <p:oleObj name="Document" r:id="rId5" imgW="7301323" imgH="40514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28821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48264"/>
              </p:ext>
            </p:extLst>
          </p:nvPr>
        </p:nvGraphicFramePr>
        <p:xfrm>
          <a:off x="914400" y="685800"/>
          <a:ext cx="7401943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Document" r:id="rId8" imgW="7401943" imgH="777049" progId="Word.Document.12">
                  <p:embed/>
                </p:oleObj>
              </mc:Choice>
              <mc:Fallback>
                <p:oleObj name="Document" r:id="rId8" imgW="7401943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01943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F2F0FE9-2CEC-4AE6-AC94-530CC6FF9216}" type="slidenum">
              <a:rPr lang="en-US" altLang="en-US" sz="900">
                <a:latin typeface="Arial Narrow" pitchFamily="34" charset="0"/>
              </a:rPr>
              <a:pPr algn="r"/>
              <a:t>15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2101"/>
              </p:ext>
            </p:extLst>
          </p:nvPr>
        </p:nvGraphicFramePr>
        <p:xfrm>
          <a:off x="914400" y="1506538"/>
          <a:ext cx="7288213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Document" r:id="rId5" imgW="7301323" imgH="4611004" progId="Word.Document.8">
                  <p:embed/>
                </p:oleObj>
              </mc:Choice>
              <mc:Fallback>
                <p:oleObj name="Document" r:id="rId5" imgW="7301323" imgH="46110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6538"/>
                        <a:ext cx="7288213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96412"/>
              </p:ext>
            </p:extLst>
          </p:nvPr>
        </p:nvGraphicFramePr>
        <p:xfrm>
          <a:off x="914400" y="685800"/>
          <a:ext cx="7677198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Document" r:id="rId8" imgW="7677198" imgH="777049" progId="Word.Document.12">
                  <p:embed/>
                </p:oleObj>
              </mc:Choice>
              <mc:Fallback>
                <p:oleObj name="Document" r:id="rId8" imgW="7677198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677198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04EF8CC-E327-4406-9082-FFC991E6C480}" type="slidenum">
              <a:rPr lang="en-US" altLang="en-US" sz="900">
                <a:latin typeface="Arial Narrow" pitchFamily="34" charset="0"/>
              </a:rPr>
              <a:pPr algn="r"/>
              <a:t>16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288019"/>
              </p:ext>
            </p:extLst>
          </p:nvPr>
        </p:nvGraphicFramePr>
        <p:xfrm>
          <a:off x="914400" y="1144588"/>
          <a:ext cx="72882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Document" r:id="rId5" imgW="7301323" imgH="1935714" progId="Word.Document.8">
                  <p:embed/>
                </p:oleObj>
              </mc:Choice>
              <mc:Fallback>
                <p:oleObj name="Document" r:id="rId5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228" y="2590802"/>
            <a:ext cx="6952372" cy="18878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29394"/>
              </p:ext>
            </p:extLst>
          </p:nvPr>
        </p:nvGraphicFramePr>
        <p:xfrm>
          <a:off x="914400" y="685800"/>
          <a:ext cx="75453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Document" r:id="rId9" imgW="7561396" imgH="773810" progId="Word.Document.12">
                  <p:embed/>
                </p:oleObj>
              </mc:Choice>
              <mc:Fallback>
                <p:oleObj name="Document" r:id="rId9" imgW="756139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5453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CFDF693-3750-44EB-AB62-62076A1CC0E2}" type="slidenum">
              <a:rPr lang="en-US" altLang="en-US" sz="900">
                <a:latin typeface="Arial Narrow" pitchFamily="34" charset="0"/>
              </a:rPr>
              <a:pPr algn="r"/>
              <a:t>17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271700"/>
              </p:ext>
            </p:extLst>
          </p:nvPr>
        </p:nvGraphicFramePr>
        <p:xfrm>
          <a:off x="914400" y="1144588"/>
          <a:ext cx="72882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Document" r:id="rId5" imgW="7301323" imgH="1935714" progId="Word.Document.8">
                  <p:embed/>
                </p:oleObj>
              </mc:Choice>
              <mc:Fallback>
                <p:oleObj name="Document" r:id="rId5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800" y="2601896"/>
            <a:ext cx="6963800" cy="10965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50046"/>
              </p:ext>
            </p:extLst>
          </p:nvPr>
        </p:nvGraphicFramePr>
        <p:xfrm>
          <a:off x="912328" y="685800"/>
          <a:ext cx="7312837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Document" r:id="rId9" imgW="7312837" imgH="426495" progId="Word.Document.12">
                  <p:embed/>
                </p:oleObj>
              </mc:Choice>
              <mc:Fallback>
                <p:oleObj name="Document" r:id="rId9" imgW="7312837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2328" y="685800"/>
                        <a:ext cx="7312837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3233600-401A-4BA8-8157-4C8048496F1B}" type="slidenum">
              <a:rPr lang="en-US" altLang="en-US" sz="900">
                <a:latin typeface="Arial Narrow" pitchFamily="34" charset="0"/>
              </a:rPr>
              <a:pPr algn="r"/>
              <a:t>18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15418"/>
              </p:ext>
            </p:extLst>
          </p:nvPr>
        </p:nvGraphicFramePr>
        <p:xfrm>
          <a:off x="904875" y="1482725"/>
          <a:ext cx="72898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Document" r:id="rId5" imgW="7301323" imgH="2635323" progId="Word.Document.8">
                  <p:embed/>
                </p:oleObj>
              </mc:Choice>
              <mc:Fallback>
                <p:oleObj name="Document" r:id="rId5" imgW="7301323" imgH="26353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82725"/>
                        <a:ext cx="7289800" cy="262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276600"/>
            <a:ext cx="4560000" cy="10971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02855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Document" r:id="rId9" imgW="5956042" imgH="777049" progId="Word.Document.12">
                  <p:embed/>
                </p:oleObj>
              </mc:Choice>
              <mc:Fallback>
                <p:oleObj name="Document" r:id="rId9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35628D4-AACE-4B1B-80AF-CB012ED22272}" type="slidenum">
              <a:rPr lang="en-US" altLang="en-US" sz="900">
                <a:latin typeface="Arial Narrow" pitchFamily="34" charset="0"/>
              </a:rPr>
              <a:pPr algn="r"/>
              <a:t>19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073316"/>
              </p:ext>
            </p:extLst>
          </p:nvPr>
        </p:nvGraphicFramePr>
        <p:xfrm>
          <a:off x="908050" y="1454150"/>
          <a:ext cx="732155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Document" r:id="rId5" imgW="7301323" imgH="2056337" progId="Word.Document.8">
                  <p:embed/>
                </p:oleObj>
              </mc:Choice>
              <mc:Fallback>
                <p:oleObj name="Document" r:id="rId5" imgW="7301323" imgH="20563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454150"/>
                        <a:ext cx="732155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714" y="2670914"/>
            <a:ext cx="3314286" cy="8342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65198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Document" r:id="rId9" imgW="5956042" imgH="777049" progId="Word.Document.12">
                  <p:embed/>
                </p:oleObj>
              </mc:Choice>
              <mc:Fallback>
                <p:oleObj name="Document" r:id="rId9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Topics</a:t>
            </a:r>
            <a:endParaRPr lang="en-US" sz="40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Intro to SQL data manipulation statements</a:t>
            </a:r>
          </a:p>
          <a:p>
            <a:pPr lvl="1" eaLnBrk="1" hangingPunct="1">
              <a:defRPr/>
            </a:pPr>
            <a:r>
              <a:rPr lang="en-US" sz="2400" dirty="0" smtClean="0"/>
              <a:t>Select – skip the part on subqueries</a:t>
            </a:r>
          </a:p>
          <a:p>
            <a:pPr lvl="1" eaLnBrk="1" hangingPunct="1">
              <a:defRPr/>
            </a:pPr>
            <a:r>
              <a:rPr lang="en-US" sz="2400" dirty="0" smtClean="0"/>
              <a:t>Insert</a:t>
            </a:r>
          </a:p>
          <a:p>
            <a:pPr lvl="1" eaLnBrk="1" hangingPunct="1">
              <a:defRPr/>
            </a:pPr>
            <a:r>
              <a:rPr lang="en-US" sz="2400" dirty="0" smtClean="0"/>
              <a:t>Update</a:t>
            </a:r>
          </a:p>
          <a:p>
            <a:pPr lvl="1" eaLnBrk="1" hangingPunct="1">
              <a:defRPr/>
            </a:pPr>
            <a:r>
              <a:rPr lang="en-US" sz="2400" dirty="0" smtClean="0"/>
              <a:t>Delete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E84743D-30F4-48CE-B9FF-28786FE24B99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51071"/>
              </p:ext>
            </p:extLst>
          </p:nvPr>
        </p:nvGraphicFramePr>
        <p:xfrm>
          <a:off x="914400" y="1119187"/>
          <a:ext cx="73215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Document" r:id="rId5" imgW="7301323" imgH="1705632" progId="Word.Document.8">
                  <p:embed/>
                </p:oleObj>
              </mc:Choice>
              <mc:Fallback>
                <p:oleObj name="Document" r:id="rId5" imgW="7301323" imgH="1705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187"/>
                        <a:ext cx="73215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7400" y="2335600"/>
            <a:ext cx="4560000" cy="5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72379"/>
              </p:ext>
            </p:extLst>
          </p:nvPr>
        </p:nvGraphicFramePr>
        <p:xfrm>
          <a:off x="914400" y="685800"/>
          <a:ext cx="7305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Document" r:id="rId9" imgW="7329792" imgH="773090" progId="Word.Document.12">
                  <p:embed/>
                </p:oleObj>
              </mc:Choice>
              <mc:Fallback>
                <p:oleObj name="Document" r:id="rId9" imgW="7329792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56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A36DBA3-E28D-443D-8032-86D904DE3A2B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407183"/>
              </p:ext>
            </p:extLst>
          </p:nvPr>
        </p:nvGraphicFramePr>
        <p:xfrm>
          <a:off x="914400" y="1447800"/>
          <a:ext cx="7422416" cy="247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Document" r:id="rId5" imgW="7422416" imgH="2472213" progId="Word.Document.8">
                  <p:embed/>
                </p:oleObj>
              </mc:Choice>
              <mc:Fallback>
                <p:oleObj name="Document" r:id="rId5" imgW="7422416" imgH="24722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422416" cy="247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29973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Document" r:id="rId8" imgW="5956042" imgH="777049" progId="Word.Document.12">
                  <p:embed/>
                </p:oleObj>
              </mc:Choice>
              <mc:Fallback>
                <p:oleObj name="Document" r:id="rId8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C3B4EF9-A1AF-4491-B111-D9F5C815AD7B}" type="slidenum">
              <a:rPr lang="en-US" altLang="en-US" sz="900">
                <a:latin typeface="Arial Narrow" pitchFamily="34" charset="0"/>
              </a:rPr>
              <a:pPr algn="r"/>
              <a:t>22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289523"/>
              </p:ext>
            </p:extLst>
          </p:nvPr>
        </p:nvGraphicFramePr>
        <p:xfrm>
          <a:off x="914400" y="1143000"/>
          <a:ext cx="7422416" cy="201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Document" r:id="rId5" imgW="7422416" imgH="2012048" progId="Word.Document.8">
                  <p:embed/>
                </p:oleObj>
              </mc:Choice>
              <mc:Fallback>
                <p:oleObj name="Document" r:id="rId5" imgW="7422416" imgH="2012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22416" cy="201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2394"/>
              </p:ext>
            </p:extLst>
          </p:nvPr>
        </p:nvGraphicFramePr>
        <p:xfrm>
          <a:off x="914400" y="685800"/>
          <a:ext cx="6912400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Document" r:id="rId8" imgW="6912400" imgH="426495" progId="Word.Document.12">
                  <p:embed/>
                </p:oleObj>
              </mc:Choice>
              <mc:Fallback>
                <p:oleObj name="Document" r:id="rId8" imgW="6912400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12400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42936E2-0140-450A-93A6-6D2033EB3090}" type="slidenum">
              <a:rPr lang="en-US" altLang="en-US" sz="900">
                <a:latin typeface="Arial Narrow" pitchFamily="34" charset="0"/>
              </a:rPr>
              <a:pPr algn="r"/>
              <a:t>23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475"/>
              </p:ext>
            </p:extLst>
          </p:nvPr>
        </p:nvGraphicFramePr>
        <p:xfrm>
          <a:off x="914400" y="1144588"/>
          <a:ext cx="72898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Document" r:id="rId5" imgW="7301323" imgH="2978465" progId="Word.Document.8">
                  <p:embed/>
                </p:oleObj>
              </mc:Choice>
              <mc:Fallback>
                <p:oleObj name="Document" r:id="rId5" imgW="7301323" imgH="29784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98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256" y="3581400"/>
            <a:ext cx="3817144" cy="13942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5845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4552BB2-EC34-470B-9214-D96C836ED744}" type="slidenum">
              <a:rPr lang="en-US" altLang="en-US" sz="900">
                <a:latin typeface="Arial Narrow" pitchFamily="34" charset="0"/>
              </a:rPr>
              <a:pPr algn="r"/>
              <a:t>24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719319"/>
              </p:ext>
            </p:extLst>
          </p:nvPr>
        </p:nvGraphicFramePr>
        <p:xfrm>
          <a:off x="904875" y="1144588"/>
          <a:ext cx="72898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2" name="Document" r:id="rId5" imgW="7301323" imgH="1935714" progId="Word.Document.8">
                  <p:embed/>
                </p:oleObj>
              </mc:Choice>
              <mc:Fallback>
                <p:oleObj name="Document" r:id="rId5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44588"/>
                        <a:ext cx="7289800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3620" y="2556685"/>
            <a:ext cx="4194286" cy="14057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58510"/>
              </p:ext>
            </p:extLst>
          </p:nvPr>
        </p:nvGraphicFramePr>
        <p:xfrm>
          <a:off x="914400" y="685800"/>
          <a:ext cx="6924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3" name="Document" r:id="rId9" imgW="6939096" imgH="773810" progId="Word.Document.12">
                  <p:embed/>
                </p:oleObj>
              </mc:Choice>
              <mc:Fallback>
                <p:oleObj name="Document" r:id="rId9" imgW="693909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246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F632F0B-6D64-4D33-918D-426FD02AB529}" type="slidenum">
              <a:rPr lang="en-US" altLang="en-US" sz="900">
                <a:latin typeface="Arial Narrow" pitchFamily="34" charset="0"/>
              </a:rPr>
              <a:pPr algn="r"/>
              <a:t>25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853824"/>
              </p:ext>
            </p:extLst>
          </p:nvPr>
        </p:nvGraphicFramePr>
        <p:xfrm>
          <a:off x="914400" y="1119188"/>
          <a:ext cx="7288213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Document" r:id="rId5" imgW="7301323" imgH="1935714" progId="Word.Document.8">
                  <p:embed/>
                </p:oleObj>
              </mc:Choice>
              <mc:Fallback>
                <p:oleObj name="Document" r:id="rId5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188"/>
                        <a:ext cx="7288213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886" y="2552942"/>
            <a:ext cx="3885714" cy="19428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80631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Lab 7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In addition to some exercises out of the book.  I’d like you to write some </a:t>
            </a:r>
            <a:r>
              <a:rPr lang="en-US" sz="2400" dirty="0" err="1" smtClean="0"/>
              <a:t>sql</a:t>
            </a:r>
            <a:r>
              <a:rPr lang="en-US" sz="2400" dirty="0" smtClean="0"/>
              <a:t> select statements on your own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Get </a:t>
            </a:r>
            <a:r>
              <a:rPr lang="en-US" sz="2000" dirty="0"/>
              <a:t>me a list of all of the </a:t>
            </a:r>
            <a:r>
              <a:rPr lang="en-US" sz="2000" dirty="0" smtClean="0"/>
              <a:t>products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Get </a:t>
            </a:r>
            <a:r>
              <a:rPr lang="en-US" sz="2000" dirty="0"/>
              <a:t>me a list of all of the products in category </a:t>
            </a:r>
            <a:r>
              <a:rPr lang="en-US" sz="2000" dirty="0" smtClean="0"/>
              <a:t>1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Get </a:t>
            </a:r>
            <a:r>
              <a:rPr lang="en-US" sz="2000" dirty="0"/>
              <a:t>me a list of all of the products in category 1, sorted from most to least </a:t>
            </a:r>
            <a:r>
              <a:rPr lang="en-US" sz="2000" dirty="0" smtClean="0"/>
              <a:t>expensive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Get </a:t>
            </a:r>
            <a:r>
              <a:rPr lang="en-US" sz="2000" dirty="0"/>
              <a:t>me a list of all of the orders that are being shipped to an address that is different than the billing address, sorted by order </a:t>
            </a:r>
            <a:r>
              <a:rPr lang="en-US" sz="2000" dirty="0" smtClean="0"/>
              <a:t>id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Get </a:t>
            </a:r>
            <a:r>
              <a:rPr lang="en-US" sz="2000" dirty="0"/>
              <a:t>me a list of the of the items ordered on orders 1 and 3, sorted by the order and then the product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99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CEC6935-F2AB-424D-9468-B26B56A47CA8}" type="slidenum">
              <a:rPr lang="en-US" altLang="en-US" sz="900">
                <a:latin typeface="Arial Narrow" pitchFamily="34" charset="0"/>
              </a:rPr>
              <a:pPr algn="r"/>
              <a:t>27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36842"/>
              </p:ext>
            </p:extLst>
          </p:nvPr>
        </p:nvGraphicFramePr>
        <p:xfrm>
          <a:off x="901700" y="1096963"/>
          <a:ext cx="74041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Document" r:id="rId5" imgW="7422416" imgH="2109626" progId="Word.Document.8">
                  <p:embed/>
                </p:oleObj>
              </mc:Choice>
              <mc:Fallback>
                <p:oleObj name="Document" r:id="rId5" imgW="7422416" imgH="21096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096963"/>
                        <a:ext cx="7404100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54221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572283C-9639-4549-BE5B-B788BA98E7BE}" type="slidenum">
              <a:rPr lang="en-US" altLang="en-US" sz="900">
                <a:latin typeface="Arial Narrow" pitchFamily="34" charset="0"/>
              </a:rPr>
              <a:pPr algn="r"/>
              <a:t>28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34022"/>
              </p:ext>
            </p:extLst>
          </p:nvPr>
        </p:nvGraphicFramePr>
        <p:xfrm>
          <a:off x="904875" y="1119188"/>
          <a:ext cx="7289800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8" name="Document" r:id="rId5" imgW="7301323" imgH="2167597" progId="Word.Document.8">
                  <p:embed/>
                </p:oleObj>
              </mc:Choice>
              <mc:Fallback>
                <p:oleObj name="Document" r:id="rId5" imgW="7301323" imgH="21675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19188"/>
                        <a:ext cx="7289800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200" y="2804286"/>
            <a:ext cx="3360000" cy="10057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4440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9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940EC73-0C5C-4FB6-BD2B-7E0E9D4BDFF1}" type="slidenum">
              <a:rPr lang="en-US" altLang="en-US" sz="900">
                <a:latin typeface="Arial Narrow" pitchFamily="34" charset="0"/>
              </a:rPr>
              <a:pPr algn="r"/>
              <a:t>29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84757"/>
              </p:ext>
            </p:extLst>
          </p:nvPr>
        </p:nvGraphicFramePr>
        <p:xfrm>
          <a:off x="914400" y="1500188"/>
          <a:ext cx="7288213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name="Document" r:id="rId5" imgW="7301323" imgH="4213131" progId="Word.Document.8">
                  <p:embed/>
                </p:oleObj>
              </mc:Choice>
              <mc:Fallback>
                <p:oleObj name="Document" r:id="rId5" imgW="7301323" imgH="42131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0188"/>
                        <a:ext cx="7288213" cy="419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5181600"/>
            <a:ext cx="3325715" cy="99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776980"/>
              </p:ext>
            </p:extLst>
          </p:nvPr>
        </p:nvGraphicFramePr>
        <p:xfrm>
          <a:off x="914400" y="685800"/>
          <a:ext cx="6885704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1" name="Document" r:id="rId9" imgW="6885704" imgH="777049" progId="Word.Document.12">
                  <p:embed/>
                </p:oleObj>
              </mc:Choice>
              <mc:Fallback>
                <p:oleObj name="Document" r:id="rId9" imgW="6885704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85704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F424E9C-D052-4070-854A-EBBB72A42C85}" type="slidenum">
              <a:rPr lang="en-US" altLang="en-US" sz="900">
                <a:latin typeface="Arial Narrow" pitchFamily="34" charset="0"/>
              </a:rPr>
              <a:pPr algn="r"/>
              <a:t>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67161"/>
              </p:ext>
            </p:extLst>
          </p:nvPr>
        </p:nvGraphicFramePr>
        <p:xfrm>
          <a:off x="914400" y="1143000"/>
          <a:ext cx="7422416" cy="156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Document" r:id="rId5" imgW="7422416" imgH="1560886" progId="Word.Document.8">
                  <p:embed/>
                </p:oleObj>
              </mc:Choice>
              <mc:Fallback>
                <p:oleObj name="Document" r:id="rId5" imgW="7422416" imgH="15608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22416" cy="1560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990617"/>
              </p:ext>
            </p:extLst>
          </p:nvPr>
        </p:nvGraphicFramePr>
        <p:xfrm>
          <a:off x="914400" y="685800"/>
          <a:ext cx="6835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Document" r:id="rId8" imgW="6849990" imgH="773810" progId="Word.Document.12">
                  <p:embed/>
                </p:oleObj>
              </mc:Choice>
              <mc:Fallback>
                <p:oleObj name="Document" r:id="rId8" imgW="6849990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357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74C854D-FBEC-48E5-A0D1-1BD82857DA93}" type="slidenum">
              <a:rPr lang="en-US" altLang="en-US" sz="900">
                <a:latin typeface="Arial Narrow" pitchFamily="34" charset="0"/>
              </a:rPr>
              <a:pPr algn="r"/>
              <a:t>30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20081"/>
              </p:ext>
            </p:extLst>
          </p:nvPr>
        </p:nvGraphicFramePr>
        <p:xfrm>
          <a:off x="914400" y="1108075"/>
          <a:ext cx="7288213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4" name="Document" r:id="rId5" imgW="7301323" imgH="3321248" progId="Word.Document.8">
                  <p:embed/>
                </p:oleObj>
              </mc:Choice>
              <mc:Fallback>
                <p:oleObj name="Document" r:id="rId5" imgW="7301323" imgH="33212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8075"/>
                        <a:ext cx="7288213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886200"/>
            <a:ext cx="5394286" cy="12571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86905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5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Lab 7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In addition to some exercises out of the book.  I’d like you to write some </a:t>
            </a:r>
            <a:r>
              <a:rPr lang="en-US" sz="2400" dirty="0" err="1" smtClean="0"/>
              <a:t>sql</a:t>
            </a:r>
            <a:r>
              <a:rPr lang="en-US" sz="2400" dirty="0" smtClean="0"/>
              <a:t> select statements on your own</a:t>
            </a:r>
          </a:p>
          <a:p>
            <a:pPr marL="914400" lvl="1" indent="-457200" eaLnBrk="1" hangingPunct="1">
              <a:buFont typeface="+mj-lt"/>
              <a:buAutoNum type="arabicPeriod" startAt="6"/>
              <a:defRPr/>
            </a:pPr>
            <a:r>
              <a:rPr lang="en-US" sz="2000" dirty="0" smtClean="0"/>
              <a:t>Add </a:t>
            </a:r>
            <a:r>
              <a:rPr lang="en-US" sz="2000" dirty="0"/>
              <a:t>the </a:t>
            </a:r>
            <a:r>
              <a:rPr lang="en-US" sz="2000" dirty="0" err="1"/>
              <a:t>CategoryName</a:t>
            </a:r>
            <a:r>
              <a:rPr lang="en-US" sz="2000" dirty="0"/>
              <a:t> to #</a:t>
            </a:r>
            <a:r>
              <a:rPr lang="en-US" sz="2000" dirty="0" smtClean="0"/>
              <a:t>3.</a:t>
            </a:r>
          </a:p>
          <a:p>
            <a:pPr marL="914400" lvl="1" indent="-457200" eaLnBrk="1" hangingPunct="1">
              <a:buFont typeface="+mj-lt"/>
              <a:buAutoNum type="arabicPeriod" startAt="6"/>
              <a:defRPr/>
            </a:pPr>
            <a:r>
              <a:rPr lang="en-US" sz="2000" dirty="0" smtClean="0"/>
              <a:t>Add </a:t>
            </a:r>
            <a:r>
              <a:rPr lang="en-US" sz="2000" dirty="0"/>
              <a:t>the billing address to #</a:t>
            </a:r>
            <a:r>
              <a:rPr lang="en-US" sz="2000" dirty="0" smtClean="0"/>
              <a:t>4.</a:t>
            </a:r>
          </a:p>
          <a:p>
            <a:pPr marL="914400" lvl="1" indent="-457200" eaLnBrk="1" hangingPunct="1">
              <a:buFont typeface="+mj-lt"/>
              <a:buAutoNum type="arabicPeriod" startAt="6"/>
              <a:defRPr/>
            </a:pPr>
            <a:r>
              <a:rPr lang="en-US" sz="2000" dirty="0" smtClean="0"/>
              <a:t>Add </a:t>
            </a:r>
            <a:r>
              <a:rPr lang="en-US" sz="2000" dirty="0"/>
              <a:t>the shipping address to #</a:t>
            </a:r>
            <a:r>
              <a:rPr lang="en-US" sz="2000" dirty="0" smtClean="0"/>
              <a:t>7</a:t>
            </a:r>
          </a:p>
          <a:p>
            <a:pPr marL="914400" lvl="1" indent="-457200" eaLnBrk="1" hangingPunct="1">
              <a:buFont typeface="+mj-lt"/>
              <a:buAutoNum type="arabicPeriod" startAt="6"/>
              <a:defRPr/>
            </a:pPr>
            <a:r>
              <a:rPr lang="en-US" sz="2000" dirty="0" smtClean="0"/>
              <a:t>Add </a:t>
            </a:r>
            <a:r>
              <a:rPr lang="en-US" sz="2000" dirty="0"/>
              <a:t>the product information to # </a:t>
            </a:r>
            <a:r>
              <a:rPr lang="en-US" sz="2000" dirty="0" smtClean="0"/>
              <a:t>5.</a:t>
            </a:r>
          </a:p>
          <a:p>
            <a:pPr marL="914400" lvl="1" indent="-457200" eaLnBrk="1" hangingPunct="1">
              <a:buFont typeface="+mj-lt"/>
              <a:buAutoNum type="arabicPeriod" startAt="6"/>
              <a:defRPr/>
            </a:pPr>
            <a:r>
              <a:rPr lang="en-US" sz="2000" dirty="0" smtClean="0"/>
              <a:t>Add </a:t>
            </a:r>
            <a:r>
              <a:rPr lang="en-US" sz="2000" dirty="0"/>
              <a:t>the order information to # </a:t>
            </a:r>
            <a:r>
              <a:rPr lang="en-US" sz="2000" dirty="0" smtClean="0"/>
              <a:t>9.</a:t>
            </a:r>
          </a:p>
          <a:p>
            <a:pPr marL="914400" lvl="1" indent="-457200" eaLnBrk="1" hangingPunct="1">
              <a:buFont typeface="+mj-lt"/>
              <a:buAutoNum type="arabicPeriod" startAt="6"/>
              <a:defRPr/>
            </a:pPr>
            <a:r>
              <a:rPr lang="en-US" sz="2000" dirty="0" smtClean="0"/>
              <a:t>Add </a:t>
            </a:r>
            <a:r>
              <a:rPr lang="en-US" sz="2000" dirty="0"/>
              <a:t>the customer information to # 10.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847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282B769-6E47-4FEC-8267-51B08C342EB8}" type="slidenum">
              <a:rPr lang="en-US" altLang="en-US" sz="900">
                <a:latin typeface="Arial Narrow" pitchFamily="34" charset="0"/>
              </a:rPr>
              <a:pPr algn="r"/>
              <a:t>32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36564"/>
              </p:ext>
            </p:extLst>
          </p:nvPr>
        </p:nvGraphicFramePr>
        <p:xfrm>
          <a:off x="914400" y="1127125"/>
          <a:ext cx="7288213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8" name="Document" r:id="rId5" imgW="7301323" imgH="3899154" progId="Word.Document.8">
                  <p:embed/>
                </p:oleObj>
              </mc:Choice>
              <mc:Fallback>
                <p:oleObj name="Document" r:id="rId5" imgW="7301323" imgH="38991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7125"/>
                        <a:ext cx="7288213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4537771"/>
            <a:ext cx="1062857" cy="491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0323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AD14997-73A9-4908-A624-2CEAF2DB6DCA}" type="slidenum">
              <a:rPr lang="en-US" altLang="en-US" sz="900">
                <a:latin typeface="Arial Narrow" pitchFamily="34" charset="0"/>
              </a:rPr>
              <a:pPr algn="r"/>
              <a:t>33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66073"/>
              </p:ext>
            </p:extLst>
          </p:nvPr>
        </p:nvGraphicFramePr>
        <p:xfrm>
          <a:off x="914400" y="1119188"/>
          <a:ext cx="728821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2" name="Document" r:id="rId5" imgW="7301323" imgH="1705632" progId="Word.Document.8">
                  <p:embed/>
                </p:oleObj>
              </mc:Choice>
              <mc:Fallback>
                <p:oleObj name="Document" r:id="rId5" imgW="7301323" imgH="1705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188"/>
                        <a:ext cx="7288213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400" y="2327971"/>
            <a:ext cx="1920000" cy="491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06481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3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C933D0F-81D9-487B-9652-1AF779C4039B}" type="slidenum">
              <a:rPr lang="en-US" altLang="en-US" sz="900">
                <a:latin typeface="Arial Narrow" pitchFamily="34" charset="0"/>
              </a:rPr>
              <a:pPr algn="r"/>
              <a:t>34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9233"/>
              </p:ext>
            </p:extLst>
          </p:nvPr>
        </p:nvGraphicFramePr>
        <p:xfrm>
          <a:off x="908050" y="1143000"/>
          <a:ext cx="73215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Document" r:id="rId5" imgW="7301323" imgH="1935714" progId="Word.Document.8">
                  <p:embed/>
                </p:oleObj>
              </mc:Choice>
              <mc:Fallback>
                <p:oleObj name="Document" r:id="rId5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143000"/>
                        <a:ext cx="732155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590800"/>
            <a:ext cx="3302857" cy="5828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28949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8676409-7BF3-42B8-83DF-7253E4927FF6}" type="slidenum">
              <a:rPr lang="en-US" altLang="en-US" sz="900">
                <a:latin typeface="Arial Narrow" pitchFamily="34" charset="0"/>
              </a:rPr>
              <a:pPr algn="r"/>
              <a:t>35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74615"/>
              </p:ext>
            </p:extLst>
          </p:nvPr>
        </p:nvGraphicFramePr>
        <p:xfrm>
          <a:off x="908050" y="1195387"/>
          <a:ext cx="73215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0" name="Document" r:id="rId5" imgW="7301323" imgH="1705632" progId="Word.Document.8">
                  <p:embed/>
                </p:oleObj>
              </mc:Choice>
              <mc:Fallback>
                <p:oleObj name="Document" r:id="rId5" imgW="7301323" imgH="1705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195387"/>
                        <a:ext cx="73215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142" y="2400371"/>
            <a:ext cx="982858" cy="571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1376"/>
              </p:ext>
            </p:extLst>
          </p:nvPr>
        </p:nvGraphicFramePr>
        <p:xfrm>
          <a:off x="914400" y="685800"/>
          <a:ext cx="73771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1" name="Document" r:id="rId9" imgW="7392924" imgH="773810" progId="Word.Document.12">
                  <p:embed/>
                </p:oleObj>
              </mc:Choice>
              <mc:Fallback>
                <p:oleObj name="Document" r:id="rId9" imgW="739292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771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E4FD4B8-08DA-4EE0-8D6A-558907ECA571}" type="slidenum">
              <a:rPr lang="en-US" altLang="en-US" sz="900">
                <a:latin typeface="Arial Narrow" pitchFamily="34" charset="0"/>
              </a:rPr>
              <a:pPr algn="r"/>
              <a:t>36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49689"/>
              </p:ext>
            </p:extLst>
          </p:nvPr>
        </p:nvGraphicFramePr>
        <p:xfrm>
          <a:off x="904875" y="1465263"/>
          <a:ext cx="7289800" cy="454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Document" r:id="rId5" imgW="7301323" imgH="4563836" progId="Word.Document.8">
                  <p:embed/>
                </p:oleObj>
              </mc:Choice>
              <mc:Fallback>
                <p:oleObj name="Document" r:id="rId5" imgW="7301323" imgH="45638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65263"/>
                        <a:ext cx="7289800" cy="454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5181600"/>
            <a:ext cx="3782857" cy="112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98853"/>
              </p:ext>
            </p:extLst>
          </p:nvPr>
        </p:nvGraphicFramePr>
        <p:xfrm>
          <a:off x="914400" y="685800"/>
          <a:ext cx="6102869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name="Document" r:id="rId9" imgW="6102869" imgH="777049" progId="Word.Document.12">
                  <p:embed/>
                </p:oleObj>
              </mc:Choice>
              <mc:Fallback>
                <p:oleObj name="Document" r:id="rId9" imgW="6102869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102869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24EDE5C-72BB-46A4-80F7-3B1F2A9F6C4E}" type="slidenum">
              <a:rPr lang="en-US" altLang="en-US" sz="900">
                <a:latin typeface="Arial Narrow" pitchFamily="34" charset="0"/>
              </a:rPr>
              <a:pPr algn="r"/>
              <a:t>37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56647"/>
              </p:ext>
            </p:extLst>
          </p:nvPr>
        </p:nvGraphicFramePr>
        <p:xfrm>
          <a:off x="914400" y="1143000"/>
          <a:ext cx="732155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8" name="Document" r:id="rId5" imgW="7301323" imgH="2396239" progId="Word.Document.8">
                  <p:embed/>
                </p:oleObj>
              </mc:Choice>
              <mc:Fallback>
                <p:oleObj name="Document" r:id="rId5" imgW="7301323" imgH="239623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772" y="3017657"/>
            <a:ext cx="3771428" cy="10971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247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9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FBF81DE-114B-4049-B074-6CDA57499749}" type="slidenum">
              <a:rPr lang="en-US" altLang="en-US" sz="900">
                <a:latin typeface="Arial Narrow" pitchFamily="34" charset="0"/>
              </a:rPr>
              <a:pPr algn="r"/>
              <a:t>38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53703"/>
              </p:ext>
            </p:extLst>
          </p:nvPr>
        </p:nvGraphicFramePr>
        <p:xfrm>
          <a:off x="908050" y="1524000"/>
          <a:ext cx="73215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2" name="Document" r:id="rId5" imgW="7301323" imgH="2748383" progId="Word.Document.8">
                  <p:embed/>
                </p:oleObj>
              </mc:Choice>
              <mc:Fallback>
                <p:oleObj name="Document" r:id="rId5" imgW="7301323" imgH="27483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524000"/>
                        <a:ext cx="73215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141" y="3406285"/>
            <a:ext cx="3988572" cy="11657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224139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3" name="Document" r:id="rId9" imgW="5956042" imgH="777049" progId="Word.Document.12">
                  <p:embed/>
                </p:oleObj>
              </mc:Choice>
              <mc:Fallback>
                <p:oleObj name="Document" r:id="rId9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Lab 7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In addition to some exercises out of the book.  I’d like you to write some </a:t>
            </a:r>
            <a:r>
              <a:rPr lang="en-US" sz="2400" dirty="0" err="1" smtClean="0"/>
              <a:t>sql</a:t>
            </a:r>
            <a:r>
              <a:rPr lang="en-US" sz="2400" dirty="0" smtClean="0"/>
              <a:t> select statements on your own</a:t>
            </a:r>
          </a:p>
          <a:p>
            <a:pPr marL="914400" lvl="1" indent="-457200" eaLnBrk="1" hangingPunct="1">
              <a:buFont typeface="+mj-lt"/>
              <a:buAutoNum type="arabicPeriod" startAt="12"/>
              <a:defRPr/>
            </a:pPr>
            <a:r>
              <a:rPr lang="en-US" sz="2000" dirty="0" smtClean="0"/>
              <a:t>How </a:t>
            </a:r>
            <a:r>
              <a:rPr lang="en-US" sz="2000" dirty="0"/>
              <a:t>many orders have been placed</a:t>
            </a:r>
            <a:r>
              <a:rPr lang="en-US" sz="2000" dirty="0" smtClean="0"/>
              <a:t>?</a:t>
            </a:r>
          </a:p>
          <a:p>
            <a:pPr marL="914400" lvl="1" indent="-457200" eaLnBrk="1" hangingPunct="1">
              <a:buFont typeface="+mj-lt"/>
              <a:buAutoNum type="arabicPeriod" startAt="12"/>
              <a:defRPr/>
            </a:pPr>
            <a:r>
              <a:rPr lang="en-US" sz="2000" dirty="0" smtClean="0"/>
              <a:t>How </a:t>
            </a:r>
            <a:r>
              <a:rPr lang="en-US" sz="2000" dirty="0"/>
              <a:t>many items products where ordered on each order</a:t>
            </a:r>
            <a:r>
              <a:rPr lang="en-US" sz="2000" dirty="0" smtClean="0"/>
              <a:t>?</a:t>
            </a:r>
          </a:p>
          <a:p>
            <a:pPr marL="914400" lvl="1" indent="-457200" eaLnBrk="1" hangingPunct="1">
              <a:buFont typeface="+mj-lt"/>
              <a:buAutoNum type="arabicPeriod" startAt="12"/>
              <a:defRPr/>
            </a:pPr>
            <a:r>
              <a:rPr lang="en-US" sz="2000" dirty="0" smtClean="0"/>
              <a:t>What's </a:t>
            </a:r>
            <a:r>
              <a:rPr lang="en-US" sz="2000" dirty="0"/>
              <a:t>the total value of the products ordered on each order</a:t>
            </a:r>
            <a:r>
              <a:rPr lang="en-US" sz="2000" dirty="0" smtClean="0"/>
              <a:t>?</a:t>
            </a:r>
          </a:p>
          <a:p>
            <a:pPr marL="914400" lvl="1" indent="-457200" eaLnBrk="1" hangingPunct="1">
              <a:buFont typeface="+mj-lt"/>
              <a:buAutoNum type="arabicPeriod" startAt="12"/>
              <a:defRPr/>
            </a:pPr>
            <a:r>
              <a:rPr lang="en-US" sz="2000" dirty="0" smtClean="0"/>
              <a:t>How </a:t>
            </a:r>
            <a:r>
              <a:rPr lang="en-US" sz="2000" dirty="0"/>
              <a:t>many products are we offering at a 30% discount</a:t>
            </a:r>
            <a:r>
              <a:rPr lang="en-US" sz="2000" dirty="0" smtClean="0"/>
              <a:t>?</a:t>
            </a:r>
          </a:p>
          <a:p>
            <a:pPr marL="914400" lvl="1" indent="-457200" eaLnBrk="1" hangingPunct="1">
              <a:buFont typeface="+mj-lt"/>
              <a:buAutoNum type="arabicPeriod" startAt="12"/>
              <a:defRPr/>
            </a:pPr>
            <a:r>
              <a:rPr lang="en-US" sz="2000" dirty="0" smtClean="0"/>
              <a:t>How </a:t>
            </a:r>
            <a:r>
              <a:rPr lang="en-US" sz="2000" dirty="0"/>
              <a:t>many orders have been placed by each customer?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307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C71769A-E936-4273-9098-49048D910E9B}" type="slidenum">
              <a:rPr lang="en-US" altLang="en-US" sz="900">
                <a:latin typeface="Arial Narrow" pitchFamily="34" charset="0"/>
              </a:rPr>
              <a:pPr algn="r"/>
              <a:t>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08764"/>
              </p:ext>
            </p:extLst>
          </p:nvPr>
        </p:nvGraphicFramePr>
        <p:xfrm>
          <a:off x="914400" y="1123950"/>
          <a:ext cx="73215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Document" r:id="rId5" imgW="7301323" imgH="1240787" progId="Word.Document.8">
                  <p:embed/>
                </p:oleObj>
              </mc:Choice>
              <mc:Fallback>
                <p:oleObj name="Document" r:id="rId5" imgW="7301323" imgH="12407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3950"/>
                        <a:ext cx="73215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5937"/>
              </p:ext>
            </p:extLst>
          </p:nvPr>
        </p:nvGraphicFramePr>
        <p:xfrm>
          <a:off x="944610" y="3886200"/>
          <a:ext cx="7437390" cy="37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Document" r:id="rId7" imgW="7437390" imgH="375184" progId="Word.Document.8">
                  <p:embed/>
                </p:oleObj>
              </mc:Choice>
              <mc:Fallback>
                <p:oleObj name="Document" r:id="rId7" imgW="7437390" imgH="3751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610" y="3886200"/>
                        <a:ext cx="7437390" cy="375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42" y="1905000"/>
            <a:ext cx="6418858" cy="198120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75369"/>
              </p:ext>
            </p:extLst>
          </p:nvPr>
        </p:nvGraphicFramePr>
        <p:xfrm>
          <a:off x="914400" y="685800"/>
          <a:ext cx="6905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Document" r:id="rId11" imgW="6921419" imgH="773090" progId="Word.Document.12">
                  <p:embed/>
                </p:oleObj>
              </mc:Choice>
              <mc:Fallback>
                <p:oleObj name="Document" r:id="rId11" imgW="6921419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056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3DB5BEF-88DF-4736-A017-610EC5B6C078}" type="slidenum">
              <a:rPr lang="en-US" altLang="en-US" sz="900">
                <a:latin typeface="Arial Narrow" pitchFamily="34" charset="0"/>
              </a:rPr>
              <a:pPr algn="r"/>
              <a:t>40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408388"/>
              </p:ext>
            </p:extLst>
          </p:nvPr>
        </p:nvGraphicFramePr>
        <p:xfrm>
          <a:off x="904875" y="1136650"/>
          <a:ext cx="7289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7" name="Document" r:id="rId5" imgW="7301323" imgH="4592641" progId="Word.Document.8">
                  <p:embed/>
                </p:oleObj>
              </mc:Choice>
              <mc:Fallback>
                <p:oleObj name="Document" r:id="rId5" imgW="7301323" imgH="45926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36650"/>
                        <a:ext cx="72898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9902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8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F5860B0-7BAA-4E9C-A201-F099091B058E}" type="slidenum">
              <a:rPr lang="en-US" altLang="en-US" sz="900">
                <a:latin typeface="Arial Narrow" pitchFamily="34" charset="0"/>
              </a:rPr>
              <a:pPr algn="r"/>
              <a:t>41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27341"/>
              </p:ext>
            </p:extLst>
          </p:nvPr>
        </p:nvGraphicFramePr>
        <p:xfrm>
          <a:off x="904875" y="1163638"/>
          <a:ext cx="7289800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1" name="Document" r:id="rId5" imgW="7301323" imgH="4712903" progId="Word.Document.8">
                  <p:embed/>
                </p:oleObj>
              </mc:Choice>
              <mc:Fallback>
                <p:oleObj name="Document" r:id="rId5" imgW="7301323" imgH="47129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63638"/>
                        <a:ext cx="7289800" cy="46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76772"/>
              </p:ext>
            </p:extLst>
          </p:nvPr>
        </p:nvGraphicFramePr>
        <p:xfrm>
          <a:off x="914400" y="685800"/>
          <a:ext cx="70929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2" name="Document" r:id="rId8" imgW="7107929" imgH="773810" progId="Word.Document.12">
                  <p:embed/>
                </p:oleObj>
              </mc:Choice>
              <mc:Fallback>
                <p:oleObj name="Document" r:id="rId8" imgW="7107929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929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7BFB48B-DC04-4F82-AD66-3FCDF0BACB3A}" type="slidenum">
              <a:rPr lang="en-US" altLang="en-US" sz="900">
                <a:latin typeface="Arial Narrow" pitchFamily="34" charset="0"/>
              </a:rPr>
              <a:pPr algn="r"/>
              <a:t>42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42961"/>
              </p:ext>
            </p:extLst>
          </p:nvPr>
        </p:nvGraphicFramePr>
        <p:xfrm>
          <a:off x="914400" y="1143000"/>
          <a:ext cx="7288213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5" name="Document" r:id="rId5" imgW="7301323" imgH="4481381" progId="Word.Document.8">
                  <p:embed/>
                </p:oleObj>
              </mc:Choice>
              <mc:Fallback>
                <p:oleObj name="Document" r:id="rId5" imgW="7301323" imgH="44813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7158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6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BEEE91D-F806-443E-BEFB-31A95A48E326}" type="slidenum">
              <a:rPr lang="en-US" altLang="en-US" sz="900">
                <a:latin typeface="Arial Narrow" pitchFamily="34" charset="0"/>
              </a:rPr>
              <a:pPr algn="r"/>
              <a:t>43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160816"/>
              </p:ext>
            </p:extLst>
          </p:nvPr>
        </p:nvGraphicFramePr>
        <p:xfrm>
          <a:off x="904875" y="1136650"/>
          <a:ext cx="728980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Document" r:id="rId5" imgW="7301323" imgH="5110776" progId="Word.Document.8">
                  <p:embed/>
                </p:oleObj>
              </mc:Choice>
              <mc:Fallback>
                <p:oleObj name="Document" r:id="rId5" imgW="7301323" imgH="51107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36650"/>
                        <a:ext cx="7289800" cy="509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73181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0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1651B70-E233-4F7B-9500-E640F072EDDA}" type="slidenum">
              <a:rPr lang="en-US" altLang="en-US" sz="900">
                <a:latin typeface="Arial Narrow" pitchFamily="34" charset="0"/>
              </a:rPr>
              <a:pPr algn="r"/>
              <a:t>44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731310"/>
              </p:ext>
            </p:extLst>
          </p:nvPr>
        </p:nvGraphicFramePr>
        <p:xfrm>
          <a:off x="904875" y="1144588"/>
          <a:ext cx="7289800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3" name="Document" r:id="rId5" imgW="7301323" imgH="3092606" progId="Word.Document.8">
                  <p:embed/>
                </p:oleObj>
              </mc:Choice>
              <mc:Fallback>
                <p:oleObj name="Document" r:id="rId5" imgW="7301323" imgH="30926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44588"/>
                        <a:ext cx="7289800" cy="308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5223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4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282F0AE-B45D-475B-9C43-B183E1067176}" type="slidenum">
              <a:rPr lang="en-US" altLang="en-US" sz="900">
                <a:latin typeface="Arial Narrow" pitchFamily="34" charset="0"/>
              </a:rPr>
              <a:pPr algn="r"/>
              <a:t>45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46163"/>
              </p:ext>
            </p:extLst>
          </p:nvPr>
        </p:nvGraphicFramePr>
        <p:xfrm>
          <a:off x="914400" y="1143000"/>
          <a:ext cx="7288213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7" name="Document" r:id="rId5" imgW="7301323" imgH="3736044" progId="Word.Document.8">
                  <p:embed/>
                </p:oleObj>
              </mc:Choice>
              <mc:Fallback>
                <p:oleObj name="Document" r:id="rId5" imgW="7301323" imgH="37360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71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8494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8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Lab 7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Starts with exercise 18-1 in your text on page 611 and 612</a:t>
            </a:r>
          </a:p>
          <a:p>
            <a:pPr lvl="1" eaLnBrk="1" hangingPunct="1">
              <a:defRPr/>
            </a:pPr>
            <a:r>
              <a:rPr lang="en-US" sz="2000" dirty="0" smtClean="0"/>
              <a:t>We finished 1-3 as part of lab 4</a:t>
            </a:r>
          </a:p>
          <a:p>
            <a:pPr lvl="1" eaLnBrk="1" hangingPunct="1">
              <a:defRPr/>
            </a:pPr>
            <a:r>
              <a:rPr lang="en-US" sz="2000" dirty="0" smtClean="0"/>
              <a:t>4 and 5 ask you to enter some of the </a:t>
            </a:r>
            <a:r>
              <a:rPr lang="en-US" sz="2000" dirty="0" err="1" smtClean="0"/>
              <a:t>sql</a:t>
            </a:r>
            <a:r>
              <a:rPr lang="en-US" sz="2000" dirty="0" smtClean="0"/>
              <a:t> statements out of the text as examples.  We’ve already done that.</a:t>
            </a:r>
          </a:p>
          <a:p>
            <a:pPr lvl="1" eaLnBrk="1" hangingPunct="1">
              <a:defRPr/>
            </a:pPr>
            <a:r>
              <a:rPr lang="en-US" sz="2000" dirty="0" smtClean="0"/>
              <a:t>7 and 8 ask you to write </a:t>
            </a:r>
            <a:r>
              <a:rPr lang="en-US" sz="2000" dirty="0" err="1" smtClean="0"/>
              <a:t>sql</a:t>
            </a:r>
            <a:r>
              <a:rPr lang="en-US" sz="2000" dirty="0" smtClean="0"/>
              <a:t> select statements yourself.  DO these in addition to the 16 statements described in lab 5 in </a:t>
            </a:r>
            <a:r>
              <a:rPr lang="en-US" sz="2000" dirty="0" err="1" smtClean="0"/>
              <a:t>moodle</a:t>
            </a:r>
            <a:r>
              <a:rPr lang="en-US" sz="2000" dirty="0" smtClean="0"/>
              <a:t>, many of which we did together in class.</a:t>
            </a:r>
          </a:p>
          <a:p>
            <a:pPr lvl="1" eaLnBrk="1" hangingPunct="1">
              <a:defRPr/>
            </a:pPr>
            <a:r>
              <a:rPr lang="en-US" sz="2000" dirty="0" smtClean="0"/>
              <a:t>10 – 12 as you to write insert, update and delete statements yourself.  DO these.</a:t>
            </a:r>
          </a:p>
          <a:p>
            <a:pPr lvl="1" eaLnBrk="1" hangingPunct="1">
              <a:defRPr/>
            </a:pPr>
            <a:r>
              <a:rPr lang="en-US" sz="2000" dirty="0" smtClean="0"/>
              <a:t>As you go, add your </a:t>
            </a:r>
            <a:r>
              <a:rPr lang="en-US" sz="2000" dirty="0" err="1" smtClean="0"/>
              <a:t>sql</a:t>
            </a:r>
            <a:r>
              <a:rPr lang="en-US" sz="2000" dirty="0" smtClean="0"/>
              <a:t> statements to a text file.  Submit this text file in </a:t>
            </a:r>
            <a:r>
              <a:rPr lang="en-US" sz="2000" dirty="0" err="1" smtClean="0"/>
              <a:t>moodle</a:t>
            </a:r>
            <a:r>
              <a:rPr lang="en-US" sz="2000" dirty="0" smtClean="0"/>
              <a:t> when you’re done.</a:t>
            </a:r>
          </a:p>
        </p:txBody>
      </p:sp>
    </p:spTree>
    <p:extLst>
      <p:ext uri="{BB962C8B-B14F-4D97-AF65-F5344CB8AC3E}">
        <p14:creationId xmlns:p14="http://schemas.microsoft.com/office/powerpoint/2010/main" val="20370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Next Time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err="1" smtClean="0"/>
              <a:t>php</a:t>
            </a:r>
            <a:r>
              <a:rPr lang="en-US" dirty="0" smtClean="0"/>
              <a:t> and MySQL together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Chapter 4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Reading Quiz 8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Lab 8</a:t>
            </a:r>
            <a:endParaRPr lang="en-US" sz="32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Quiz 2 – Is an optional exercise</a:t>
            </a:r>
          </a:p>
        </p:txBody>
      </p:sp>
    </p:spTree>
    <p:extLst>
      <p:ext uri="{BB962C8B-B14F-4D97-AF65-F5344CB8AC3E}">
        <p14:creationId xmlns:p14="http://schemas.microsoft.com/office/powerpoint/2010/main" val="17998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ECE8568-5D1A-4718-91D2-5EEFDD9DCC43}" type="slidenum">
              <a:rPr lang="en-US" altLang="en-US" sz="900">
                <a:latin typeface="Arial Narrow" pitchFamily="34" charset="0"/>
              </a:rPr>
              <a:pPr algn="r"/>
              <a:t>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187505"/>
              </p:ext>
            </p:extLst>
          </p:nvPr>
        </p:nvGraphicFramePr>
        <p:xfrm>
          <a:off x="914400" y="1143000"/>
          <a:ext cx="7199313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Document" r:id="rId5" imgW="7232020" imgH="4161282" progId="Word.Document.8">
                  <p:embed/>
                </p:oleObj>
              </mc:Choice>
              <mc:Fallback>
                <p:oleObj name="Document" r:id="rId5" imgW="7232020" imgH="41612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199313" cy="414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5105400" cy="2209112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247702"/>
              </p:ext>
            </p:extLst>
          </p:nvPr>
        </p:nvGraphicFramePr>
        <p:xfrm>
          <a:off x="914400" y="685800"/>
          <a:ext cx="7137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Document" r:id="rId9" imgW="7152301" imgH="773810" progId="Word.Document.12">
                  <p:embed/>
                </p:oleObj>
              </mc:Choice>
              <mc:Fallback>
                <p:oleObj name="Document" r:id="rId9" imgW="7152301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37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D58F582-7B88-49B8-8D1A-1C63E3478BE1}" type="slidenum">
              <a:rPr lang="en-US" altLang="en-US" sz="900">
                <a:latin typeface="Arial Narrow" pitchFamily="34" charset="0"/>
              </a:rPr>
              <a:pPr algn="r"/>
              <a:t>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36635"/>
              </p:ext>
            </p:extLst>
          </p:nvPr>
        </p:nvGraphicFramePr>
        <p:xfrm>
          <a:off x="914400" y="1144588"/>
          <a:ext cx="72882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Document" r:id="rId5" imgW="7301323" imgH="1935714" progId="Word.Document.8">
                  <p:embed/>
                </p:oleObj>
              </mc:Choice>
              <mc:Fallback>
                <p:oleObj name="Document" r:id="rId5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590800"/>
            <a:ext cx="4442286" cy="10666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105392"/>
              </p:ext>
            </p:extLst>
          </p:nvPr>
        </p:nvGraphicFramePr>
        <p:xfrm>
          <a:off x="914400" y="685800"/>
          <a:ext cx="71453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Document" r:id="rId9" imgW="7161320" imgH="773810" progId="Word.Document.12">
                  <p:embed/>
                </p:oleObj>
              </mc:Choice>
              <mc:Fallback>
                <p:oleObj name="Document" r:id="rId9" imgW="7161320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453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00C2599-BA83-4CA7-81CE-8D518C922E55}" type="slidenum">
              <a:rPr lang="en-US" altLang="en-US" sz="900">
                <a:latin typeface="Arial Narrow" pitchFamily="34" charset="0"/>
              </a:rPr>
              <a:pPr algn="r"/>
              <a:t>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442044"/>
              </p:ext>
            </p:extLst>
          </p:nvPr>
        </p:nvGraphicFramePr>
        <p:xfrm>
          <a:off x="914400" y="1117600"/>
          <a:ext cx="7288213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Document" r:id="rId5" imgW="7301323" imgH="2396239" progId="Word.Document.8">
                  <p:embed/>
                </p:oleObj>
              </mc:Choice>
              <mc:Fallback>
                <p:oleObj name="Document" r:id="rId5" imgW="7301323" imgH="23962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7600"/>
                        <a:ext cx="7288213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010029"/>
            <a:ext cx="4000001" cy="10285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7441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317D72E-6BBB-48D3-B5BB-33365C93D484}" type="slidenum">
              <a:rPr lang="en-US" altLang="en-US" sz="900">
                <a:latin typeface="Arial Narrow" pitchFamily="34" charset="0"/>
              </a:rPr>
              <a:pPr algn="r"/>
              <a:t>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985557"/>
              </p:ext>
            </p:extLst>
          </p:nvPr>
        </p:nvGraphicFramePr>
        <p:xfrm>
          <a:off x="904875" y="1119188"/>
          <a:ext cx="72898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Document" r:id="rId5" imgW="7301323" imgH="1935714" progId="Word.Document.8">
                  <p:embed/>
                </p:oleObj>
              </mc:Choice>
              <mc:Fallback>
                <p:oleObj name="Document" r:id="rId5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19188"/>
                        <a:ext cx="7289800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085" y="2567113"/>
            <a:ext cx="3985715" cy="10142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310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775592E-BEE5-4A2D-AE70-EDFF41B05DAB}" type="slidenum">
              <a:rPr lang="en-US" altLang="en-US" sz="900">
                <a:latin typeface="Arial Narrow" pitchFamily="34" charset="0"/>
              </a:rPr>
              <a:pPr algn="r"/>
              <a:t>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24164"/>
              </p:ext>
            </p:extLst>
          </p:nvPr>
        </p:nvGraphicFramePr>
        <p:xfrm>
          <a:off x="904875" y="1144588"/>
          <a:ext cx="72898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Document" r:id="rId5" imgW="7301323" imgH="2396239" progId="Word.Document.8">
                  <p:embed/>
                </p:oleObj>
              </mc:Choice>
              <mc:Fallback>
                <p:oleObj name="Document" r:id="rId5" imgW="7301323" imgH="23962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44588"/>
                        <a:ext cx="7289800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48000"/>
            <a:ext cx="3314286" cy="98571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80200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612</TotalTime>
  <Words>1164</Words>
  <Application>Microsoft Office PowerPoint</Application>
  <PresentationFormat>On-screen Show (4:3)</PresentationFormat>
  <Paragraphs>210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Narrow</vt:lpstr>
      <vt:lpstr>Times New Roman</vt:lpstr>
      <vt:lpstr>1_Master slides</vt:lpstr>
      <vt:lpstr>Document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7</vt:lpstr>
      <vt:lpstr>PowerPoint Presentation</vt:lpstr>
      <vt:lpstr>PowerPoint Presentation</vt:lpstr>
      <vt:lpstr>PowerPoint Presentation</vt:lpstr>
      <vt:lpstr>PowerPoint Presentation</vt:lpstr>
      <vt:lpstr>Lab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7</vt:lpstr>
      <vt:lpstr>Next Time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 Taylor</dc:creator>
  <cp:lastModifiedBy>PHPUser</cp:lastModifiedBy>
  <cp:revision>42</cp:revision>
  <dcterms:created xsi:type="dcterms:W3CDTF">2010-12-01T22:56:12Z</dcterms:created>
  <dcterms:modified xsi:type="dcterms:W3CDTF">2016-05-24T17:18:01Z</dcterms:modified>
</cp:coreProperties>
</file>