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9" r:id="rId37"/>
    <p:sldId id="291" r:id="rId38"/>
    <p:sldId id="300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5721B7-ADAE-4084-A969-34F50ECFB4F6}" type="datetimeFigureOut">
              <a:rPr lang="en-US" altLang="en-US"/>
              <a:pPr/>
              <a:t>10/29/2016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94D9FF-A1AB-4A02-80DF-3F708240B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93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E133D-0569-4B0D-A014-7B0B1868C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804845-311D-4A4C-A63B-F3E97FB0753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E8971D7-FFAE-493D-A2F4-8DF169908E7C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C20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29F597E5-F3F4-4FEC-A352-489152F00C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46.e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png"/><Relationship Id="rId5" Type="http://schemas.openxmlformats.org/officeDocument/2006/relationships/image" Target="../media/image56.emf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png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60.emf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62.emf"/><Relationship Id="rId4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64.emf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66.emf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68.e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28.docx"/><Relationship Id="rId5" Type="http://schemas.openxmlformats.org/officeDocument/2006/relationships/image" Target="../media/image70.emf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72.emf"/><Relationship Id="rId4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74.emf"/><Relationship Id="rId4" Type="http://schemas.openxmlformats.org/officeDocument/2006/relationships/oleObject" Target="../embeddings/oleObject3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76.emf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78.emf"/><Relationship Id="rId4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package" Target="../embeddings/Microsoft_Word_Document33.docx"/><Relationship Id="rId5" Type="http://schemas.openxmlformats.org/officeDocument/2006/relationships/image" Target="../media/image80.emf"/><Relationship Id="rId4" Type="http://schemas.openxmlformats.org/officeDocument/2006/relationships/oleObject" Target="../embeddings/oleObject4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82.emf"/><Relationship Id="rId4" Type="http://schemas.openxmlformats.org/officeDocument/2006/relationships/oleObject" Target="../embeddings/oleObject4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84.emf"/><Relationship Id="rId4" Type="http://schemas.openxmlformats.org/officeDocument/2006/relationships/oleObject" Target="../embeddings/oleObject4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86.emf"/><Relationship Id="rId4" Type="http://schemas.openxmlformats.org/officeDocument/2006/relationships/oleObject" Target="../embeddings/oleObject4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package" Target="../embeddings/Microsoft_Word_Document37.docx"/><Relationship Id="rId5" Type="http://schemas.openxmlformats.org/officeDocument/2006/relationships/image" Target="../media/image88.emf"/><Relationship Id="rId4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0684CD0-C5C1-4648-8E32-92102A5714F8}" type="slidenum">
              <a:rPr lang="en-US" altLang="en-US" sz="900">
                <a:latin typeface="Arial Narrow" pitchFamily="34" charset="0"/>
              </a:rPr>
              <a:pPr algn="r"/>
              <a:t>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478774"/>
              </p:ext>
            </p:extLst>
          </p:nvPr>
        </p:nvGraphicFramePr>
        <p:xfrm>
          <a:off x="914400" y="1600200"/>
          <a:ext cx="7301323" cy="238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4" imgW="7301323" imgH="2386877" progId="Word.Document.8">
                  <p:embed/>
                </p:oleObj>
              </mc:Choice>
              <mc:Fallback>
                <p:oleObj name="Document" r:id="rId4" imgW="7301323" imgH="23868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1323" cy="238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2640043-1A09-4E0C-8AD0-EEB98806770D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14400" y="685800"/>
          <a:ext cx="73215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Document" r:id="rId4" imgW="7321366" imgH="775011" progId="Word.Document.8">
                  <p:embed/>
                </p:oleObj>
              </mc:Choice>
              <mc:Fallback>
                <p:oleObj name="Document" r:id="rId4" imgW="7321366" imgH="77501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1" name="Picture 5" descr="20-03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353695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69B7526-AC03-47AF-80D3-87F2C8AAE7DF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60253"/>
              </p:ext>
            </p:extLst>
          </p:nvPr>
        </p:nvGraphicFramePr>
        <p:xfrm>
          <a:off x="914400" y="1143000"/>
          <a:ext cx="72898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Document" r:id="rId4" imgW="7301323" imgH="1266712" progId="Word.Document.8">
                  <p:embed/>
                </p:oleObj>
              </mc:Choice>
              <mc:Fallback>
                <p:oleObj name="Document" r:id="rId4" imgW="7301323" imgH="12667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0782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5C35608-9848-4180-8F83-E1E6BA60346D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29080"/>
              </p:ext>
            </p:extLst>
          </p:nvPr>
        </p:nvGraphicFramePr>
        <p:xfrm>
          <a:off x="914400" y="1143000"/>
          <a:ext cx="728821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Document" r:id="rId4" imgW="7301323" imgH="3181183" progId="Word.Document.8">
                  <p:embed/>
                </p:oleObj>
              </mc:Choice>
              <mc:Fallback>
                <p:oleObj name="Document" r:id="rId4" imgW="7301323" imgH="318118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863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350537B-3CE5-4E3D-8CA8-FE4E754F1143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7593"/>
              </p:ext>
            </p:extLst>
          </p:nvPr>
        </p:nvGraphicFramePr>
        <p:xfrm>
          <a:off x="914400" y="1143000"/>
          <a:ext cx="7288213" cy="431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Document" r:id="rId4" imgW="7301323" imgH="4331953" progId="Word.Document.8">
                  <p:embed/>
                </p:oleObj>
              </mc:Choice>
              <mc:Fallback>
                <p:oleObj name="Document" r:id="rId4" imgW="7301323" imgH="433195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31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35052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FFEB359-E3AB-4345-A5EB-39DB13BF9F0B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13701"/>
              </p:ext>
            </p:extLst>
          </p:nvPr>
        </p:nvGraphicFramePr>
        <p:xfrm>
          <a:off x="914400" y="1143000"/>
          <a:ext cx="7288213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Document" r:id="rId4" imgW="7301323" imgH="3406944" progId="Word.Document.8">
                  <p:embed/>
                </p:oleObj>
              </mc:Choice>
              <mc:Fallback>
                <p:oleObj name="Document" r:id="rId4" imgW="7301323" imgH="34069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7397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172E9C0-B5F1-4590-B9A8-2838967BE960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62251"/>
              </p:ext>
            </p:extLst>
          </p:nvPr>
        </p:nvGraphicFramePr>
        <p:xfrm>
          <a:off x="914400" y="1143000"/>
          <a:ext cx="7288213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Document" r:id="rId4" imgW="7301323" imgH="4092869" progId="Word.Document.8">
                  <p:embed/>
                </p:oleObj>
              </mc:Choice>
              <mc:Fallback>
                <p:oleObj name="Document" r:id="rId4" imgW="7301323" imgH="40928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4851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1C940EE-877E-4325-9A77-303AC7027B8A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592538"/>
              </p:ext>
            </p:extLst>
          </p:nvPr>
        </p:nvGraphicFramePr>
        <p:xfrm>
          <a:off x="914400" y="1143000"/>
          <a:ext cx="7288213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Document" r:id="rId4" imgW="7301323" imgH="2952541" progId="Word.Document.8">
                  <p:embed/>
                </p:oleObj>
              </mc:Choice>
              <mc:Fallback>
                <p:oleObj name="Document" r:id="rId4" imgW="7301323" imgH="29525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1423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93934E7-2AD5-45BF-BC9F-3C65537820E9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68016"/>
              </p:ext>
            </p:extLst>
          </p:nvPr>
        </p:nvGraphicFramePr>
        <p:xfrm>
          <a:off x="914400" y="1143000"/>
          <a:ext cx="7289800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Document" r:id="rId4" imgW="7301323" imgH="4100431" progId="Word.Document.8">
                  <p:embed/>
                </p:oleObj>
              </mc:Choice>
              <mc:Fallback>
                <p:oleObj name="Document" r:id="rId4" imgW="7301323" imgH="410043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51180"/>
              </p:ext>
            </p:extLst>
          </p:nvPr>
        </p:nvGraphicFramePr>
        <p:xfrm>
          <a:off x="914400" y="685800"/>
          <a:ext cx="72882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Document" r:id="rId6" imgW="7303818" imgH="773810" progId="Word.Document.12">
                  <p:embed/>
                </p:oleObj>
              </mc:Choice>
              <mc:Fallback>
                <p:oleObj name="Document" r:id="rId6" imgW="7303818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882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DF73688-9FF5-4C18-B9B8-BF3FEDC7326E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71141"/>
              </p:ext>
            </p:extLst>
          </p:nvPr>
        </p:nvGraphicFramePr>
        <p:xfrm>
          <a:off x="914400" y="1143000"/>
          <a:ext cx="728821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Document" r:id="rId4" imgW="7301323" imgH="3181183" progId="Word.Document.8">
                  <p:embed/>
                </p:oleObj>
              </mc:Choice>
              <mc:Fallback>
                <p:oleObj name="Document" r:id="rId4" imgW="7301323" imgH="318118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6776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F465A83-ED32-4610-AD34-93C419EDD59A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12225"/>
              </p:ext>
            </p:extLst>
          </p:nvPr>
        </p:nvGraphicFramePr>
        <p:xfrm>
          <a:off x="914400" y="1143000"/>
          <a:ext cx="732155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Document" r:id="rId4" imgW="7301323" imgH="4341315" progId="Word.Document.8">
                  <p:embed/>
                </p:oleObj>
              </mc:Choice>
              <mc:Fallback>
                <p:oleObj name="Document" r:id="rId4" imgW="7301323" imgH="434131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432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0685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6B2A97-41DC-4479-9258-4BD9A2D75042}" type="slidenum">
              <a:rPr lang="en-US" altLang="en-US" sz="900">
                <a:latin typeface="Arial Narrow" pitchFamily="34" charset="0"/>
              </a:rPr>
              <a:pPr algn="r"/>
              <a:t>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670092"/>
              </p:ext>
            </p:extLst>
          </p:nvPr>
        </p:nvGraphicFramePr>
        <p:xfrm>
          <a:off x="914400" y="1066800"/>
          <a:ext cx="7301323" cy="33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4" imgW="7301323" imgH="3364096" progId="Word.Document.8">
                  <p:embed/>
                </p:oleObj>
              </mc:Choice>
              <mc:Fallback>
                <p:oleObj name="Document" r:id="rId4" imgW="7301323" imgH="33640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33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3225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9ABED4F-58DC-4086-B88F-20A0F333A8E6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210522"/>
              </p:ext>
            </p:extLst>
          </p:nvPr>
        </p:nvGraphicFramePr>
        <p:xfrm>
          <a:off x="914400" y="1143000"/>
          <a:ext cx="7288213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Document" r:id="rId4" imgW="7301323" imgH="4092869" progId="Word.Document.8">
                  <p:embed/>
                </p:oleObj>
              </mc:Choice>
              <mc:Fallback>
                <p:oleObj name="Document" r:id="rId4" imgW="7301323" imgH="40928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8962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D1DCA04-A6D1-4864-8B7E-76AB7A6734DE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91537"/>
              </p:ext>
            </p:extLst>
          </p:nvPr>
        </p:nvGraphicFramePr>
        <p:xfrm>
          <a:off x="914400" y="1143000"/>
          <a:ext cx="7288213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Document" r:id="rId4" imgW="7301323" imgH="5261643" progId="Word.Document.8">
                  <p:embed/>
                </p:oleObj>
              </mc:Choice>
              <mc:Fallback>
                <p:oleObj name="Document" r:id="rId4" imgW="7301323" imgH="52616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0665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E4B505F-EF2F-472B-94DC-11CCA10E775D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40170"/>
              </p:ext>
            </p:extLst>
          </p:nvPr>
        </p:nvGraphicFramePr>
        <p:xfrm>
          <a:off x="90805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2" name="Picture 8" descr="20-4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1" y="1196781"/>
            <a:ext cx="6567619" cy="352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93F3B66-315C-4B39-947B-72CCEC2786E1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87195"/>
              </p:ext>
            </p:extLst>
          </p:nvPr>
        </p:nvGraphicFramePr>
        <p:xfrm>
          <a:off x="90805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6" name="Picture 8" descr="20-4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1" y="1219771"/>
            <a:ext cx="6567619" cy="45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A311A71-A7F7-489B-B556-C18790142CC8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86547"/>
              </p:ext>
            </p:extLst>
          </p:nvPr>
        </p:nvGraphicFramePr>
        <p:xfrm>
          <a:off x="914400" y="1143000"/>
          <a:ext cx="7301323" cy="387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Document" r:id="rId4" imgW="7301323" imgH="3873229" progId="Word.Document.8">
                  <p:embed/>
                </p:oleObj>
              </mc:Choice>
              <mc:Fallback>
                <p:oleObj name="Document" r:id="rId4" imgW="7301323" imgH="38732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87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5185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FE312E5-81EB-4335-B786-8D7BC6B209CA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8924"/>
              </p:ext>
            </p:extLst>
          </p:nvPr>
        </p:nvGraphicFramePr>
        <p:xfrm>
          <a:off x="914400" y="1143000"/>
          <a:ext cx="72898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Document" r:id="rId4" imgW="7301323" imgH="5229958" progId="Word.Document.8">
                  <p:embed/>
                </p:oleObj>
              </mc:Choice>
              <mc:Fallback>
                <p:oleObj name="Document" r:id="rId4" imgW="7301323" imgH="52299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210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A5FC4EF-B0DE-4CF5-93E0-1CF7E8B17FE3}" type="slidenum">
              <a:rPr lang="en-US" altLang="en-US" sz="90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2436"/>
              </p:ext>
            </p:extLst>
          </p:nvPr>
        </p:nvGraphicFramePr>
        <p:xfrm>
          <a:off x="914400" y="1143000"/>
          <a:ext cx="7288213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Document" r:id="rId4" imgW="7301323" imgH="3403703" progId="Word.Document.8">
                  <p:embed/>
                </p:oleObj>
              </mc:Choice>
              <mc:Fallback>
                <p:oleObj name="Document" r:id="rId4" imgW="7301323" imgH="340370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1626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CF21F89-B05B-47BD-AB24-79E6CF364688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282167"/>
              </p:ext>
            </p:extLst>
          </p:nvPr>
        </p:nvGraphicFramePr>
        <p:xfrm>
          <a:off x="914400" y="1143000"/>
          <a:ext cx="7288213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Document" r:id="rId4" imgW="7301323" imgH="5039123" progId="Word.Document.8">
                  <p:embed/>
                </p:oleObj>
              </mc:Choice>
              <mc:Fallback>
                <p:oleObj name="Document" r:id="rId4" imgW="7301323" imgH="50391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4450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21E4EB5-07E8-48ED-9014-5C080F96DA63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99567"/>
              </p:ext>
            </p:extLst>
          </p:nvPr>
        </p:nvGraphicFramePr>
        <p:xfrm>
          <a:off x="914400" y="1143000"/>
          <a:ext cx="73215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Document" r:id="rId4" imgW="7301323" imgH="2035093" progId="Word.Document.8">
                  <p:embed/>
                </p:oleObj>
              </mc:Choice>
              <mc:Fallback>
                <p:oleObj name="Document" r:id="rId4" imgW="7301323" imgH="203509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7939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67C2B0B-5601-485D-BF9C-0B358401FFDD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68689"/>
              </p:ext>
            </p:extLst>
          </p:nvPr>
        </p:nvGraphicFramePr>
        <p:xfrm>
          <a:off x="90805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01" name="Picture 9" descr="20-5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9228"/>
            <a:ext cx="5910857" cy="482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C638F15-19BB-4DD7-BBF0-AFF351CEF423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35347"/>
              </p:ext>
            </p:extLst>
          </p:nvPr>
        </p:nvGraphicFramePr>
        <p:xfrm>
          <a:off x="914400" y="1143000"/>
          <a:ext cx="7288213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Document" r:id="rId4" imgW="7301323" imgH="2952541" progId="Word.Document.8">
                  <p:embed/>
                </p:oleObj>
              </mc:Choice>
              <mc:Fallback>
                <p:oleObj name="Document" r:id="rId4" imgW="7301323" imgH="29525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8596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D17810A-B4C0-444D-8099-38A14983A545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45785"/>
              </p:ext>
            </p:extLst>
          </p:nvPr>
        </p:nvGraphicFramePr>
        <p:xfrm>
          <a:off x="908050" y="6858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858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5" name="Picture 9" descr="20-5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90" y="1212105"/>
            <a:ext cx="6643810" cy="419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971E8D9-85A4-49E9-B21F-F3FA819FE641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42701"/>
              </p:ext>
            </p:extLst>
          </p:nvPr>
        </p:nvGraphicFramePr>
        <p:xfrm>
          <a:off x="914400" y="1143000"/>
          <a:ext cx="7301323" cy="363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Document" r:id="rId4" imgW="7301323" imgH="3639907" progId="Word.Document.8">
                  <p:embed/>
                </p:oleObj>
              </mc:Choice>
              <mc:Fallback>
                <p:oleObj name="Document" r:id="rId4" imgW="7301323" imgH="36399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639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7651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9F33C11-00EE-49E7-8E82-E7BF4609512D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575506"/>
              </p:ext>
            </p:extLst>
          </p:nvPr>
        </p:nvGraphicFramePr>
        <p:xfrm>
          <a:off x="914400" y="1143000"/>
          <a:ext cx="7289800" cy="385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Document" r:id="rId4" imgW="7301323" imgH="3871789" progId="Word.Document.8">
                  <p:embed/>
                </p:oleObj>
              </mc:Choice>
              <mc:Fallback>
                <p:oleObj name="Document" r:id="rId4" imgW="7301323" imgH="387178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385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75606"/>
              </p:ext>
            </p:extLst>
          </p:nvPr>
        </p:nvGraphicFramePr>
        <p:xfrm>
          <a:off x="914400" y="685800"/>
          <a:ext cx="71278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Document" r:id="rId6" imgW="7143282" imgH="773810" progId="Word.Document.12">
                  <p:embed/>
                </p:oleObj>
              </mc:Choice>
              <mc:Fallback>
                <p:oleObj name="Document" r:id="rId6" imgW="714328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278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BD88612-B5F7-4421-B970-05F8E2063E0D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55880"/>
              </p:ext>
            </p:extLst>
          </p:nvPr>
        </p:nvGraphicFramePr>
        <p:xfrm>
          <a:off x="914400" y="1143000"/>
          <a:ext cx="7288213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Document" r:id="rId4" imgW="7301323" imgH="4772674" progId="Word.Document.8">
                  <p:embed/>
                </p:oleObj>
              </mc:Choice>
              <mc:Fallback>
                <p:oleObj name="Document" r:id="rId4" imgW="7301323" imgH="47726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309438"/>
              </p:ext>
            </p:extLst>
          </p:nvPr>
        </p:nvGraphicFramePr>
        <p:xfrm>
          <a:off x="914400" y="685800"/>
          <a:ext cx="7038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Document" r:id="rId6" imgW="7054898" imgH="773810" progId="Word.Document.12">
                  <p:embed/>
                </p:oleObj>
              </mc:Choice>
              <mc:Fallback>
                <p:oleObj name="Document" r:id="rId6" imgW="7054898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389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AB238D5-4F05-4DA6-99A3-4AA41ECBB269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371074"/>
              </p:ext>
            </p:extLst>
          </p:nvPr>
        </p:nvGraphicFramePr>
        <p:xfrm>
          <a:off x="914400" y="1143000"/>
          <a:ext cx="7301323" cy="317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Document" r:id="rId4" imgW="7301323" imgH="3176502" progId="Word.Document.8">
                  <p:embed/>
                </p:oleObj>
              </mc:Choice>
              <mc:Fallback>
                <p:oleObj name="Document" r:id="rId4" imgW="7301323" imgH="31765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17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56525"/>
              </p:ext>
            </p:extLst>
          </p:nvPr>
        </p:nvGraphicFramePr>
        <p:xfrm>
          <a:off x="914400" y="685800"/>
          <a:ext cx="70659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Document" r:id="rId6" imgW="7081594" imgH="773810" progId="Word.Document.12">
                  <p:embed/>
                </p:oleObj>
              </mc:Choice>
              <mc:Fallback>
                <p:oleObj name="Document" r:id="rId6" imgW="708159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659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3F2D24D-38DE-4EAA-8207-D3FA8194D5D2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00372"/>
              </p:ext>
            </p:extLst>
          </p:nvPr>
        </p:nvGraphicFramePr>
        <p:xfrm>
          <a:off x="914400" y="1143000"/>
          <a:ext cx="7288213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Document" r:id="rId4" imgW="7301323" imgH="5336537" progId="Word.Document.8">
                  <p:embed/>
                </p:oleObj>
              </mc:Choice>
              <mc:Fallback>
                <p:oleObj name="Document" r:id="rId4" imgW="7301323" imgH="533653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01614"/>
              </p:ext>
            </p:extLst>
          </p:nvPr>
        </p:nvGraphicFramePr>
        <p:xfrm>
          <a:off x="914400" y="685800"/>
          <a:ext cx="73231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Document" r:id="rId6" imgW="7339532" imgH="773810" progId="Word.Document.12">
                  <p:embed/>
                </p:oleObj>
              </mc:Choice>
              <mc:Fallback>
                <p:oleObj name="Document" r:id="rId6" imgW="733953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231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3F2D24D-38DE-4EAA-8207-D3FA8194D5D2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75919"/>
              </p:ext>
            </p:extLst>
          </p:nvPr>
        </p:nvGraphicFramePr>
        <p:xfrm>
          <a:off x="914400" y="1143000"/>
          <a:ext cx="7289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Document" r:id="rId4" imgW="7301323" imgH="5333297" progId="Word.Document.8">
                  <p:embed/>
                </p:oleObj>
              </mc:Choice>
              <mc:Fallback>
                <p:oleObj name="Document" r:id="rId4" imgW="7301323" imgH="5333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20855"/>
              </p:ext>
            </p:extLst>
          </p:nvPr>
        </p:nvGraphicFramePr>
        <p:xfrm>
          <a:off x="914400" y="685800"/>
          <a:ext cx="72707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Document" r:id="rId6" imgW="7286141" imgH="773810" progId="Word.Document.12">
                  <p:embed/>
                </p:oleObj>
              </mc:Choice>
              <mc:Fallback>
                <p:oleObj name="Document" r:id="rId6" imgW="728614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707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901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0788A9C-8CC8-4F18-AFB7-9AA41325D029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85168"/>
              </p:ext>
            </p:extLst>
          </p:nvPr>
        </p:nvGraphicFramePr>
        <p:xfrm>
          <a:off x="914400" y="1143000"/>
          <a:ext cx="7300913" cy="522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Document" r:id="rId4" imgW="7301323" imgH="5247961" progId="Word.Document.8">
                  <p:embed/>
                </p:oleObj>
              </mc:Choice>
              <mc:Fallback>
                <p:oleObj name="Document" r:id="rId4" imgW="7301323" imgH="524796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3" cy="522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544899"/>
              </p:ext>
            </p:extLst>
          </p:nvPr>
        </p:nvGraphicFramePr>
        <p:xfrm>
          <a:off x="914400" y="685800"/>
          <a:ext cx="7439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Document" r:id="rId6" imgW="7455334" imgH="773810" progId="Word.Document.12">
                  <p:embed/>
                </p:oleObj>
              </mc:Choice>
              <mc:Fallback>
                <p:oleObj name="Document" r:id="rId6" imgW="745533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390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0788A9C-8CC8-4F18-AFB7-9AA41325D029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6382"/>
              </p:ext>
            </p:extLst>
          </p:nvPr>
        </p:nvGraphicFramePr>
        <p:xfrm>
          <a:off x="914400" y="1143000"/>
          <a:ext cx="7300913" cy="522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Document" r:id="rId4" imgW="7301323" imgH="5249761" progId="Word.Document.8">
                  <p:embed/>
                </p:oleObj>
              </mc:Choice>
              <mc:Fallback>
                <p:oleObj name="Document" r:id="rId4" imgW="7301323" imgH="52497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3" cy="522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81174"/>
              </p:ext>
            </p:extLst>
          </p:nvPr>
        </p:nvGraphicFramePr>
        <p:xfrm>
          <a:off x="914400" y="685800"/>
          <a:ext cx="75009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Document" r:id="rId6" imgW="7517745" imgH="773810" progId="Word.Document.12">
                  <p:embed/>
                </p:oleObj>
              </mc:Choice>
              <mc:Fallback>
                <p:oleObj name="Document" r:id="rId6" imgW="7517745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5009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120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1CA26BC-4FF0-4C0C-B594-C12F3A92A781}" type="slidenum">
              <a:rPr lang="en-US" altLang="en-US" sz="900">
                <a:latin typeface="Arial Narrow" pitchFamily="34" charset="0"/>
              </a:rPr>
              <a:pPr algn="r"/>
              <a:t>39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36940"/>
              </p:ext>
            </p:extLst>
          </p:nvPr>
        </p:nvGraphicFramePr>
        <p:xfrm>
          <a:off x="914400" y="1143000"/>
          <a:ext cx="7519988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Document" r:id="rId4" imgW="7546253" imgH="5304491" progId="Word.Document.8">
                  <p:embed/>
                </p:oleObj>
              </mc:Choice>
              <mc:Fallback>
                <p:oleObj name="Document" r:id="rId4" imgW="7546253" imgH="530449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519988" cy="528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03365"/>
              </p:ext>
            </p:extLst>
          </p:nvPr>
        </p:nvGraphicFramePr>
        <p:xfrm>
          <a:off x="914400" y="685800"/>
          <a:ext cx="7075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Document" r:id="rId6" imgW="7090612" imgH="773810" progId="Word.Document.12">
                  <p:embed/>
                </p:oleObj>
              </mc:Choice>
              <mc:Fallback>
                <p:oleObj name="Document" r:id="rId6" imgW="709061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75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6F4E8C7-1041-4B00-AF96-5D771A8E0B37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78820"/>
              </p:ext>
            </p:extLst>
          </p:nvPr>
        </p:nvGraphicFramePr>
        <p:xfrm>
          <a:off x="914400" y="1143000"/>
          <a:ext cx="7288213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Document" r:id="rId4" imgW="7301323" imgH="3409824" progId="Word.Document.8">
                  <p:embed/>
                </p:oleObj>
              </mc:Choice>
              <mc:Fallback>
                <p:oleObj name="Document" r:id="rId4" imgW="7301323" imgH="34098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39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59759"/>
              </p:ext>
            </p:extLst>
          </p:nvPr>
        </p:nvGraphicFramePr>
        <p:xfrm>
          <a:off x="914400" y="685800"/>
          <a:ext cx="66754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Document" r:id="rId6" imgW="6689815" imgH="773810" progId="Word.Document.12">
                  <p:embed/>
                </p:oleObj>
              </mc:Choice>
              <mc:Fallback>
                <p:oleObj name="Document" r:id="rId6" imgW="6689815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6754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0377D0B-E55A-4DC9-AE8F-71DA64277936}" type="slidenum">
              <a:rPr lang="en-US" altLang="en-US" sz="900">
                <a:latin typeface="Arial Narrow" pitchFamily="34" charset="0"/>
              </a:rPr>
              <a:pPr algn="r"/>
              <a:t>40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83876"/>
              </p:ext>
            </p:extLst>
          </p:nvPr>
        </p:nvGraphicFramePr>
        <p:xfrm>
          <a:off x="914400" y="1143000"/>
          <a:ext cx="7288213" cy="384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Document" r:id="rId4" imgW="7301323" imgH="3860987" progId="Word.Document.8">
                  <p:embed/>
                </p:oleObj>
              </mc:Choice>
              <mc:Fallback>
                <p:oleObj name="Document" r:id="rId4" imgW="7301323" imgH="38609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84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90887"/>
              </p:ext>
            </p:extLst>
          </p:nvPr>
        </p:nvGraphicFramePr>
        <p:xfrm>
          <a:off x="914400" y="685800"/>
          <a:ext cx="6994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Document" r:id="rId6" imgW="7010525" imgH="773810" progId="Word.Document.12">
                  <p:embed/>
                </p:oleObj>
              </mc:Choice>
              <mc:Fallback>
                <p:oleObj name="Document" r:id="rId6" imgW="7010525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945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E6828C4-4D5B-4ECE-A579-B9D3825EAF0F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89483"/>
              </p:ext>
            </p:extLst>
          </p:nvPr>
        </p:nvGraphicFramePr>
        <p:xfrm>
          <a:off x="914400" y="1143000"/>
          <a:ext cx="7288213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Document" r:id="rId4" imgW="7301323" imgH="4787797" progId="Word.Document.8">
                  <p:embed/>
                </p:oleObj>
              </mc:Choice>
              <mc:Fallback>
                <p:oleObj name="Document" r:id="rId4" imgW="7301323" imgH="478779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23617"/>
              </p:ext>
            </p:extLst>
          </p:nvPr>
        </p:nvGraphicFramePr>
        <p:xfrm>
          <a:off x="914400" y="685800"/>
          <a:ext cx="7261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Document" r:id="rId6" imgW="7277122" imgH="773810" progId="Word.Document.12">
                  <p:embed/>
                </p:oleObj>
              </mc:Choice>
              <mc:Fallback>
                <p:oleObj name="Document" r:id="rId6" imgW="7277122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612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28812AC-C088-4091-9CAA-55DCB5E05CC2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09322"/>
              </p:ext>
            </p:extLst>
          </p:nvPr>
        </p:nvGraphicFramePr>
        <p:xfrm>
          <a:off x="914400" y="1143000"/>
          <a:ext cx="7288213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Document" r:id="rId4" imgW="7301323" imgH="4557715" progId="Word.Document.8">
                  <p:embed/>
                </p:oleObj>
              </mc:Choice>
              <mc:Fallback>
                <p:oleObj name="Document" r:id="rId4" imgW="7301323" imgH="45577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53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95437"/>
              </p:ext>
            </p:extLst>
          </p:nvPr>
        </p:nvGraphicFramePr>
        <p:xfrm>
          <a:off x="914400" y="685800"/>
          <a:ext cx="72437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Document" r:id="rId6" imgW="7259084" imgH="773810" progId="Word.Document.12">
                  <p:embed/>
                </p:oleObj>
              </mc:Choice>
              <mc:Fallback>
                <p:oleObj name="Document" r:id="rId6" imgW="725908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437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42A0DC3-6B84-44CD-8008-EE5627611090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144364"/>
              </p:ext>
            </p:extLst>
          </p:nvPr>
        </p:nvGraphicFramePr>
        <p:xfrm>
          <a:off x="914400" y="1143000"/>
          <a:ext cx="7289800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Document" r:id="rId4" imgW="7301323" imgH="4562035" progId="Word.Document.8">
                  <p:embed/>
                </p:oleObj>
              </mc:Choice>
              <mc:Fallback>
                <p:oleObj name="Document" r:id="rId4" imgW="7301323" imgH="45620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454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88707"/>
              </p:ext>
            </p:extLst>
          </p:nvPr>
        </p:nvGraphicFramePr>
        <p:xfrm>
          <a:off x="914400" y="685800"/>
          <a:ext cx="70929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Document" r:id="rId6" imgW="7107929" imgH="773810" progId="Word.Document.12">
                  <p:embed/>
                </p:oleObj>
              </mc:Choice>
              <mc:Fallback>
                <p:oleObj name="Document" r:id="rId6" imgW="710792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929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526B1FD-61EC-4627-9909-B85A83CD9246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44201"/>
              </p:ext>
            </p:extLst>
          </p:nvPr>
        </p:nvGraphicFramePr>
        <p:xfrm>
          <a:off x="914400" y="1143000"/>
          <a:ext cx="7289800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Document" r:id="rId4" imgW="7301323" imgH="5014998" progId="Word.Document.8">
                  <p:embed/>
                </p:oleObj>
              </mc:Choice>
              <mc:Fallback>
                <p:oleObj name="Document" r:id="rId4" imgW="7301323" imgH="501499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9800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81016"/>
              </p:ext>
            </p:extLst>
          </p:nvPr>
        </p:nvGraphicFramePr>
        <p:xfrm>
          <a:off x="914400" y="685800"/>
          <a:ext cx="7483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Document" r:id="rId6" imgW="7499707" imgH="773810" progId="Word.Document.12">
                  <p:embed/>
                </p:oleObj>
              </mc:Choice>
              <mc:Fallback>
                <p:oleObj name="Document" r:id="rId6" imgW="7499707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834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704FCC7-45B0-4535-AEE3-6F9EBE2CD8CD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27240"/>
              </p:ext>
            </p:extLst>
          </p:nvPr>
        </p:nvGraphicFramePr>
        <p:xfrm>
          <a:off x="914400" y="1143000"/>
          <a:ext cx="7288213" cy="385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Document" r:id="rId4" imgW="7301323" imgH="3860987" progId="Word.Document.8">
                  <p:embed/>
                </p:oleObj>
              </mc:Choice>
              <mc:Fallback>
                <p:oleObj name="Document" r:id="rId4" imgW="7301323" imgH="386098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85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86595"/>
              </p:ext>
            </p:extLst>
          </p:nvPr>
        </p:nvGraphicFramePr>
        <p:xfrm>
          <a:off x="914400" y="685800"/>
          <a:ext cx="7207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Document" r:id="rId6" imgW="7223731" imgH="773810" progId="Word.Document.12">
                  <p:embed/>
                </p:oleObj>
              </mc:Choice>
              <mc:Fallback>
                <p:oleObj name="Document" r:id="rId6" imgW="7223731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072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2DE98CF-C772-4E7B-A875-FCF22F13D65A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99220"/>
              </p:ext>
            </p:extLst>
          </p:nvPr>
        </p:nvGraphicFramePr>
        <p:xfrm>
          <a:off x="914400" y="1143000"/>
          <a:ext cx="73215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Document" r:id="rId4" imgW="7301323" imgH="1967760" progId="Word.Document.8">
                  <p:embed/>
                </p:oleObj>
              </mc:Choice>
              <mc:Fallback>
                <p:oleObj name="Document" r:id="rId4" imgW="7301323" imgH="19677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32875"/>
              </p:ext>
            </p:extLst>
          </p:nvPr>
        </p:nvGraphicFramePr>
        <p:xfrm>
          <a:off x="914400" y="685800"/>
          <a:ext cx="7359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Document" r:id="rId6" imgW="7374886" imgH="773810" progId="Word.Document.12">
                  <p:embed/>
                </p:oleObj>
              </mc:Choice>
              <mc:Fallback>
                <p:oleObj name="Document" r:id="rId6" imgW="737488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596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CC12F64-F495-47FB-8012-53D63BC52F69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110850"/>
              </p:ext>
            </p:extLst>
          </p:nvPr>
        </p:nvGraphicFramePr>
        <p:xfrm>
          <a:off x="908050" y="1143000"/>
          <a:ext cx="732155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Document" r:id="rId4" imgW="7301323" imgH="3409824" progId="Word.Document.8">
                  <p:embed/>
                </p:oleObj>
              </mc:Choice>
              <mc:Fallback>
                <p:oleObj name="Document" r:id="rId4" imgW="7301323" imgH="34098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43000"/>
                        <a:ext cx="7321550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69365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054760F-4CBB-4DDC-A1E0-3072B4D395DB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17662"/>
              </p:ext>
            </p:extLst>
          </p:nvPr>
        </p:nvGraphicFramePr>
        <p:xfrm>
          <a:off x="914400" y="1143000"/>
          <a:ext cx="7321550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Document" r:id="rId4" imgW="7301323" imgH="5249761" progId="Word.Document.8">
                  <p:embed/>
                </p:oleObj>
              </mc:Choice>
              <mc:Fallback>
                <p:oleObj name="Document" r:id="rId4" imgW="7301323" imgH="524976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524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2935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1B0CFF2-FF6D-44D4-B890-19744396A0E4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79264"/>
              </p:ext>
            </p:extLst>
          </p:nvPr>
        </p:nvGraphicFramePr>
        <p:xfrm>
          <a:off x="914400" y="1143000"/>
          <a:ext cx="7301323" cy="81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Document" r:id="rId4" imgW="7301323" imgH="814109" progId="Word.Document.8">
                  <p:embed/>
                </p:oleObj>
              </mc:Choice>
              <mc:Fallback>
                <p:oleObj name="Document" r:id="rId4" imgW="7301323" imgH="81410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814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74938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2014,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361205D-0C61-4F05-9EFE-4557C86C8A2B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407838"/>
              </p:ext>
            </p:extLst>
          </p:nvPr>
        </p:nvGraphicFramePr>
        <p:xfrm>
          <a:off x="926976" y="682039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76" y="682039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0" name="Picture 8" descr="20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6" y="1143000"/>
            <a:ext cx="7283810" cy="3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8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228</TotalTime>
  <Words>811</Words>
  <Application>Microsoft Office PowerPoint</Application>
  <PresentationFormat>On-screen Show (4:3)</PresentationFormat>
  <Paragraphs>181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 Narrow</vt:lpstr>
      <vt:lpstr>Times New Roman</vt:lpstr>
      <vt:lpstr>8_Master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Amanda Akins</cp:lastModifiedBy>
  <cp:revision>35</cp:revision>
  <dcterms:created xsi:type="dcterms:W3CDTF">2010-12-01T23:27:35Z</dcterms:created>
  <dcterms:modified xsi:type="dcterms:W3CDTF">2016-10-30T02:43:34Z</dcterms:modified>
</cp:coreProperties>
</file>