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68"/>
  </p:notesMasterIdLst>
  <p:sldIdLst>
    <p:sldId id="256" r:id="rId2"/>
    <p:sldId id="330" r:id="rId3"/>
    <p:sldId id="33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1" r:id="rId34"/>
    <p:sldId id="342" r:id="rId35"/>
    <p:sldId id="343" r:id="rId36"/>
    <p:sldId id="344" r:id="rId37"/>
    <p:sldId id="346" r:id="rId38"/>
    <p:sldId id="347" r:id="rId39"/>
    <p:sldId id="348" r:id="rId40"/>
    <p:sldId id="349" r:id="rId41"/>
    <p:sldId id="350" r:id="rId42"/>
    <p:sldId id="351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6" r:id="rId61"/>
    <p:sldId id="297" r:id="rId62"/>
    <p:sldId id="298" r:id="rId63"/>
    <p:sldId id="299" r:id="rId64"/>
    <p:sldId id="300" r:id="rId65"/>
    <p:sldId id="360" r:id="rId66"/>
    <p:sldId id="361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9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DFEAAA6-DB93-4A1F-887C-F99948B35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9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943FF3-7CD7-420B-A565-BB0C7D24123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75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53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65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12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46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450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78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21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02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958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23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24AAAD-F7D8-41D1-972D-C217F9CF2AA1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72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403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842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97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519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87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484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10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889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910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78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24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104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0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639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7077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3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787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097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5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3673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10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763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8476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59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420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22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53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95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6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75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0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DC9FC2A-DA03-4F27-862B-68104309604E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6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A000-2D89-45A0-B390-B2B7EFD1F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69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C14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153A0537-4616-40D6-82A2-E92D3CDFA2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21.docx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46.e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48.emf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24.docx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26.docx"/><Relationship Id="rId4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5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1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6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6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6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6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9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6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7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3.emf"/><Relationship Id="rId5" Type="http://schemas.openxmlformats.org/officeDocument/2006/relationships/package" Target="../embeddings/Microsoft_Word_Document35.docx"/><Relationship Id="rId4" Type="http://schemas.openxmlformats.org/officeDocument/2006/relationships/image" Target="../media/image7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7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7.emf"/><Relationship Id="rId5" Type="http://schemas.openxmlformats.org/officeDocument/2006/relationships/package" Target="../embeddings/Microsoft_Word_Document37.docx"/><Relationship Id="rId4" Type="http://schemas.openxmlformats.org/officeDocument/2006/relationships/image" Target="../media/image7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9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7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1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8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Document40.docx"/><Relationship Id="rId4" Type="http://schemas.openxmlformats.org/officeDocument/2006/relationships/image" Target="../media/image8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5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8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7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8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9.emf"/><Relationship Id="rId5" Type="http://schemas.openxmlformats.org/officeDocument/2006/relationships/package" Target="../embeddings/Microsoft_Word_Document43.docx"/><Relationship Id="rId4" Type="http://schemas.openxmlformats.org/officeDocument/2006/relationships/image" Target="../media/image8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1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9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3.png"/><Relationship Id="rId5" Type="http://schemas.openxmlformats.org/officeDocument/2006/relationships/image" Target="../media/image92.emf"/><Relationship Id="rId4" Type="http://schemas.openxmlformats.org/officeDocument/2006/relationships/oleObject" Target="../embeddings/oleObject4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5.png"/><Relationship Id="rId5" Type="http://schemas.openxmlformats.org/officeDocument/2006/relationships/image" Target="../media/image94.emf"/><Relationship Id="rId4" Type="http://schemas.openxmlformats.org/officeDocument/2006/relationships/oleObject" Target="../embeddings/oleObject4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9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package" Target="../embeddings/Microsoft_Word_Document45.docx"/><Relationship Id="rId5" Type="http://schemas.openxmlformats.org/officeDocument/2006/relationships/image" Target="../media/image96.emf"/><Relationship Id="rId4" Type="http://schemas.openxmlformats.org/officeDocument/2006/relationships/oleObject" Target="../embeddings/oleObject4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9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package" Target="../embeddings/Microsoft_Word_Document46.docx"/><Relationship Id="rId5" Type="http://schemas.openxmlformats.org/officeDocument/2006/relationships/image" Target="../media/image98.emf"/><Relationship Id="rId4" Type="http://schemas.openxmlformats.org/officeDocument/2006/relationships/oleObject" Target="../embeddings/oleObject5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0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package" Target="../embeddings/Microsoft_Word_Document47.docx"/><Relationship Id="rId5" Type="http://schemas.openxmlformats.org/officeDocument/2006/relationships/image" Target="../media/image100.emf"/><Relationship Id="rId4" Type="http://schemas.openxmlformats.org/officeDocument/2006/relationships/oleObject" Target="../embeddings/oleObject5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0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6" Type="http://schemas.openxmlformats.org/officeDocument/2006/relationships/package" Target="../embeddings/Microsoft_Word_Document48.docx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5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0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5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0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package" Target="../embeddings/Microsoft_Word_Document50.docx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5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0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6" Type="http://schemas.openxmlformats.org/officeDocument/2006/relationships/package" Target="../embeddings/Microsoft_Word_Document51.docx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5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6" Type="http://schemas.openxmlformats.org/officeDocument/2006/relationships/package" Target="../embeddings/Microsoft_Word_Document52.docx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5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Relationship Id="rId6" Type="http://schemas.openxmlformats.org/officeDocument/2006/relationships/package" Target="../embeddings/Microsoft_Word_Document53.docx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5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8.vml"/><Relationship Id="rId6" Type="http://schemas.openxmlformats.org/officeDocument/2006/relationships/package" Target="../embeddings/Microsoft_Word_Document54.docx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5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9.vml"/><Relationship Id="rId6" Type="http://schemas.openxmlformats.org/officeDocument/2006/relationships/package" Target="../embeddings/Microsoft_Word_Document55.docx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5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0.vml"/><Relationship Id="rId6" Type="http://schemas.openxmlformats.org/officeDocument/2006/relationships/package" Target="../embeddings/Microsoft_Word_Document56.docx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6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1.vml"/><Relationship Id="rId6" Type="http://schemas.openxmlformats.org/officeDocument/2006/relationships/package" Target="../embeddings/Microsoft_Word_Document57.docx"/><Relationship Id="rId5" Type="http://schemas.openxmlformats.org/officeDocument/2006/relationships/image" Target="../media/image120.emf"/><Relationship Id="rId4" Type="http://schemas.openxmlformats.org/officeDocument/2006/relationships/oleObject" Target="../embeddings/oleObject61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4E0EBFB-2D7E-4E86-A9F5-2E09B255A748}" type="slidenum">
              <a:rPr lang="en-US" altLang="en-US" sz="900">
                <a:latin typeface="Arial Narrow" pitchFamily="34" charset="0"/>
              </a:rPr>
              <a:pPr algn="r"/>
              <a:t>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937675"/>
              </p:ext>
            </p:extLst>
          </p:nvPr>
        </p:nvGraphicFramePr>
        <p:xfrm>
          <a:off x="914400" y="1600200"/>
          <a:ext cx="74676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Document" r:id="rId4" imgW="7434851" imgH="2391558" progId="Word.Document.8">
                  <p:embed/>
                </p:oleObj>
              </mc:Choice>
              <mc:Fallback>
                <p:oleObj name="Document" r:id="rId4" imgW="7434851" imgH="239155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467600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4C48013-45BD-483A-931B-D230CE56B7FE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51026"/>
              </p:ext>
            </p:extLst>
          </p:nvPr>
        </p:nvGraphicFramePr>
        <p:xfrm>
          <a:off x="914400" y="1143000"/>
          <a:ext cx="7301323" cy="241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Document" r:id="rId4" imgW="7301323" imgH="2417483" progId="Word.Document.8">
                  <p:embed/>
                </p:oleObj>
              </mc:Choice>
              <mc:Fallback>
                <p:oleObj name="Document" r:id="rId4" imgW="7301323" imgH="24174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417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39041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7D51FFF-B2FA-475A-999C-CA720F6C133E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3196"/>
              </p:ext>
            </p:extLst>
          </p:nvPr>
        </p:nvGraphicFramePr>
        <p:xfrm>
          <a:off x="914400" y="1155700"/>
          <a:ext cx="733425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Document" r:id="rId4" imgW="7301323" imgH="4493623" progId="Word.Document.8">
                  <p:embed/>
                </p:oleObj>
              </mc:Choice>
              <mc:Fallback>
                <p:oleObj name="Document" r:id="rId4" imgW="7301323" imgH="44936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5700"/>
                        <a:ext cx="7334250" cy="448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40590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D266808-44D0-4395-B643-9E034E2C3C37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63316"/>
              </p:ext>
            </p:extLst>
          </p:nvPr>
        </p:nvGraphicFramePr>
        <p:xfrm>
          <a:off x="914400" y="1144588"/>
          <a:ext cx="7288213" cy="424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Document" r:id="rId4" imgW="7301323" imgH="4257420" progId="Word.Document.8">
                  <p:embed/>
                </p:oleObj>
              </mc:Choice>
              <mc:Fallback>
                <p:oleObj name="Document" r:id="rId4" imgW="7301323" imgH="42574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424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634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17E4E21-1A41-450C-8662-D2EBA021A5C1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37469"/>
              </p:ext>
            </p:extLst>
          </p:nvPr>
        </p:nvGraphicFramePr>
        <p:xfrm>
          <a:off x="914400" y="1119188"/>
          <a:ext cx="7288213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Document" r:id="rId4" imgW="7301323" imgH="5139941" progId="Word.Document.8">
                  <p:embed/>
                </p:oleObj>
              </mc:Choice>
              <mc:Fallback>
                <p:oleObj name="Document" r:id="rId4" imgW="7301323" imgH="51399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9188"/>
                        <a:ext cx="7288213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02638"/>
              </p:ext>
            </p:extLst>
          </p:nvPr>
        </p:nvGraphicFramePr>
        <p:xfrm>
          <a:off x="914400" y="685800"/>
          <a:ext cx="75803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Document" r:id="rId6" imgW="7597111" imgH="773810" progId="Word.Document.12">
                  <p:embed/>
                </p:oleObj>
              </mc:Choice>
              <mc:Fallback>
                <p:oleObj name="Document" r:id="rId6" imgW="7597111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5803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496B511-0052-4B37-B2FA-85CCA0248695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54970"/>
              </p:ext>
            </p:extLst>
          </p:nvPr>
        </p:nvGraphicFramePr>
        <p:xfrm>
          <a:off x="914400" y="1146175"/>
          <a:ext cx="7321550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Document" r:id="rId4" imgW="7301323" imgH="2746583" progId="Word.Document.8">
                  <p:embed/>
                </p:oleObj>
              </mc:Choice>
              <mc:Fallback>
                <p:oleObj name="Document" r:id="rId4" imgW="7301323" imgH="27465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6175"/>
                        <a:ext cx="7321550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98944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5C9D2B4-B687-4044-A28F-0CA790165A24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39640"/>
              </p:ext>
            </p:extLst>
          </p:nvPr>
        </p:nvGraphicFramePr>
        <p:xfrm>
          <a:off x="914400" y="1147763"/>
          <a:ext cx="7288213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Document" r:id="rId4" imgW="7301323" imgH="4129236" progId="Word.Document.8">
                  <p:embed/>
                </p:oleObj>
              </mc:Choice>
              <mc:Fallback>
                <p:oleObj name="Document" r:id="rId4" imgW="7301323" imgH="41292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288213" cy="411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3759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8287EEE-DFE3-42EB-A834-423492EFD878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585116"/>
              </p:ext>
            </p:extLst>
          </p:nvPr>
        </p:nvGraphicFramePr>
        <p:xfrm>
          <a:off x="914400" y="1143000"/>
          <a:ext cx="732155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Document" r:id="rId4" imgW="7301323" imgH="3086845" progId="Word.Document.8">
                  <p:embed/>
                </p:oleObj>
              </mc:Choice>
              <mc:Fallback>
                <p:oleObj name="Document" r:id="rId4" imgW="7301323" imgH="30868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86281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26FE593-361C-46C2-8519-163E235CA364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69773"/>
              </p:ext>
            </p:extLst>
          </p:nvPr>
        </p:nvGraphicFramePr>
        <p:xfrm>
          <a:off x="914400" y="1447800"/>
          <a:ext cx="7288213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Document" r:id="rId4" imgW="7301323" imgH="2863964" progId="Word.Document.8">
                  <p:embed/>
                </p:oleObj>
              </mc:Choice>
              <mc:Fallback>
                <p:oleObj name="Document" r:id="rId4" imgW="7301323" imgH="28639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288213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393274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8348D3E-D8B0-4F3E-A372-2BBC86F70D2D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16020"/>
              </p:ext>
            </p:extLst>
          </p:nvPr>
        </p:nvGraphicFramePr>
        <p:xfrm>
          <a:off x="914400" y="1144588"/>
          <a:ext cx="7288213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Document" r:id="rId4" imgW="7301323" imgH="3091166" progId="Word.Document.8">
                  <p:embed/>
                </p:oleObj>
              </mc:Choice>
              <mc:Fallback>
                <p:oleObj name="Document" r:id="rId4" imgW="7301323" imgH="309116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0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0347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64FB297-97B5-40FA-BA66-87598E56712A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38092"/>
              </p:ext>
            </p:extLst>
          </p:nvPr>
        </p:nvGraphicFramePr>
        <p:xfrm>
          <a:off x="914400" y="1144588"/>
          <a:ext cx="7288213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Document" r:id="rId4" imgW="7301323" imgH="3211788" progId="Word.Document.8">
                  <p:embed/>
                </p:oleObj>
              </mc:Choice>
              <mc:Fallback>
                <p:oleObj name="Document" r:id="rId4" imgW="7301323" imgH="32117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04476"/>
              </p:ext>
            </p:extLst>
          </p:nvPr>
        </p:nvGraphicFramePr>
        <p:xfrm>
          <a:off x="914400" y="685800"/>
          <a:ext cx="7188737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Document" r:id="rId6" imgW="7188737" imgH="426495" progId="Word.Document.12">
                  <p:embed/>
                </p:oleObj>
              </mc:Choice>
              <mc:Fallback>
                <p:oleObj name="Document" r:id="rId6" imgW="7188737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88737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Topics</a:t>
            </a:r>
            <a:endParaRPr lang="en-US" sz="40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Syntax for creating classes and working with them in </a:t>
            </a:r>
            <a:r>
              <a:rPr lang="en-US" sz="2800" dirty="0" err="1"/>
              <a:t>php</a:t>
            </a:r>
            <a:endParaRPr lang="en-US" dirty="0"/>
          </a:p>
          <a:p>
            <a:pPr eaLnBrk="1" hangingPunct="1">
              <a:defRPr/>
            </a:pPr>
            <a:r>
              <a:rPr lang="en-US" sz="2800" dirty="0"/>
              <a:t>An example</a:t>
            </a:r>
          </a:p>
          <a:p>
            <a:pPr lvl="1" eaLnBrk="1" hangingPunct="1">
              <a:defRPr/>
            </a:pPr>
            <a:r>
              <a:rPr lang="en-US" sz="2400" dirty="0"/>
              <a:t>OO Product Viewer and Product Manager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27237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54B4EC1-5AB1-47A0-857B-5DDFCA7B9F1B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87681"/>
              </p:ext>
            </p:extLst>
          </p:nvPr>
        </p:nvGraphicFramePr>
        <p:xfrm>
          <a:off x="914400" y="1143000"/>
          <a:ext cx="732155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Document" r:id="rId4" imgW="7301323" imgH="2399119" progId="Word.Document.8">
                  <p:embed/>
                </p:oleObj>
              </mc:Choice>
              <mc:Fallback>
                <p:oleObj name="Document" r:id="rId4" imgW="7301323" imgH="23991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399080"/>
              </p:ext>
            </p:extLst>
          </p:nvPr>
        </p:nvGraphicFramePr>
        <p:xfrm>
          <a:off x="914400" y="685800"/>
          <a:ext cx="66754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Document" r:id="rId6" imgW="6689815" imgH="773810" progId="Word.Document.12">
                  <p:embed/>
                </p:oleObj>
              </mc:Choice>
              <mc:Fallback>
                <p:oleObj name="Document" r:id="rId6" imgW="6689815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6754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F6D4BDF-9D71-40C7-ACFF-EFE129E6C0A4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214046"/>
              </p:ext>
            </p:extLst>
          </p:nvPr>
        </p:nvGraphicFramePr>
        <p:xfrm>
          <a:off x="914400" y="1104900"/>
          <a:ext cx="7288213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Document" r:id="rId4" imgW="7301323" imgH="5236079" progId="Word.Document.8">
                  <p:embed/>
                </p:oleObj>
              </mc:Choice>
              <mc:Fallback>
                <p:oleObj name="Document" r:id="rId4" imgW="7301323" imgH="52360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4900"/>
                        <a:ext cx="7288213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70909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209D81A-7BDC-452C-A9CE-3A5C7A10E67A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974220"/>
              </p:ext>
            </p:extLst>
          </p:nvPr>
        </p:nvGraphicFramePr>
        <p:xfrm>
          <a:off x="914400" y="1129016"/>
          <a:ext cx="7301323" cy="100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2" name="Document" r:id="rId4" imgW="7301323" imgH="1004584" progId="Word.Document.8">
                  <p:embed/>
                </p:oleObj>
              </mc:Choice>
              <mc:Fallback>
                <p:oleObj name="Document" r:id="rId4" imgW="7301323" imgH="10045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9016"/>
                        <a:ext cx="7301323" cy="1004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8226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1A505ED-F8A9-4649-A65F-4B1639AFA0AE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624253"/>
              </p:ext>
            </p:extLst>
          </p:nvPr>
        </p:nvGraphicFramePr>
        <p:xfrm>
          <a:off x="914400" y="1144588"/>
          <a:ext cx="7288213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Document" r:id="rId4" imgW="7301323" imgH="4933983" progId="Word.Document.8">
                  <p:embed/>
                </p:oleObj>
              </mc:Choice>
              <mc:Fallback>
                <p:oleObj name="Document" r:id="rId4" imgW="7301323" imgH="49339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491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59117"/>
              </p:ext>
            </p:extLst>
          </p:nvPr>
        </p:nvGraphicFramePr>
        <p:xfrm>
          <a:off x="914400" y="685800"/>
          <a:ext cx="68437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Document" r:id="rId6" imgW="6859009" imgH="773810" progId="Word.Document.12">
                  <p:embed/>
                </p:oleObj>
              </mc:Choice>
              <mc:Fallback>
                <p:oleObj name="Document" r:id="rId6" imgW="6859009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437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D32937C-4B92-4402-A0FB-7EA370BF09AD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71868"/>
              </p:ext>
            </p:extLst>
          </p:nvPr>
        </p:nvGraphicFramePr>
        <p:xfrm>
          <a:off x="914400" y="1144588"/>
          <a:ext cx="7288213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Document" r:id="rId4" imgW="7301323" imgH="3435749" progId="Word.Document.8">
                  <p:embed/>
                </p:oleObj>
              </mc:Choice>
              <mc:Fallback>
                <p:oleObj name="Document" r:id="rId4" imgW="7301323" imgH="34357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41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6411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6160AB2-ACBC-4F9D-A590-8440FCFC4765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524000"/>
          <a:ext cx="732155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6" name="Document" r:id="rId4" imgW="7301323" imgH="1821574" progId="Word.Document.8">
                  <p:embed/>
                </p:oleObj>
              </mc:Choice>
              <mc:Fallback>
                <p:oleObj name="Document" r:id="rId4" imgW="7301323" imgH="1821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732155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7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434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CC57A69-F737-47EB-86DB-2163BA920CAE}" type="slidenum">
              <a:rPr lang="en-US" altLang="en-US" sz="900">
                <a:latin typeface="Arial Narrow" pitchFamily="34" charset="0"/>
              </a:rPr>
              <a:pPr algn="r"/>
              <a:t>26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14425"/>
          <a:ext cx="7288213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Document" r:id="rId4" imgW="7301323" imgH="5232838" progId="Word.Document.8">
                  <p:embed/>
                </p:oleObj>
              </mc:Choice>
              <mc:Fallback>
                <p:oleObj name="Document" r:id="rId4" imgW="7301323" imgH="52328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4425"/>
                        <a:ext cx="7288213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262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E3D2659-47FD-4C6C-8FCE-629CCA785358}" type="slidenum">
              <a:rPr lang="en-US" altLang="en-US" sz="900">
                <a:latin typeface="Arial Narrow" pitchFamily="34" charset="0"/>
              </a:rPr>
              <a:pPr algn="r"/>
              <a:t>27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00138"/>
          <a:ext cx="7288213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4" name="Document" r:id="rId4" imgW="7301323" imgH="3784653" progId="Word.Document.8">
                  <p:embed/>
                </p:oleObj>
              </mc:Choice>
              <mc:Fallback>
                <p:oleObj name="Document" r:id="rId4" imgW="7301323" imgH="3784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0138"/>
                        <a:ext cx="7288213" cy="377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77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61FB4CA-A299-41D5-A935-FECBE5DEE700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8" name="Document" r:id="rId4" imgW="7301323" imgH="3784653" progId="Word.Document.8">
                  <p:embed/>
                </p:oleObj>
              </mc:Choice>
              <mc:Fallback>
                <p:oleObj name="Document" r:id="rId4" imgW="7301323" imgH="3784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77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89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03ED378-60C0-43DE-82DB-9EE44AFD4A84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7762"/>
          <a:ext cx="7321550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Document" r:id="rId4" imgW="7301323" imgH="2973785" progId="Word.Document.8">
                  <p:embed/>
                </p:oleObj>
              </mc:Choice>
              <mc:Fallback>
                <p:oleObj name="Document" r:id="rId4" imgW="7301323" imgH="297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2"/>
                        <a:ext cx="7321550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59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Object Oriented Programming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Because all of you have programmed in at least one other object oriented programming language, we’ll focus largely on syntax as we talk about this chapter.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You’ll be pleased to know that the most recent version of </a:t>
            </a:r>
            <a:r>
              <a:rPr lang="en-US" sz="2800" dirty="0" err="1"/>
              <a:t>php</a:t>
            </a:r>
            <a:r>
              <a:rPr lang="en-US" sz="2800" dirty="0"/>
              <a:t> has good support for all of the features of </a:t>
            </a:r>
            <a:r>
              <a:rPr lang="en-US" sz="2800" dirty="0" err="1"/>
              <a:t>oop</a:t>
            </a:r>
            <a:r>
              <a:rPr lang="en-US" sz="2800" dirty="0"/>
              <a:t> that you’d expect.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Encapsulation and information hiding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Inheritance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Polymorphism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278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912B4FD-1D9A-4294-B0D2-957585253BD0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1413"/>
          <a:ext cx="7288213" cy="480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6" name="Document" r:id="rId3" imgW="7301323" imgH="4821283" progId="Word.Document.8">
                  <p:embed/>
                </p:oleObj>
              </mc:Choice>
              <mc:Fallback>
                <p:oleObj name="Document" r:id="rId3" imgW="7301323" imgH="4821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1413"/>
                        <a:ext cx="7288213" cy="480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6924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7" name="Document" r:id="rId5" imgW="6939096" imgH="773810" progId="Word.Document.12">
                  <p:embed/>
                </p:oleObj>
              </mc:Choice>
              <mc:Fallback>
                <p:oleObj name="Document" r:id="rId5" imgW="693909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246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87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7C2DB21-2DFD-4088-9B29-14FF5F12BA22}" type="slidenum">
              <a:rPr lang="en-US" altLang="en-US" sz="900">
                <a:latin typeface="Arial Narrow" pitchFamily="34" charset="0"/>
              </a:rPr>
              <a:pPr algn="r"/>
              <a:t>31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413625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8" name="Document" r:id="rId3" imgW="7434851" imgH="2579152" progId="Word.Document.8">
                  <p:embed/>
                </p:oleObj>
              </mc:Choice>
              <mc:Fallback>
                <p:oleObj name="Document" r:id="rId3" imgW="7434851" imgH="2579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413625" cy="25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9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488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38A3045-F823-4DC0-A149-1DC09CB94984}" type="slidenum">
              <a:rPr lang="en-US" altLang="en-US" sz="900">
                <a:latin typeface="Arial Narrow" pitchFamily="34" charset="0"/>
              </a:rPr>
              <a:pPr algn="r"/>
              <a:t>32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4588"/>
          <a:ext cx="7288213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2" name="Document" r:id="rId3" imgW="7301323" imgH="3784653" progId="Word.Document.8">
                  <p:embed/>
                </p:oleObj>
              </mc:Choice>
              <mc:Fallback>
                <p:oleObj name="Document" r:id="rId3" imgW="7301323" imgH="3784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77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359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3" name="Document" r:id="rId5" imgW="7374886" imgH="773810" progId="Word.Document.12">
                  <p:embed/>
                </p:oleObj>
              </mc:Choice>
              <mc:Fallback>
                <p:oleObj name="Document" r:id="rId5" imgW="737488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596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53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719BB3C-E75C-44C7-A6E3-80D43BBE0074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514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6" name="Document" r:id="rId3" imgW="7301323" imgH="5168746" progId="Word.Document.8">
                  <p:embed/>
                </p:oleObj>
              </mc:Choice>
              <mc:Fallback>
                <p:oleObj name="Document" r:id="rId3" imgW="7301323" imgH="51687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14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7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744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A8E6941-EE9F-447E-8178-F1FE266E9FE0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23950"/>
          <a:ext cx="73215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0" name="Document" r:id="rId3" imgW="7301323" imgH="1700951" progId="Word.Document.8">
                  <p:embed/>
                </p:oleObj>
              </mc:Choice>
              <mc:Fallback>
                <p:oleObj name="Document" r:id="rId3" imgW="7301323" imgH="17009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3950"/>
                        <a:ext cx="732155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1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381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D35130B-C223-4385-8169-AC79ABE78706}" type="slidenum">
              <a:rPr lang="en-US" altLang="en-US" sz="900">
                <a:latin typeface="Arial Narrow" pitchFamily="34" charset="0"/>
              </a:rPr>
              <a:pPr algn="r"/>
              <a:t>35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090612"/>
          <a:ext cx="7321550" cy="538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4" name="Document" r:id="rId3" imgW="7301323" imgH="5400629" progId="Word.Document.8">
                  <p:embed/>
                </p:oleObj>
              </mc:Choice>
              <mc:Fallback>
                <p:oleObj name="Document" r:id="rId3" imgW="7301323" imgH="5400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0612"/>
                        <a:ext cx="7321550" cy="538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45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34C1387-AD00-4786-97FD-9043C9B8D29E}" type="slidenum">
              <a:rPr lang="en-US" altLang="en-US" sz="900">
                <a:latin typeface="Arial Narrow" pitchFamily="34" charset="0"/>
              </a:rPr>
              <a:pPr algn="r"/>
              <a:t>36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25537"/>
          <a:ext cx="732155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8" name="Document" r:id="rId3" imgW="7301323" imgH="1469429" progId="Word.Document.8">
                  <p:embed/>
                </p:oleObj>
              </mc:Choice>
              <mc:Fallback>
                <p:oleObj name="Document" r:id="rId3" imgW="7301323" imgH="1469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5537"/>
                        <a:ext cx="732155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9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881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BA49BA3-F411-490B-B4B7-7D9F3BEC7E99}" type="slidenum">
              <a:rPr lang="en-US" altLang="en-US" sz="900">
                <a:latin typeface="Arial Narrow" pitchFamily="34" charset="0"/>
              </a:rPr>
              <a:pPr algn="r"/>
              <a:t>37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977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2" name="Document" r:id="rId3" imgW="7390137" imgH="1969201" progId="Word.Document.8">
                  <p:embed/>
                </p:oleObj>
              </mc:Choice>
              <mc:Fallback>
                <p:oleObj name="Document" r:id="rId3" imgW="7390137" imgH="19692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977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517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C178543-30BF-4AD1-855C-8DDFAF941B8D}" type="slidenum">
              <a:rPr lang="en-US" altLang="en-US" sz="900">
                <a:latin typeface="Arial Narrow" pitchFamily="34" charset="0"/>
              </a:rPr>
              <a:pPr algn="r"/>
              <a:t>38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36650"/>
          <a:ext cx="7288213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6" name="Document" r:id="rId3" imgW="7301323" imgH="5286128" progId="Word.Document.8">
                  <p:embed/>
                </p:oleObj>
              </mc:Choice>
              <mc:Fallback>
                <p:oleObj name="Document" r:id="rId3" imgW="7301323" imgH="5286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6650"/>
                        <a:ext cx="7288213" cy="526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7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46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9F207CB-0785-46BC-9B7F-772C2C3419E8}" type="slidenum">
              <a:rPr lang="en-US" altLang="en-US" sz="900">
                <a:latin typeface="Arial Narrow" pitchFamily="34" charset="0"/>
              </a:rPr>
              <a:pPr algn="r"/>
              <a:t>39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17600"/>
          <a:ext cx="732155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0" name="Document" r:id="rId3" imgW="7301323" imgH="2392998" progId="Word.Document.8">
                  <p:embed/>
                </p:oleObj>
              </mc:Choice>
              <mc:Fallback>
                <p:oleObj name="Document" r:id="rId3" imgW="7301323" imgH="23929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32155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001506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Document" r:id="rId5" imgW="7001506" imgH="426495" progId="Word.Document.12">
                  <p:embed/>
                </p:oleObj>
              </mc:Choice>
              <mc:Fallback>
                <p:oleObj name="Document" r:id="rId5" imgW="7001506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01506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80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BE50917-C05F-4CD7-A30C-7170B02631D7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95582"/>
              </p:ext>
            </p:extLst>
          </p:nvPr>
        </p:nvGraphicFramePr>
        <p:xfrm>
          <a:off x="914400" y="1147762"/>
          <a:ext cx="7321550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Document" r:id="rId4" imgW="7301323" imgH="5417192" progId="Word.Document.8">
                  <p:embed/>
                </p:oleObj>
              </mc:Choice>
              <mc:Fallback>
                <p:oleObj name="Document" r:id="rId4" imgW="7301323" imgH="54171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2"/>
                        <a:ext cx="7321550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14628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D88C21C-169D-4C96-BF3D-C1FD13F11BBD}" type="slidenum">
              <a:rPr lang="en-US" altLang="en-US" sz="900">
                <a:latin typeface="Arial Narrow" pitchFamily="34" charset="0"/>
              </a:rPr>
              <a:pPr algn="r"/>
              <a:t>40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131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21550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4" name="Document" r:id="rId3" imgW="7301323" imgH="4933983" progId="Word.Document.8">
                  <p:embed/>
                </p:oleObj>
              </mc:Choice>
              <mc:Fallback>
                <p:oleObj name="Document" r:id="rId3" imgW="7301323" imgH="4933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492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5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379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6A16C75-E2A3-4665-A931-B3C07823BCCF}" type="slidenum">
              <a:rPr lang="en-US" altLang="en-US" sz="900">
                <a:latin typeface="Arial Narrow" pitchFamily="34" charset="0"/>
              </a:rPr>
              <a:pPr algn="r"/>
              <a:t>41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98562"/>
          <a:ext cx="7321550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8" name="Document" r:id="rId3" imgW="7301323" imgH="1931394" progId="Word.Document.8">
                  <p:embed/>
                </p:oleObj>
              </mc:Choice>
              <mc:Fallback>
                <p:oleObj name="Document" r:id="rId3" imgW="7301323" imgH="1931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98562"/>
                        <a:ext cx="7321550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1993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9" name="Document" r:id="rId5" imgW="7214712" imgH="773810" progId="Word.Document.12">
                  <p:embed/>
                </p:oleObj>
              </mc:Choice>
              <mc:Fallback>
                <p:oleObj name="Document" r:id="rId5" imgW="7214712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993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530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CBAD6CB-53F5-4EC9-968B-0A36319C710B}" type="slidenum">
              <a:rPr lang="en-US" altLang="en-US" sz="900">
                <a:latin typeface="Arial Narrow" pitchFamily="34" charset="0"/>
              </a:rPr>
              <a:pPr algn="r"/>
              <a:t>42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447800"/>
          <a:ext cx="7288213" cy="29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2" name="Document" r:id="rId3" imgW="7301323" imgH="2984587" progId="Word.Document.8">
                  <p:embed/>
                </p:oleObj>
              </mc:Choice>
              <mc:Fallback>
                <p:oleObj name="Document" r:id="rId3" imgW="7301323" imgH="29845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288213" cy="297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3" name="Document" r:id="rId5" imgW="5956042" imgH="777049" progId="Word.Document.12">
                  <p:embed/>
                </p:oleObj>
              </mc:Choice>
              <mc:Fallback>
                <p:oleObj name="Document" r:id="rId5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125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A77DE12-40E0-471C-91CB-0F58E7C42389}" type="slidenum">
              <a:rPr lang="en-US" altLang="en-US" sz="900">
                <a:latin typeface="Arial Narrow" pitchFamily="34" charset="0"/>
              </a:rPr>
              <a:pPr algn="r"/>
              <a:t>43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36650"/>
          <a:ext cx="72882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6" name="Document" r:id="rId3" imgW="7301323" imgH="4592641" progId="Word.Document.8">
                  <p:embed/>
                </p:oleObj>
              </mc:Choice>
              <mc:Fallback>
                <p:oleObj name="Document" r:id="rId3" imgW="7301323" imgH="45926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6650"/>
                        <a:ext cx="728821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7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570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090BF7E-B380-473A-BF2D-A4E00E2164DD}" type="slidenum">
              <a:rPr lang="en-US" altLang="en-US" sz="900">
                <a:latin typeface="Arial Narrow" pitchFamily="34" charset="0"/>
              </a:rPr>
              <a:pPr algn="r"/>
              <a:t>44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54113"/>
          <a:ext cx="7288213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0" name="Document" r:id="rId3" imgW="7301323" imgH="2512180" progId="Word.Document.8">
                  <p:embed/>
                </p:oleObj>
              </mc:Choice>
              <mc:Fallback>
                <p:oleObj name="Document" r:id="rId3" imgW="7301323" imgH="25121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4113"/>
                        <a:ext cx="7288213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1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906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FAF2087-008B-4D04-81C4-4638B8425EB4}" type="slidenum">
              <a:rPr lang="en-US" altLang="en-US" sz="900">
                <a:latin typeface="Arial Narrow" pitchFamily="34" charset="0"/>
              </a:rPr>
              <a:pPr algn="r"/>
              <a:t>45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423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4" name="Document" r:id="rId3" imgW="7301323" imgH="4248058" progId="Word.Document.8">
                  <p:embed/>
                </p:oleObj>
              </mc:Choice>
              <mc:Fallback>
                <p:oleObj name="Document" r:id="rId3" imgW="7301323" imgH="4248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23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5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627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F4E75F5-42C7-4A3F-BD13-76D052EB106A}" type="slidenum">
              <a:rPr lang="en-US" altLang="en-US" sz="900">
                <a:latin typeface="Arial Narrow" pitchFamily="34" charset="0"/>
              </a:rPr>
              <a:pPr algn="r"/>
              <a:t>46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288213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8" name="Document" r:id="rId3" imgW="7301323" imgH="1577809" progId="Word.Document.8">
                  <p:embed/>
                </p:oleObj>
              </mc:Choice>
              <mc:Fallback>
                <p:oleObj name="Document" r:id="rId3" imgW="7301323" imgH="15778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6247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9" name="Document" r:id="rId5" imgW="7641844" imgH="773810" progId="Word.Document.12">
                  <p:embed/>
                </p:oleObj>
              </mc:Choice>
              <mc:Fallback>
                <p:oleObj name="Document" r:id="rId5" imgW="764184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6247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91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652C3E9-B979-4659-A4EE-9976C03F95FD}" type="slidenum">
              <a:rPr lang="en-US" altLang="en-US" sz="900">
                <a:latin typeface="Arial Narrow" pitchFamily="34" charset="0"/>
              </a:rPr>
              <a:pPr algn="r"/>
              <a:t>47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447800"/>
          <a:ext cx="7288213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2" name="Document" r:id="rId3" imgW="7301323" imgH="4363999" progId="Word.Document.8">
                  <p:embed/>
                </p:oleObj>
              </mc:Choice>
              <mc:Fallback>
                <p:oleObj name="Document" r:id="rId3" imgW="7301323" imgH="4363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288213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3" name="Document" r:id="rId5" imgW="5956042" imgH="777049" progId="Word.Document.12">
                  <p:embed/>
                </p:oleObj>
              </mc:Choice>
              <mc:Fallback>
                <p:oleObj name="Document" r:id="rId5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564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8922440-03C5-42BB-B790-6418BD0A435B}" type="slidenum">
              <a:rPr lang="en-US" altLang="en-US" sz="900">
                <a:latin typeface="Arial Narrow" pitchFamily="34" charset="0"/>
              </a:rPr>
              <a:pPr algn="r"/>
              <a:t>48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531226"/>
          <a:ext cx="7301323" cy="182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6" name="Document" r:id="rId3" imgW="7301323" imgH="1821574" progId="Word.Document.8">
                  <p:embed/>
                </p:oleObj>
              </mc:Choice>
              <mc:Fallback>
                <p:oleObj name="Document" r:id="rId3" imgW="7301323" imgH="1821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31226"/>
                        <a:ext cx="7301323" cy="1821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7" name="Document" r:id="rId5" imgW="5956042" imgH="777049" progId="Word.Document.12">
                  <p:embed/>
                </p:oleObj>
              </mc:Choice>
              <mc:Fallback>
                <p:oleObj name="Document" r:id="rId5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534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Product Manager Application</a:t>
            </a:r>
            <a:endParaRPr lang="en-US" sz="40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text illustrates all of this syntax using part of the MGS application that we’ve been looking at all term</a:t>
            </a:r>
          </a:p>
          <a:p>
            <a:pPr lvl="1" eaLnBrk="1" hangingPunct="1">
              <a:defRPr/>
            </a:pPr>
            <a:r>
              <a:rPr lang="en-US" sz="2400" dirty="0"/>
              <a:t>The UI hasn’t changed much but the code is VERY different!</a:t>
            </a:r>
          </a:p>
          <a:p>
            <a:pPr lvl="1" eaLnBrk="1" hangingPunct="1">
              <a:defRPr/>
            </a:pPr>
            <a:r>
              <a:rPr lang="en-US" sz="2400" dirty="0"/>
              <a:t>Get to run on your machine</a:t>
            </a:r>
          </a:p>
          <a:p>
            <a:pPr lvl="1" eaLnBrk="1" hangingPunct="1">
              <a:defRPr/>
            </a:pPr>
            <a:r>
              <a:rPr lang="en-US" sz="2400" dirty="0"/>
              <a:t>Then let’s talk about the code</a:t>
            </a:r>
          </a:p>
        </p:txBody>
      </p:sp>
    </p:spTree>
    <p:extLst>
      <p:ext uri="{BB962C8B-B14F-4D97-AF65-F5344CB8AC3E}">
        <p14:creationId xmlns:p14="http://schemas.microsoft.com/office/powerpoint/2010/main" val="275627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23A01FE-1B54-4580-B135-8B40137579EE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52088"/>
              </p:ext>
            </p:extLst>
          </p:nvPr>
        </p:nvGraphicFramePr>
        <p:xfrm>
          <a:off x="914400" y="1143000"/>
          <a:ext cx="7321550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Document" r:id="rId4" imgW="7301323" imgH="3109529" progId="Word.Document.8">
                  <p:embed/>
                </p:oleObj>
              </mc:Choice>
              <mc:Fallback>
                <p:oleObj name="Document" r:id="rId4" imgW="7301323" imgH="31095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6963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56DE97F-CD8B-4325-835B-4BB87800AA25}" type="slidenum">
              <a:rPr lang="en-US" altLang="en-US" sz="900">
                <a:latin typeface="Arial Narrow" pitchFamily="34" charset="0"/>
              </a:rPr>
              <a:pPr algn="r"/>
              <a:t>50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1286"/>
              </p:ext>
            </p:extLst>
          </p:nvPr>
        </p:nvGraphicFramePr>
        <p:xfrm>
          <a:off x="914397" y="689614"/>
          <a:ext cx="7443515" cy="5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Document" r:id="rId4" imgW="7443515" imgH="529586" progId="Word.Document.8">
                  <p:embed/>
                </p:oleObj>
              </mc:Choice>
              <mc:Fallback>
                <p:oleObj name="Document" r:id="rId4" imgW="7443515" imgH="5295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7" y="689614"/>
                        <a:ext cx="7443515" cy="529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2" name="Picture 6" descr="14-9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14" y="1219200"/>
            <a:ext cx="6834286" cy="43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20F0EA3-6EAB-4F85-9A24-EE2D49E51746}" type="slidenum">
              <a:rPr lang="en-US" altLang="en-US" sz="900">
                <a:latin typeface="Arial Narrow" pitchFamily="34" charset="0"/>
              </a:rPr>
              <a:pPr algn="r"/>
              <a:t>51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86288"/>
              </p:ext>
            </p:extLst>
          </p:nvPr>
        </p:nvGraphicFramePr>
        <p:xfrm>
          <a:off x="914401" y="685800"/>
          <a:ext cx="7443515" cy="5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Document" r:id="rId4" imgW="7443515" imgH="544738" progId="Word.Document.8">
                  <p:embed/>
                </p:oleObj>
              </mc:Choice>
              <mc:Fallback>
                <p:oleObj name="Document" r:id="rId4" imgW="7443515" imgH="5447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685800"/>
                        <a:ext cx="7443515" cy="5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6" name="Picture 6" descr="14-9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14" y="1219200"/>
            <a:ext cx="6834286" cy="43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1D58F89-F9F6-4170-871C-B71665E04F2D}" type="slidenum">
              <a:rPr lang="en-US" altLang="en-US" sz="900">
                <a:latin typeface="Arial Narrow" pitchFamily="34" charset="0"/>
              </a:rPr>
              <a:pPr algn="r"/>
              <a:t>52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5652"/>
              </p:ext>
            </p:extLst>
          </p:nvPr>
        </p:nvGraphicFramePr>
        <p:xfrm>
          <a:off x="914400" y="1095375"/>
          <a:ext cx="7288213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Document" r:id="rId4" imgW="7301323" imgH="2874766" progId="Word.Document.8">
                  <p:embed/>
                </p:oleObj>
              </mc:Choice>
              <mc:Fallback>
                <p:oleObj name="Document" r:id="rId4" imgW="7301323" imgH="287476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5375"/>
                        <a:ext cx="7288213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8143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6B78C7B-2101-4D2E-B699-A683F635BD80}" type="slidenum">
              <a:rPr lang="en-US" altLang="en-US" sz="900">
                <a:latin typeface="Arial Narrow" pitchFamily="34" charset="0"/>
              </a:rPr>
              <a:pPr algn="r"/>
              <a:t>53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67649"/>
              </p:ext>
            </p:extLst>
          </p:nvPr>
        </p:nvGraphicFramePr>
        <p:xfrm>
          <a:off x="914400" y="1143000"/>
          <a:ext cx="7288213" cy="424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Document" r:id="rId4" imgW="7301323" imgH="4264981" progId="Word.Document.8">
                  <p:embed/>
                </p:oleObj>
              </mc:Choice>
              <mc:Fallback>
                <p:oleObj name="Document" r:id="rId4" imgW="7301323" imgH="42649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24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2401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4FD967D-9815-4E45-9F07-1F5E1FBD320E}" type="slidenum">
              <a:rPr lang="en-US" altLang="en-US" sz="900">
                <a:latin typeface="Arial Narrow" pitchFamily="34" charset="0"/>
              </a:rPr>
              <a:pPr algn="r"/>
              <a:t>54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83833"/>
              </p:ext>
            </p:extLst>
          </p:nvPr>
        </p:nvGraphicFramePr>
        <p:xfrm>
          <a:off x="914400" y="1143000"/>
          <a:ext cx="7288213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Document" r:id="rId4" imgW="7301323" imgH="5339418" progId="Word.Document.8">
                  <p:embed/>
                </p:oleObj>
              </mc:Choice>
              <mc:Fallback>
                <p:oleObj name="Document" r:id="rId4" imgW="7301323" imgH="53394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93014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917149B-375C-476A-8C43-B691EDB9E262}" type="slidenum">
              <a:rPr lang="en-US" altLang="en-US" sz="900">
                <a:latin typeface="Arial Narrow" pitchFamily="34" charset="0"/>
              </a:rPr>
              <a:pPr algn="r"/>
              <a:t>55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590989"/>
              </p:ext>
            </p:extLst>
          </p:nvPr>
        </p:nvGraphicFramePr>
        <p:xfrm>
          <a:off x="914400" y="1143000"/>
          <a:ext cx="7288213" cy="471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8" name="Document" r:id="rId4" imgW="7301323" imgH="4729826" progId="Word.Document.8">
                  <p:embed/>
                </p:oleObj>
              </mc:Choice>
              <mc:Fallback>
                <p:oleObj name="Document" r:id="rId4" imgW="7301323" imgH="47298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71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9331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D3BB156-6217-4D99-80D9-24A11CE5DA62}" type="slidenum">
              <a:rPr lang="en-US" altLang="en-US" sz="900">
                <a:latin typeface="Arial Narrow" pitchFamily="34" charset="0"/>
              </a:rPr>
              <a:pPr algn="r"/>
              <a:t>56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39504"/>
              </p:ext>
            </p:extLst>
          </p:nvPr>
        </p:nvGraphicFramePr>
        <p:xfrm>
          <a:off x="914400" y="1143000"/>
          <a:ext cx="7301323" cy="241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2" name="Document" r:id="rId4" imgW="7301323" imgH="2417483" progId="Word.Document.8">
                  <p:embed/>
                </p:oleObj>
              </mc:Choice>
              <mc:Fallback>
                <p:oleObj name="Document" r:id="rId4" imgW="7301323" imgH="24174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417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18498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501DA3C-80B0-4FDC-ACAC-8183050D5D21}" type="slidenum">
              <a:rPr lang="en-US" altLang="en-US" sz="900">
                <a:latin typeface="Arial Narrow" pitchFamily="34" charset="0"/>
              </a:rPr>
              <a:pPr algn="r"/>
              <a:t>57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495912"/>
              </p:ext>
            </p:extLst>
          </p:nvPr>
        </p:nvGraphicFramePr>
        <p:xfrm>
          <a:off x="914400" y="1135063"/>
          <a:ext cx="7288213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Document" r:id="rId4" imgW="7301323" imgH="5135260" progId="Word.Document.8">
                  <p:embed/>
                </p:oleObj>
              </mc:Choice>
              <mc:Fallback>
                <p:oleObj name="Document" r:id="rId4" imgW="7301323" imgH="51352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5063"/>
                        <a:ext cx="7288213" cy="511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24770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013B45A-CA20-416A-AEFB-46184178D5B9}" type="slidenum">
              <a:rPr lang="en-US" altLang="en-US" sz="900">
                <a:latin typeface="Arial Narrow" pitchFamily="34" charset="0"/>
              </a:rPr>
              <a:pPr algn="r"/>
              <a:t>58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830820"/>
              </p:ext>
            </p:extLst>
          </p:nvPr>
        </p:nvGraphicFramePr>
        <p:xfrm>
          <a:off x="914400" y="1143000"/>
          <a:ext cx="7288213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Document" r:id="rId4" imgW="7301323" imgH="4037779" progId="Word.Document.8">
                  <p:embed/>
                </p:oleObj>
              </mc:Choice>
              <mc:Fallback>
                <p:oleObj name="Document" r:id="rId4" imgW="7301323" imgH="40377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02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5536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C10B945-3D29-4BA5-A463-64A894369CCA}" type="slidenum">
              <a:rPr lang="en-US" altLang="en-US" sz="900">
                <a:latin typeface="Arial Narrow" pitchFamily="34" charset="0"/>
              </a:rPr>
              <a:pPr algn="r"/>
              <a:t>59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31557"/>
              </p:ext>
            </p:extLst>
          </p:nvPr>
        </p:nvGraphicFramePr>
        <p:xfrm>
          <a:off x="914400" y="1143000"/>
          <a:ext cx="7288213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5" name="Document" r:id="rId4" imgW="7301323" imgH="4959908" progId="Word.Document.8">
                  <p:embed/>
                </p:oleObj>
              </mc:Choice>
              <mc:Fallback>
                <p:oleObj name="Document" r:id="rId4" imgW="7301323" imgH="49599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07109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4504DA2-F68E-451D-B0B3-633952EEE25C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909154"/>
              </p:ext>
            </p:extLst>
          </p:nvPr>
        </p:nvGraphicFramePr>
        <p:xfrm>
          <a:off x="914400" y="1143000"/>
          <a:ext cx="7321550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Document" r:id="rId4" imgW="7301323" imgH="4267862" progId="Word.Document.8">
                  <p:embed/>
                </p:oleObj>
              </mc:Choice>
              <mc:Fallback>
                <p:oleObj name="Document" r:id="rId4" imgW="7301323" imgH="42678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425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4158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43160A7-DF20-4C8D-92BB-88CB42614D15}" type="slidenum">
              <a:rPr lang="en-US" altLang="en-US" sz="900">
                <a:latin typeface="Arial Narrow" pitchFamily="34" charset="0"/>
              </a:rPr>
              <a:pPr algn="r"/>
              <a:t>60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50569"/>
              </p:ext>
            </p:extLst>
          </p:nvPr>
        </p:nvGraphicFramePr>
        <p:xfrm>
          <a:off x="914400" y="1149350"/>
          <a:ext cx="7288213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Document" r:id="rId4" imgW="7301323" imgH="5188550" progId="Word.Document.8">
                  <p:embed/>
                </p:oleObj>
              </mc:Choice>
              <mc:Fallback>
                <p:oleObj name="Document" r:id="rId4" imgW="7301323" imgH="51885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9350"/>
                        <a:ext cx="7288213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64567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87522EB-F4ED-4F7F-9B6A-2A68D194FDE7}" type="slidenum">
              <a:rPr lang="en-US" altLang="en-US" sz="900">
                <a:latin typeface="Arial Narrow" pitchFamily="34" charset="0"/>
              </a:rPr>
              <a:pPr algn="r"/>
              <a:t>61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45484"/>
              </p:ext>
            </p:extLst>
          </p:nvPr>
        </p:nvGraphicFramePr>
        <p:xfrm>
          <a:off x="914400" y="1143000"/>
          <a:ext cx="7288213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6" name="Document" r:id="rId4" imgW="7301323" imgH="5188550" progId="Word.Document.8">
                  <p:embed/>
                </p:oleObj>
              </mc:Choice>
              <mc:Fallback>
                <p:oleObj name="Document" r:id="rId4" imgW="7301323" imgH="51885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16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29882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99D00C7-1DA3-4FED-9BBF-97ED094F78DA}" type="slidenum">
              <a:rPr lang="en-US" altLang="en-US" sz="900">
                <a:latin typeface="Arial Narrow" pitchFamily="34" charset="0"/>
              </a:rPr>
              <a:pPr algn="r"/>
              <a:t>62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61946"/>
              </p:ext>
            </p:extLst>
          </p:nvPr>
        </p:nvGraphicFramePr>
        <p:xfrm>
          <a:off x="914400" y="1143000"/>
          <a:ext cx="7288213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Document" r:id="rId4" imgW="7301323" imgH="3110970" progId="Word.Document.8">
                  <p:embed/>
                </p:oleObj>
              </mc:Choice>
              <mc:Fallback>
                <p:oleObj name="Document" r:id="rId4" imgW="7301323" imgH="31109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72974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93F513E-9EFA-4F7F-A25D-E1C12988E96E}" type="slidenum">
              <a:rPr lang="en-US" altLang="en-US" sz="900">
                <a:latin typeface="Arial Narrow" pitchFamily="34" charset="0"/>
              </a:rPr>
              <a:pPr algn="r"/>
              <a:t>63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662267"/>
              </p:ext>
            </p:extLst>
          </p:nvPr>
        </p:nvGraphicFramePr>
        <p:xfrm>
          <a:off x="914400" y="1147762"/>
          <a:ext cx="7569200" cy="5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Document" r:id="rId4" imgW="7537773" imgH="5328976" progId="Word.Document.8">
                  <p:embed/>
                </p:oleObj>
              </mc:Choice>
              <mc:Fallback>
                <p:oleObj name="Document" r:id="rId4" imgW="7537773" imgH="53289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2"/>
                        <a:ext cx="7569200" cy="532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15289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7884EB7-5939-42CF-997E-0FE8D79A6CAB}" type="slidenum">
              <a:rPr lang="en-US" altLang="en-US" sz="900">
                <a:latin typeface="Arial Narrow" pitchFamily="34" charset="0"/>
              </a:rPr>
              <a:pPr algn="r"/>
              <a:t>64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506550"/>
              </p:ext>
            </p:extLst>
          </p:nvPr>
        </p:nvGraphicFramePr>
        <p:xfrm>
          <a:off x="914400" y="1104900"/>
          <a:ext cx="728821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Document" r:id="rId4" imgW="7301323" imgH="1952638" progId="Word.Document.8">
                  <p:embed/>
                </p:oleObj>
              </mc:Choice>
              <mc:Fallback>
                <p:oleObj name="Document" r:id="rId4" imgW="7301323" imgH="19526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4900"/>
                        <a:ext cx="7288213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465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Lab 6</a:t>
            </a:r>
            <a:endParaRPr lang="en-US" sz="40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Convert lab 5 to an object oriented application</a:t>
            </a:r>
          </a:p>
          <a:p>
            <a:pPr lvl="1" eaLnBrk="1" hangingPunct="1">
              <a:defRPr/>
            </a:pPr>
            <a:r>
              <a:rPr lang="en-US" sz="2000" dirty="0"/>
              <a:t>Start with your solution to lab 5</a:t>
            </a:r>
          </a:p>
          <a:p>
            <a:pPr lvl="1" eaLnBrk="1" hangingPunct="1">
              <a:defRPr/>
            </a:pPr>
            <a:r>
              <a:rPr lang="en-US" sz="2000" dirty="0"/>
              <a:t>Add the files from the model in chapter 14, Product and Catalog, to the model folder from lab 5</a:t>
            </a:r>
          </a:p>
          <a:p>
            <a:pPr lvl="1" eaLnBrk="1" hangingPunct="1">
              <a:defRPr/>
            </a:pPr>
            <a:r>
              <a:rPr lang="en-US" sz="2000" dirty="0"/>
              <a:t>Replace the contents of the model files that access the database in lab 5 with classes that access the database.  You’ll copy and paste the </a:t>
            </a:r>
            <a:r>
              <a:rPr lang="en-US" sz="2000" dirty="0" err="1"/>
              <a:t>ProductDB</a:t>
            </a:r>
            <a:r>
              <a:rPr lang="en-US" sz="2000" dirty="0"/>
              <a:t> class from chapter 14.   The </a:t>
            </a:r>
            <a:r>
              <a:rPr lang="en-US" sz="2000" dirty="0" err="1"/>
              <a:t>CategoryDB</a:t>
            </a:r>
            <a:r>
              <a:rPr lang="en-US" sz="2000" dirty="0"/>
              <a:t> class from chapter 14 in missing the method that adds a category as well as the method that deletes a category.  You’ll have to add those but you have lots of this code written in the version from lab 5.</a:t>
            </a:r>
          </a:p>
          <a:p>
            <a:pPr lvl="1" eaLnBrk="1" hangingPunct="1">
              <a:defRPr/>
            </a:pPr>
            <a:r>
              <a:rPr lang="en-US" sz="2000" dirty="0"/>
              <a:t>Rewrite the controller and the views from lab 5 so that they use your classes.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51876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Next Time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We’re done with new content.  The rest of the term we’ll spend building the Lab </a:t>
            </a:r>
            <a:r>
              <a:rPr lang="en-US"/>
              <a:t>Management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9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8830C1B-8F13-437E-B508-D458CF3DB9D0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26889"/>
              </p:ext>
            </p:extLst>
          </p:nvPr>
        </p:nvGraphicFramePr>
        <p:xfrm>
          <a:off x="914400" y="1143000"/>
          <a:ext cx="7321550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Document" r:id="rId4" imgW="7301323" imgH="4266421" progId="Word.Document.8">
                  <p:embed/>
                </p:oleObj>
              </mc:Choice>
              <mc:Fallback>
                <p:oleObj name="Document" r:id="rId4" imgW="7301323" imgH="42664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425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13878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31D5A1D-8231-41BD-8300-54349050FEF3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984039"/>
              </p:ext>
            </p:extLst>
          </p:nvPr>
        </p:nvGraphicFramePr>
        <p:xfrm>
          <a:off x="914400" y="1143000"/>
          <a:ext cx="7288213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Document" r:id="rId4" imgW="7301323" imgH="3572934" progId="Word.Document.8">
                  <p:embed/>
                </p:oleObj>
              </mc:Choice>
              <mc:Fallback>
                <p:oleObj name="Document" r:id="rId4" imgW="7301323" imgH="357293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4093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C14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6FC6C39-2AE6-4ADB-B131-DEC152E22D8E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26045"/>
              </p:ext>
            </p:extLst>
          </p:nvPr>
        </p:nvGraphicFramePr>
        <p:xfrm>
          <a:off x="914400" y="1143000"/>
          <a:ext cx="733425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Document" r:id="rId4" imgW="7301323" imgH="4493623" progId="Word.Document.8">
                  <p:embed/>
                </p:oleObj>
              </mc:Choice>
              <mc:Fallback>
                <p:oleObj name="Document" r:id="rId4" imgW="7301323" imgH="44936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34250" cy="448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1007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367</TotalTime>
  <Words>1381</Words>
  <Application>Microsoft Office PowerPoint</Application>
  <PresentationFormat>On-screen Show (4:3)</PresentationFormat>
  <Paragraphs>269</Paragraphs>
  <Slides>66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Arial Narrow</vt:lpstr>
      <vt:lpstr>Times New Roman</vt:lpstr>
      <vt:lpstr>1_Master slides</vt:lpstr>
      <vt:lpstr>Document</vt:lpstr>
      <vt:lpstr>PowerPoint Presentation</vt:lpstr>
      <vt:lpstr>Topics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Manager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6</vt:lpstr>
      <vt:lpstr>Next Time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 Taylor</dc:creator>
  <cp:lastModifiedBy>Amanda Akins</cp:lastModifiedBy>
  <cp:revision>47</cp:revision>
  <dcterms:created xsi:type="dcterms:W3CDTF">2010-12-01T00:54:58Z</dcterms:created>
  <dcterms:modified xsi:type="dcterms:W3CDTF">2016-11-03T21:07:07Z</dcterms:modified>
</cp:coreProperties>
</file>