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108"/>
  </p:notesMasterIdLst>
  <p:handoutMasterIdLst>
    <p:handoutMasterId r:id="rId109"/>
  </p:handoutMasterIdLst>
  <p:sldIdLst>
    <p:sldId id="256" r:id="rId2"/>
    <p:sldId id="319" r:id="rId3"/>
    <p:sldId id="323" r:id="rId4"/>
    <p:sldId id="320" r:id="rId5"/>
    <p:sldId id="259" r:id="rId6"/>
    <p:sldId id="260" r:id="rId7"/>
    <p:sldId id="262" r:id="rId8"/>
    <p:sldId id="305" r:id="rId9"/>
    <p:sldId id="306" r:id="rId10"/>
    <p:sldId id="307" r:id="rId11"/>
    <p:sldId id="304" r:id="rId12"/>
    <p:sldId id="263" r:id="rId13"/>
    <p:sldId id="264" r:id="rId14"/>
    <p:sldId id="265" r:id="rId15"/>
    <p:sldId id="310" r:id="rId16"/>
    <p:sldId id="330" r:id="rId17"/>
    <p:sldId id="324" r:id="rId18"/>
    <p:sldId id="325" r:id="rId19"/>
    <p:sldId id="326" r:id="rId20"/>
    <p:sldId id="333" r:id="rId21"/>
    <p:sldId id="278" r:id="rId22"/>
    <p:sldId id="279" r:id="rId23"/>
    <p:sldId id="280" r:id="rId24"/>
    <p:sldId id="281" r:id="rId25"/>
    <p:sldId id="282" r:id="rId26"/>
    <p:sldId id="283" r:id="rId27"/>
    <p:sldId id="311" r:id="rId28"/>
    <p:sldId id="312" r:id="rId29"/>
    <p:sldId id="313" r:id="rId30"/>
    <p:sldId id="331" r:id="rId31"/>
    <p:sldId id="288" r:id="rId32"/>
    <p:sldId id="289" r:id="rId33"/>
    <p:sldId id="286" r:id="rId34"/>
    <p:sldId id="314" r:id="rId35"/>
    <p:sldId id="315" r:id="rId36"/>
    <p:sldId id="316" r:id="rId37"/>
    <p:sldId id="317" r:id="rId38"/>
    <p:sldId id="318" r:id="rId39"/>
    <p:sldId id="297" r:id="rId40"/>
    <p:sldId id="298" r:id="rId41"/>
    <p:sldId id="299" r:id="rId42"/>
    <p:sldId id="300" r:id="rId43"/>
    <p:sldId id="301" r:id="rId44"/>
    <p:sldId id="302" r:id="rId45"/>
    <p:sldId id="334" r:id="rId46"/>
    <p:sldId id="335" r:id="rId47"/>
    <p:sldId id="336" r:id="rId48"/>
    <p:sldId id="350" r:id="rId49"/>
    <p:sldId id="337" r:id="rId50"/>
    <p:sldId id="338" r:id="rId51"/>
    <p:sldId id="339" r:id="rId52"/>
    <p:sldId id="351" r:id="rId53"/>
    <p:sldId id="340" r:id="rId54"/>
    <p:sldId id="341" r:id="rId55"/>
    <p:sldId id="342" r:id="rId56"/>
    <p:sldId id="352" r:id="rId57"/>
    <p:sldId id="343" r:id="rId58"/>
    <p:sldId id="344" r:id="rId59"/>
    <p:sldId id="345" r:id="rId60"/>
    <p:sldId id="346" r:id="rId61"/>
    <p:sldId id="347" r:id="rId62"/>
    <p:sldId id="348" r:id="rId63"/>
    <p:sldId id="349" r:id="rId64"/>
    <p:sldId id="365" r:id="rId65"/>
    <p:sldId id="353" r:id="rId66"/>
    <p:sldId id="354" r:id="rId67"/>
    <p:sldId id="366" r:id="rId68"/>
    <p:sldId id="355" r:id="rId69"/>
    <p:sldId id="356" r:id="rId70"/>
    <p:sldId id="357" r:id="rId71"/>
    <p:sldId id="358" r:id="rId72"/>
    <p:sldId id="367" r:id="rId73"/>
    <p:sldId id="359" r:id="rId74"/>
    <p:sldId id="360" r:id="rId75"/>
    <p:sldId id="361" r:id="rId76"/>
    <p:sldId id="362" r:id="rId77"/>
    <p:sldId id="363" r:id="rId78"/>
    <p:sldId id="332" r:id="rId79"/>
    <p:sldId id="391" r:id="rId80"/>
    <p:sldId id="393" r:id="rId81"/>
    <p:sldId id="394"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5" r:id="rId106"/>
    <p:sldId id="322" r:id="rId10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8" autoAdjust="0"/>
  </p:normalViewPr>
  <p:slideViewPr>
    <p:cSldViewPr>
      <p:cViewPr varScale="1">
        <p:scale>
          <a:sx n="53" d="100"/>
          <a:sy n="53" d="100"/>
        </p:scale>
        <p:origin x="90"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image" Target="../media/image86.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image" Target="../media/image113.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image" Target="../media/image124.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image" Target="../media/image126.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image" Target="../media/image128.e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32.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37.emf"/><Relationship Id="rId1" Type="http://schemas.openxmlformats.org/officeDocument/2006/relationships/image" Target="../media/image136.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image" Target="../media/image138.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43.emf"/><Relationship Id="rId1" Type="http://schemas.openxmlformats.org/officeDocument/2006/relationships/image" Target="../media/image142.e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image" Target="../media/image144.e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48.e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151.emf"/><Relationship Id="rId1" Type="http://schemas.openxmlformats.org/officeDocument/2006/relationships/image" Target="../media/image150.e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155.emf"/><Relationship Id="rId1" Type="http://schemas.openxmlformats.org/officeDocument/2006/relationships/image" Target="../media/image15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57.emf"/><Relationship Id="rId1" Type="http://schemas.openxmlformats.org/officeDocument/2006/relationships/image" Target="../media/image156.e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161.emf"/><Relationship Id="rId1" Type="http://schemas.openxmlformats.org/officeDocument/2006/relationships/image" Target="../media/image160.e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163.emf"/><Relationship Id="rId1" Type="http://schemas.openxmlformats.org/officeDocument/2006/relationships/image" Target="../media/image162.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image" Target="../media/image16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AE779C0B-48B4-426D-BDC7-23D8E79EEA4D}" type="datetimeFigureOut">
              <a:rPr lang="en-US" altLang="en-US"/>
              <a:pPr/>
              <a:t>10/29/2016</a:t>
            </a:fld>
            <a:endParaRPr lang="en-US" alt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575056-2624-4B10-B520-6DB435F2AA3D}" type="slidenum">
              <a:rPr lang="en-US" altLang="en-US"/>
              <a:pPr/>
              <a:t>‹#›</a:t>
            </a:fld>
            <a:endParaRPr lang="en-US" altLang="en-US"/>
          </a:p>
        </p:txBody>
      </p:sp>
    </p:spTree>
    <p:extLst>
      <p:ext uri="{BB962C8B-B14F-4D97-AF65-F5344CB8AC3E}">
        <p14:creationId xmlns:p14="http://schemas.microsoft.com/office/powerpoint/2010/main" val="3019938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067DFA8-5D02-4FC9-AB29-27DCD7642692}" type="slidenum">
              <a:rPr lang="en-US"/>
              <a:pPr>
                <a:defRPr/>
              </a:pPr>
              <a:t>‹#›</a:t>
            </a:fld>
            <a:endParaRPr lang="en-US"/>
          </a:p>
        </p:txBody>
      </p:sp>
    </p:spTree>
    <p:extLst>
      <p:ext uri="{BB962C8B-B14F-4D97-AF65-F5344CB8AC3E}">
        <p14:creationId xmlns:p14="http://schemas.microsoft.com/office/powerpoint/2010/main" val="2591543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0ADFB0-F0AE-4672-85F3-4269E12E7AD0}" type="slidenum">
              <a:rPr lang="en-US" altLang="en-US" sz="1200"/>
              <a:pPr/>
              <a:t>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83209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2591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51483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8947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78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52253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7683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019AB5-2B3E-42FD-B097-E23D827DDDE3}" type="slidenum">
              <a:rPr lang="en-US" altLang="en-US" smtClean="0">
                <a:latin typeface="Arial" panose="020B0604020202020204" pitchFamily="34" charset="0"/>
              </a:rPr>
              <a:pPr/>
              <a:t>20</a:t>
            </a:fld>
            <a:endParaRPr lang="en-US" altLang="en-US">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2048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6917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12445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4159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F24AAAD-F7D8-41D1-972D-C217F9CF2AA1}"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8212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8970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77925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52580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54044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4349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78371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9095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2835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50918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752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23028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71865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58971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93913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34562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27280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24126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25256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579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44518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136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7919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411732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230408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a:endParaRPr>
          </a:p>
        </p:txBody>
      </p:sp>
    </p:spTree>
    <p:extLst>
      <p:ext uri="{BB962C8B-B14F-4D97-AF65-F5344CB8AC3E}">
        <p14:creationId xmlns:p14="http://schemas.microsoft.com/office/powerpoint/2010/main" val="4170050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373898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959717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94417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0455713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90650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652102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25335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9924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708031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514532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40370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2958656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7226234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0000020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5911722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687107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40271335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2231373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482207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6266458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5301232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22378833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6741924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10870393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a:endParaRPr>
          </a:p>
        </p:txBody>
      </p:sp>
    </p:spTree>
    <p:extLst>
      <p:ext uri="{BB962C8B-B14F-4D97-AF65-F5344CB8AC3E}">
        <p14:creationId xmlns:p14="http://schemas.microsoft.com/office/powerpoint/2010/main" val="3259793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03718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663363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027810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847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4376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06933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303116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556433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71406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519484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156953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579337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34174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213236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2724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28203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26654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35525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985301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276350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09264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204921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0347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2548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Murach's PHP and MySQL, C4</a:t>
            </a:r>
          </a:p>
        </p:txBody>
      </p:sp>
      <p:sp>
        <p:nvSpPr>
          <p:cNvPr id="3" name="Footer Placeholder 2"/>
          <p:cNvSpPr>
            <a:spLocks noGrp="1"/>
          </p:cNvSpPr>
          <p:nvPr>
            <p:ph type="ftr" sz="quarter" idx="11"/>
          </p:nvPr>
        </p:nvSpPr>
        <p:spPr/>
        <p:txBody>
          <a:bodyPr/>
          <a:lstStyle>
            <a:lvl1pPr>
              <a:defRPr/>
            </a:lvl1pPr>
          </a:lstStyle>
          <a:p>
            <a:r>
              <a:rPr lang="en-US" altLang="en-US" dirty="0"/>
              <a:t>© 2014, Mike </a:t>
            </a:r>
            <a:r>
              <a:rPr lang="en-US" altLang="en-US" dirty="0" err="1"/>
              <a:t>Murach</a:t>
            </a:r>
            <a:r>
              <a:rPr lang="en-US" altLang="en-US" dirty="0"/>
              <a:t> &amp; Associates, Inc.</a:t>
            </a:r>
          </a:p>
        </p:txBody>
      </p:sp>
      <p:sp>
        <p:nvSpPr>
          <p:cNvPr id="4" name="Slide Number Placeholder 3"/>
          <p:cNvSpPr>
            <a:spLocks noGrp="1"/>
          </p:cNvSpPr>
          <p:nvPr>
            <p:ph type="sldNum" sz="quarter" idx="12"/>
          </p:nvPr>
        </p:nvSpPr>
        <p:spPr/>
        <p:txBody>
          <a:bodyPr/>
          <a:lstStyle>
            <a:lvl1pPr algn="l">
              <a:defRPr sz="1400">
                <a:latin typeface="Times New Roman" pitchFamily="18" charset="0"/>
              </a:defRPr>
            </a:lvl1pPr>
          </a:lstStyle>
          <a:p>
            <a:endParaRPr lang="en-US" altLang="en-US"/>
          </a:p>
          <a:p>
            <a:pPr algn="r"/>
            <a:r>
              <a:rPr lang="en-US" altLang="en-US" sz="900">
                <a:latin typeface="Arial Narrow" pitchFamily="34" charset="0"/>
              </a:rPr>
              <a:t>Slide </a:t>
            </a:r>
            <a:fld id="{E22C9BFC-9F64-4972-B00C-094B5E8ECEDF}" type="slidenum">
              <a:rPr lang="en-US" altLang="en-US" sz="900">
                <a:latin typeface="Arial Narrow" pitchFamily="34" charset="0"/>
              </a:rPr>
              <a:pPr algn="r"/>
              <a:t>‹#›</a:t>
            </a:fld>
            <a:endParaRPr lang="en-US" altLang="en-US" sz="900">
              <a:latin typeface="Arial Narrow" pitchFamily="34" charset="0"/>
            </a:endParaRPr>
          </a:p>
        </p:txBody>
      </p:sp>
    </p:spTree>
    <p:extLst>
      <p:ext uri="{BB962C8B-B14F-4D97-AF65-F5344CB8AC3E}">
        <p14:creationId xmlns:p14="http://schemas.microsoft.com/office/powerpoint/2010/main" val="80571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30D1A000-2D89-45A0-B390-B2B7EFD1FD19}" type="slidenum">
              <a:rPr lang="en-US" altLang="en-US"/>
              <a:pPr/>
              <a:t>‹#›</a:t>
            </a:fld>
            <a:endParaRPr lang="en-US" altLang="en-US"/>
          </a:p>
        </p:txBody>
      </p:sp>
    </p:spTree>
    <p:extLst>
      <p:ext uri="{BB962C8B-B14F-4D97-AF65-F5344CB8AC3E}">
        <p14:creationId xmlns:p14="http://schemas.microsoft.com/office/powerpoint/2010/main" val="1711137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r>
              <a:rPr lang="en-US" altLang="en-US"/>
              <a:t>Murach's PHP and MySQL, C4</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r>
              <a:rPr lang="en-US" altLang="en-US" dirty="0"/>
              <a:t>© 2014, Mike </a:t>
            </a:r>
            <a:r>
              <a:rPr lang="en-US" altLang="en-US" dirty="0" err="1"/>
              <a:t>Murach</a:t>
            </a:r>
            <a:r>
              <a:rPr lang="en-US" altLang="en-US" dirty="0"/>
              <a:t> &amp; Associates, Inc.</a:t>
            </a:r>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endParaRPr lang="en-US" altLang="en-US" sz="1400">
              <a:latin typeface="Times New Roman" pitchFamily="18" charset="0"/>
            </a:endParaRPr>
          </a:p>
          <a:p>
            <a:r>
              <a:rPr lang="en-US" altLang="en-US"/>
              <a:t>Slide </a:t>
            </a:r>
            <a:fld id="{6D480CE8-CD84-434B-B73B-9AEF0F955A6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package" Target="../embeddings/Microsoft_Word_Document5.docx"/><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159.emf"/><Relationship Id="rId2" Type="http://schemas.openxmlformats.org/officeDocument/2006/relationships/slideLayout" Target="../slideLayouts/slideLayout1.xml"/><Relationship Id="rId1" Type="http://schemas.openxmlformats.org/officeDocument/2006/relationships/vmlDrawing" Target="../drawings/vmlDrawing81.vml"/><Relationship Id="rId6" Type="http://schemas.openxmlformats.org/officeDocument/2006/relationships/package" Target="../embeddings/Microsoft_Word_Document71.docx"/><Relationship Id="rId5" Type="http://schemas.openxmlformats.org/officeDocument/2006/relationships/image" Target="../media/image158.emf"/><Relationship Id="rId4" Type="http://schemas.openxmlformats.org/officeDocument/2006/relationships/oleObject" Target="../embeddings/oleObject81.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4.xml"/><Relationship Id="rId7" Type="http://schemas.openxmlformats.org/officeDocument/2006/relationships/image" Target="../media/image161.emf"/><Relationship Id="rId2" Type="http://schemas.openxmlformats.org/officeDocument/2006/relationships/slideLayout" Target="../slideLayouts/slideLayout1.xml"/><Relationship Id="rId1" Type="http://schemas.openxmlformats.org/officeDocument/2006/relationships/vmlDrawing" Target="../drawings/vmlDrawing82.vml"/><Relationship Id="rId6" Type="http://schemas.openxmlformats.org/officeDocument/2006/relationships/package" Target="../embeddings/Microsoft_Word_Document72.docx"/><Relationship Id="rId5" Type="http://schemas.openxmlformats.org/officeDocument/2006/relationships/image" Target="../media/image160.emf"/><Relationship Id="rId4" Type="http://schemas.openxmlformats.org/officeDocument/2006/relationships/oleObject" Target="../embeddings/oleObject82.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5.xml"/><Relationship Id="rId7" Type="http://schemas.openxmlformats.org/officeDocument/2006/relationships/image" Target="../media/image163.emf"/><Relationship Id="rId2" Type="http://schemas.openxmlformats.org/officeDocument/2006/relationships/slideLayout" Target="../slideLayouts/slideLayout1.xml"/><Relationship Id="rId1" Type="http://schemas.openxmlformats.org/officeDocument/2006/relationships/vmlDrawing" Target="../drawings/vmlDrawing83.vml"/><Relationship Id="rId6" Type="http://schemas.openxmlformats.org/officeDocument/2006/relationships/package" Target="../embeddings/Microsoft_Word_Document73.docx"/><Relationship Id="rId5" Type="http://schemas.openxmlformats.org/officeDocument/2006/relationships/image" Target="../media/image162.emf"/><Relationship Id="rId4" Type="http://schemas.openxmlformats.org/officeDocument/2006/relationships/oleObject" Target="../embeddings/oleObject83.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image" Target="../media/image165.emf"/><Relationship Id="rId2" Type="http://schemas.openxmlformats.org/officeDocument/2006/relationships/slideLayout" Target="../slideLayouts/slideLayout1.xml"/><Relationship Id="rId1" Type="http://schemas.openxmlformats.org/officeDocument/2006/relationships/vmlDrawing" Target="../drawings/vmlDrawing84.vml"/><Relationship Id="rId6" Type="http://schemas.openxmlformats.org/officeDocument/2006/relationships/package" Target="../embeddings/Microsoft_Word_Document74.docx"/><Relationship Id="rId5" Type="http://schemas.openxmlformats.org/officeDocument/2006/relationships/image" Target="../media/image164.emf"/><Relationship Id="rId4" Type="http://schemas.openxmlformats.org/officeDocument/2006/relationships/oleObject" Target="../embeddings/oleObject84.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package" Target="../embeddings/Microsoft_Word_Document6.docx"/><Relationship Id="rId5" Type="http://schemas.openxmlformats.org/officeDocument/2006/relationships/image" Target="../media/image14.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7.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package" Target="../embeddings/Microsoft_Word_Document7.docx"/><Relationship Id="rId5" Type="http://schemas.openxmlformats.org/officeDocument/2006/relationships/image" Target="../media/image16.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package" Target="../embeddings/Microsoft_Word_Document8.docx"/><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1.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package" Target="../embeddings/Microsoft_Word_Document9.docx"/><Relationship Id="rId5" Type="http://schemas.openxmlformats.org/officeDocument/2006/relationships/image" Target="../media/image20.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3.e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package" Target="../embeddings/Microsoft_Word_Document10.docx"/><Relationship Id="rId5" Type="http://schemas.openxmlformats.org/officeDocument/2006/relationships/image" Target="../media/image22.e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5.e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package" Target="../embeddings/Microsoft_Word_Document11.docx"/><Relationship Id="rId5" Type="http://schemas.openxmlformats.org/officeDocument/2006/relationships/image" Target="../media/image24.e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7.e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package" Target="../embeddings/Microsoft_Word_Document12.docx"/><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3.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package" Target="../embeddings/Microsoft_Word_Document13.docx"/><Relationship Id="rId5" Type="http://schemas.openxmlformats.org/officeDocument/2006/relationships/image" Target="../media/image32.e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5.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package" Target="../embeddings/Microsoft_Word_Document14.docx"/><Relationship Id="rId5" Type="http://schemas.openxmlformats.org/officeDocument/2006/relationships/image" Target="../media/image34.e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7.e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package" Target="../embeddings/Microsoft_Word_Document15.docx"/><Relationship Id="rId5" Type="http://schemas.openxmlformats.org/officeDocument/2006/relationships/image" Target="../media/image36.e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9.e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package" Target="../embeddings/Microsoft_Word_Document16.docx"/><Relationship Id="rId5" Type="http://schemas.openxmlformats.org/officeDocument/2006/relationships/image" Target="../media/image38.emf"/><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41.e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package" Target="../embeddings/Microsoft_Word_Document17.docx"/><Relationship Id="rId5" Type="http://schemas.openxmlformats.org/officeDocument/2006/relationships/image" Target="../media/image40.e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3.e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package" Target="../embeddings/Microsoft_Word_Document18.docx"/><Relationship Id="rId5" Type="http://schemas.openxmlformats.org/officeDocument/2006/relationships/image" Target="../media/image42.e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5.e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package" Target="../embeddings/Microsoft_Word_Document19.docx"/><Relationship Id="rId5" Type="http://schemas.openxmlformats.org/officeDocument/2006/relationships/image" Target="../media/image44.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47.png"/><Relationship Id="rId5" Type="http://schemas.openxmlformats.org/officeDocument/2006/relationships/image" Target="../media/image46.e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1.e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package" Target="../embeddings/Microsoft_Word_Document20.docx"/><Relationship Id="rId5" Type="http://schemas.openxmlformats.org/officeDocument/2006/relationships/image" Target="../media/image50.e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3.e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package" Target="../embeddings/Microsoft_Word_Document21.docx"/><Relationship Id="rId5" Type="http://schemas.openxmlformats.org/officeDocument/2006/relationships/image" Target="../media/image52.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55.e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package" Target="../embeddings/Microsoft_Word_Document22.docx"/><Relationship Id="rId5" Type="http://schemas.openxmlformats.org/officeDocument/2006/relationships/image" Target="../media/image54.e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57.e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package" Target="../embeddings/Microsoft_Word_Document23.docx"/><Relationship Id="rId5" Type="http://schemas.openxmlformats.org/officeDocument/2006/relationships/image" Target="../media/image56.emf"/><Relationship Id="rId4" Type="http://schemas.openxmlformats.org/officeDocument/2006/relationships/oleObject" Target="../embeddings/oleObject2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9.e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package" Target="../embeddings/Microsoft_Word_Document24.docx"/><Relationship Id="rId5" Type="http://schemas.openxmlformats.org/officeDocument/2006/relationships/image" Target="../media/image58.emf"/><Relationship Id="rId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61.e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package" Target="../embeddings/Microsoft_Word_Document25.docx"/><Relationship Id="rId5" Type="http://schemas.openxmlformats.org/officeDocument/2006/relationships/image" Target="../media/image60.emf"/><Relationship Id="rId4"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3.emf"/><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package" Target="../embeddings/Microsoft_Word_Document26.docx"/><Relationship Id="rId5" Type="http://schemas.openxmlformats.org/officeDocument/2006/relationships/image" Target="../media/image62.emf"/><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65.emf"/><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package" Target="../embeddings/Microsoft_Word_Document27.docx"/><Relationship Id="rId5" Type="http://schemas.openxmlformats.org/officeDocument/2006/relationships/image" Target="../media/image64.emf"/><Relationship Id="rId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67.emf"/><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package" Target="../embeddings/Microsoft_Word_Document28.docx"/><Relationship Id="rId5" Type="http://schemas.openxmlformats.org/officeDocument/2006/relationships/image" Target="../media/image66.emf"/><Relationship Id="rId4" Type="http://schemas.openxmlformats.org/officeDocument/2006/relationships/oleObject" Target="../embeddings/oleObject3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69.e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package" Target="../embeddings/Microsoft_Word_Document29.docx"/><Relationship Id="rId5" Type="http://schemas.openxmlformats.org/officeDocument/2006/relationships/image" Target="../media/image68.emf"/><Relationship Id="rId4" Type="http://schemas.openxmlformats.org/officeDocument/2006/relationships/oleObject" Target="../embeddings/oleObject3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71.e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package" Target="../embeddings/Microsoft_Word_Document30.docx"/><Relationship Id="rId5" Type="http://schemas.openxmlformats.org/officeDocument/2006/relationships/image" Target="../media/image70.emf"/><Relationship Id="rId4" Type="http://schemas.openxmlformats.org/officeDocument/2006/relationships/oleObject" Target="../embeddings/oleObject3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73.e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package" Target="../embeddings/Microsoft_Word_Document31.docx"/><Relationship Id="rId5" Type="http://schemas.openxmlformats.org/officeDocument/2006/relationships/image" Target="../media/image72.emf"/><Relationship Id="rId4"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image" Target="../media/image75.png"/><Relationship Id="rId5" Type="http://schemas.openxmlformats.org/officeDocument/2006/relationships/image" Target="../media/image74.emf"/><Relationship Id="rId4" Type="http://schemas.openxmlformats.org/officeDocument/2006/relationships/oleObject" Target="../embeddings/oleObject3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image" Target="../media/image77.png"/><Relationship Id="rId5" Type="http://schemas.openxmlformats.org/officeDocument/2006/relationships/image" Target="../media/image76.emf"/><Relationship Id="rId4" Type="http://schemas.openxmlformats.org/officeDocument/2006/relationships/oleObject" Target="../embeddings/oleObject3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79.emf"/><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package" Target="../embeddings/Microsoft_Word_Document32.docx"/><Relationship Id="rId5" Type="http://schemas.openxmlformats.org/officeDocument/2006/relationships/image" Target="../media/image78.emf"/><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package" Target="../embeddings/Microsoft_Word_Document.docx"/><Relationship Id="rId5" Type="http://schemas.openxmlformats.org/officeDocument/2006/relationships/image" Target="../media/image2.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81.emf"/><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package" Target="../embeddings/Microsoft_Word_Document33.docx"/><Relationship Id="rId5" Type="http://schemas.openxmlformats.org/officeDocument/2006/relationships/image" Target="../media/image80.emf"/><Relationship Id="rId4"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83.emf"/><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package" Target="../embeddings/Microsoft_Word_Document34.docx"/><Relationship Id="rId5" Type="http://schemas.openxmlformats.org/officeDocument/2006/relationships/image" Target="../media/image82.emf"/><Relationship Id="rId4" Type="http://schemas.openxmlformats.org/officeDocument/2006/relationships/oleObject" Target="../embeddings/oleObject4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85.emf"/><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package" Target="../embeddings/Microsoft_Word_Document35.docx"/><Relationship Id="rId5" Type="http://schemas.openxmlformats.org/officeDocument/2006/relationships/image" Target="../media/image84.emf"/><Relationship Id="rId4" Type="http://schemas.openxmlformats.org/officeDocument/2006/relationships/oleObject" Target="../embeddings/oleObject4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87.emf"/><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package" Target="../embeddings/Microsoft_Word_Document36.docx"/><Relationship Id="rId5" Type="http://schemas.openxmlformats.org/officeDocument/2006/relationships/image" Target="../media/image86.emf"/><Relationship Id="rId4" Type="http://schemas.openxmlformats.org/officeDocument/2006/relationships/oleObject" Target="../embeddings/oleObject4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89.emf"/><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package" Target="../embeddings/Microsoft_Word_Document37.docx"/><Relationship Id="rId5" Type="http://schemas.openxmlformats.org/officeDocument/2006/relationships/image" Target="../media/image88.emf"/><Relationship Id="rId4" Type="http://schemas.openxmlformats.org/officeDocument/2006/relationships/oleObject" Target="../embeddings/oleObject4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91.emf"/><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package" Target="../embeddings/Microsoft_Word_Document38.docx"/><Relationship Id="rId5" Type="http://schemas.openxmlformats.org/officeDocument/2006/relationships/image" Target="../media/image90.emf"/><Relationship Id="rId4" Type="http://schemas.openxmlformats.org/officeDocument/2006/relationships/oleObject" Target="../embeddings/oleObject46.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93.emf"/><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package" Target="../embeddings/Microsoft_Word_Document39.docx"/><Relationship Id="rId5" Type="http://schemas.openxmlformats.org/officeDocument/2006/relationships/image" Target="../media/image92.emf"/><Relationship Id="rId4" Type="http://schemas.openxmlformats.org/officeDocument/2006/relationships/oleObject" Target="../embeddings/oleObject4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95.emf"/><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package" Target="../embeddings/Microsoft_Word_Document40.docx"/><Relationship Id="rId5" Type="http://schemas.openxmlformats.org/officeDocument/2006/relationships/image" Target="../media/image94.emf"/><Relationship Id="rId4" Type="http://schemas.openxmlformats.org/officeDocument/2006/relationships/oleObject" Target="../embeddings/oleObject4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package" Target="../embeddings/Microsoft_Word_Document1.docx"/><Relationship Id="rId5" Type="http://schemas.openxmlformats.org/officeDocument/2006/relationships/image" Target="../media/image4.e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97.emf"/><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package" Target="../embeddings/Microsoft_Word_Document41.docx"/><Relationship Id="rId5" Type="http://schemas.openxmlformats.org/officeDocument/2006/relationships/image" Target="../media/image96.emf"/><Relationship Id="rId4" Type="http://schemas.openxmlformats.org/officeDocument/2006/relationships/oleObject" Target="../embeddings/oleObject4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99.emf"/><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package" Target="../embeddings/Microsoft_Word_Document42.docx"/><Relationship Id="rId5" Type="http://schemas.openxmlformats.org/officeDocument/2006/relationships/image" Target="../media/image98.emf"/><Relationship Id="rId4" Type="http://schemas.openxmlformats.org/officeDocument/2006/relationships/oleObject" Target="../embeddings/oleObject50.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101.emf"/><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package" Target="../embeddings/Microsoft_Word_Document43.docx"/><Relationship Id="rId5" Type="http://schemas.openxmlformats.org/officeDocument/2006/relationships/image" Target="../media/image100.emf"/><Relationship Id="rId4" Type="http://schemas.openxmlformats.org/officeDocument/2006/relationships/oleObject" Target="../embeddings/oleObject51.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103.emf"/><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package" Target="../embeddings/Microsoft_Word_Document44.docx"/><Relationship Id="rId5" Type="http://schemas.openxmlformats.org/officeDocument/2006/relationships/image" Target="../media/image102.emf"/><Relationship Id="rId4" Type="http://schemas.openxmlformats.org/officeDocument/2006/relationships/oleObject" Target="../embeddings/oleObject52.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image" Target="../media/image104.png"/><Relationship Id="rId5" Type="http://schemas.openxmlformats.org/officeDocument/2006/relationships/image" Target="../media/image74.emf"/><Relationship Id="rId4" Type="http://schemas.openxmlformats.org/officeDocument/2006/relationships/oleObject" Target="../embeddings/oleObject5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image" Target="../media/image106.png"/><Relationship Id="rId5" Type="http://schemas.openxmlformats.org/officeDocument/2006/relationships/image" Target="../media/image105.emf"/><Relationship Id="rId4" Type="http://schemas.openxmlformats.org/officeDocument/2006/relationships/oleObject" Target="../embeddings/oleObject54.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108.emf"/><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package" Target="../embeddings/Microsoft_Word_Document45.docx"/><Relationship Id="rId5" Type="http://schemas.openxmlformats.org/officeDocument/2006/relationships/image" Target="../media/image107.emf"/><Relationship Id="rId4" Type="http://schemas.openxmlformats.org/officeDocument/2006/relationships/oleObject" Target="../embeddings/oleObject55.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110.emf"/><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package" Target="../embeddings/Microsoft_Word_Document46.docx"/><Relationship Id="rId5" Type="http://schemas.openxmlformats.org/officeDocument/2006/relationships/image" Target="../media/image109.emf"/><Relationship Id="rId4" Type="http://schemas.openxmlformats.org/officeDocument/2006/relationships/oleObject" Target="../embeddings/oleObject5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package" Target="../embeddings/Microsoft_Word_Document2.docx"/><Relationship Id="rId5" Type="http://schemas.openxmlformats.org/officeDocument/2006/relationships/image" Target="../media/image6.e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12.emf"/><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package" Target="../embeddings/Microsoft_Word_Document47.docx"/><Relationship Id="rId5" Type="http://schemas.openxmlformats.org/officeDocument/2006/relationships/image" Target="../media/image111.emf"/><Relationship Id="rId4" Type="http://schemas.openxmlformats.org/officeDocument/2006/relationships/oleObject" Target="../embeddings/oleObject57.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87.emf"/><Relationship Id="rId2" Type="http://schemas.openxmlformats.org/officeDocument/2006/relationships/slideLayout" Target="../slideLayouts/slideLayout1.xml"/><Relationship Id="rId1" Type="http://schemas.openxmlformats.org/officeDocument/2006/relationships/vmlDrawing" Target="../drawings/vmlDrawing58.vml"/><Relationship Id="rId6" Type="http://schemas.openxmlformats.org/officeDocument/2006/relationships/package" Target="../embeddings/Microsoft_Word_Document48.docx"/><Relationship Id="rId5" Type="http://schemas.openxmlformats.org/officeDocument/2006/relationships/image" Target="../media/image113.emf"/><Relationship Id="rId4" Type="http://schemas.openxmlformats.org/officeDocument/2006/relationships/oleObject" Target="../embeddings/oleObject58.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115.emf"/><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package" Target="../embeddings/Microsoft_Word_Document49.docx"/><Relationship Id="rId5" Type="http://schemas.openxmlformats.org/officeDocument/2006/relationships/image" Target="../media/image114.emf"/><Relationship Id="rId4" Type="http://schemas.openxmlformats.org/officeDocument/2006/relationships/oleObject" Target="../embeddings/oleObject5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117.emf"/><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package" Target="../embeddings/Microsoft_Word_Document50.docx"/><Relationship Id="rId5" Type="http://schemas.openxmlformats.org/officeDocument/2006/relationships/image" Target="../media/image116.emf"/><Relationship Id="rId4" Type="http://schemas.openxmlformats.org/officeDocument/2006/relationships/oleObject" Target="../embeddings/oleObject60.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119.emf"/><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package" Target="../embeddings/Microsoft_Word_Document51.docx"/><Relationship Id="rId5" Type="http://schemas.openxmlformats.org/officeDocument/2006/relationships/image" Target="../media/image118.emf"/><Relationship Id="rId4" Type="http://schemas.openxmlformats.org/officeDocument/2006/relationships/oleObject" Target="../embeddings/oleObject61.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121.emf"/><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package" Target="../embeddings/Microsoft_Word_Document52.docx"/><Relationship Id="rId5" Type="http://schemas.openxmlformats.org/officeDocument/2006/relationships/image" Target="../media/image120.emf"/><Relationship Id="rId4" Type="http://schemas.openxmlformats.org/officeDocument/2006/relationships/oleObject" Target="../embeddings/oleObject62.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123.emf"/><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package" Target="../embeddings/Microsoft_Word_Document53.docx"/><Relationship Id="rId5" Type="http://schemas.openxmlformats.org/officeDocument/2006/relationships/image" Target="../media/image122.emf"/><Relationship Id="rId4" Type="http://schemas.openxmlformats.org/officeDocument/2006/relationships/oleObject" Target="../embeddings/oleObject63.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package" Target="../embeddings/Microsoft_Word_Document3.docx"/><Relationship Id="rId5" Type="http://schemas.openxmlformats.org/officeDocument/2006/relationships/image" Target="../media/image8.emf"/><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125.emf"/><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package" Target="../embeddings/Microsoft_Word_Document54.docx"/><Relationship Id="rId5" Type="http://schemas.openxmlformats.org/officeDocument/2006/relationships/image" Target="../media/image124.emf"/><Relationship Id="rId4" Type="http://schemas.openxmlformats.org/officeDocument/2006/relationships/oleObject" Target="../embeddings/oleObject64.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127.emf"/><Relationship Id="rId2" Type="http://schemas.openxmlformats.org/officeDocument/2006/relationships/slideLayout" Target="../slideLayouts/slideLayout1.xml"/><Relationship Id="rId1" Type="http://schemas.openxmlformats.org/officeDocument/2006/relationships/vmlDrawing" Target="../drawings/vmlDrawing65.vml"/><Relationship Id="rId6" Type="http://schemas.openxmlformats.org/officeDocument/2006/relationships/package" Target="../embeddings/Microsoft_Word_Document55.docx"/><Relationship Id="rId5" Type="http://schemas.openxmlformats.org/officeDocument/2006/relationships/image" Target="../media/image126.emf"/><Relationship Id="rId4" Type="http://schemas.openxmlformats.org/officeDocument/2006/relationships/oleObject" Target="../embeddings/oleObject65.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129.emf"/><Relationship Id="rId2" Type="http://schemas.openxmlformats.org/officeDocument/2006/relationships/slideLayout" Target="../slideLayouts/slideLayout1.xml"/><Relationship Id="rId1" Type="http://schemas.openxmlformats.org/officeDocument/2006/relationships/vmlDrawing" Target="../drawings/vmlDrawing66.vml"/><Relationship Id="rId6" Type="http://schemas.openxmlformats.org/officeDocument/2006/relationships/package" Target="../embeddings/Microsoft_Word_Document56.docx"/><Relationship Id="rId5" Type="http://schemas.openxmlformats.org/officeDocument/2006/relationships/image" Target="../media/image128.emf"/><Relationship Id="rId4" Type="http://schemas.openxmlformats.org/officeDocument/2006/relationships/oleObject" Target="../embeddings/oleObject66.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131.emf"/><Relationship Id="rId2" Type="http://schemas.openxmlformats.org/officeDocument/2006/relationships/slideLayout" Target="../slideLayouts/slideLayout1.xml"/><Relationship Id="rId1" Type="http://schemas.openxmlformats.org/officeDocument/2006/relationships/vmlDrawing" Target="../drawings/vmlDrawing67.vml"/><Relationship Id="rId6" Type="http://schemas.openxmlformats.org/officeDocument/2006/relationships/package" Target="../embeddings/Microsoft_Word_Document57.docx"/><Relationship Id="rId5" Type="http://schemas.openxmlformats.org/officeDocument/2006/relationships/image" Target="../media/image130.emf"/><Relationship Id="rId4" Type="http://schemas.openxmlformats.org/officeDocument/2006/relationships/oleObject" Target="../embeddings/oleObject67.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133.emf"/><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package" Target="../embeddings/Microsoft_Word_Document58.docx"/><Relationship Id="rId5" Type="http://schemas.openxmlformats.org/officeDocument/2006/relationships/image" Target="../media/image132.emf"/><Relationship Id="rId4" Type="http://schemas.openxmlformats.org/officeDocument/2006/relationships/oleObject" Target="../embeddings/oleObject68.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135.emf"/><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package" Target="../embeddings/Microsoft_Word_Document59.docx"/><Relationship Id="rId5" Type="http://schemas.openxmlformats.org/officeDocument/2006/relationships/image" Target="../media/image134.emf"/><Relationship Id="rId4" Type="http://schemas.openxmlformats.org/officeDocument/2006/relationships/oleObject" Target="../embeddings/oleObject69.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137.emf"/><Relationship Id="rId2" Type="http://schemas.openxmlformats.org/officeDocument/2006/relationships/slideLayout" Target="../slideLayouts/slideLayout1.xml"/><Relationship Id="rId1" Type="http://schemas.openxmlformats.org/officeDocument/2006/relationships/vmlDrawing" Target="../drawings/vmlDrawing70.vml"/><Relationship Id="rId6" Type="http://schemas.openxmlformats.org/officeDocument/2006/relationships/package" Target="../embeddings/Microsoft_Word_Document60.docx"/><Relationship Id="rId5" Type="http://schemas.openxmlformats.org/officeDocument/2006/relationships/image" Target="../media/image136.emf"/><Relationship Id="rId4" Type="http://schemas.openxmlformats.org/officeDocument/2006/relationships/oleObject" Target="../embeddings/oleObject70.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package" Target="../embeddings/Microsoft_Word_Document4.docx"/><Relationship Id="rId5" Type="http://schemas.openxmlformats.org/officeDocument/2006/relationships/image" Target="../media/image10.emf"/><Relationship Id="rId4" Type="http://schemas.openxmlformats.org/officeDocument/2006/relationships/oleObject" Target="../embeddings/oleObject6.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139.emf"/><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package" Target="../embeddings/Microsoft_Word_Document61.docx"/><Relationship Id="rId5" Type="http://schemas.openxmlformats.org/officeDocument/2006/relationships/image" Target="../media/image138.emf"/><Relationship Id="rId4" Type="http://schemas.openxmlformats.org/officeDocument/2006/relationships/oleObject" Target="../embeddings/oleObject71.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141.emf"/><Relationship Id="rId2" Type="http://schemas.openxmlformats.org/officeDocument/2006/relationships/slideLayout" Target="../slideLayouts/slideLayout1.xml"/><Relationship Id="rId1" Type="http://schemas.openxmlformats.org/officeDocument/2006/relationships/vmlDrawing" Target="../drawings/vmlDrawing72.vml"/><Relationship Id="rId6" Type="http://schemas.openxmlformats.org/officeDocument/2006/relationships/package" Target="../embeddings/Microsoft_Word_Document62.docx"/><Relationship Id="rId5" Type="http://schemas.openxmlformats.org/officeDocument/2006/relationships/image" Target="../media/image140.emf"/><Relationship Id="rId4" Type="http://schemas.openxmlformats.org/officeDocument/2006/relationships/oleObject" Target="../embeddings/oleObject72.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143.emf"/><Relationship Id="rId2" Type="http://schemas.openxmlformats.org/officeDocument/2006/relationships/slideLayout" Target="../slideLayouts/slideLayout1.xml"/><Relationship Id="rId1" Type="http://schemas.openxmlformats.org/officeDocument/2006/relationships/vmlDrawing" Target="../drawings/vmlDrawing73.vml"/><Relationship Id="rId6" Type="http://schemas.openxmlformats.org/officeDocument/2006/relationships/package" Target="../embeddings/Microsoft_Word_Document63.docx"/><Relationship Id="rId5" Type="http://schemas.openxmlformats.org/officeDocument/2006/relationships/image" Target="../media/image142.emf"/><Relationship Id="rId4" Type="http://schemas.openxmlformats.org/officeDocument/2006/relationships/oleObject" Target="../embeddings/oleObject73.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145.emf"/><Relationship Id="rId2" Type="http://schemas.openxmlformats.org/officeDocument/2006/relationships/slideLayout" Target="../slideLayouts/slideLayout1.xml"/><Relationship Id="rId1" Type="http://schemas.openxmlformats.org/officeDocument/2006/relationships/vmlDrawing" Target="../drawings/vmlDrawing74.vml"/><Relationship Id="rId6" Type="http://schemas.openxmlformats.org/officeDocument/2006/relationships/package" Target="../embeddings/Microsoft_Word_Document64.docx"/><Relationship Id="rId5" Type="http://schemas.openxmlformats.org/officeDocument/2006/relationships/image" Target="../media/image144.emf"/><Relationship Id="rId4" Type="http://schemas.openxmlformats.org/officeDocument/2006/relationships/oleObject" Target="../embeddings/oleObject74.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147.emf"/><Relationship Id="rId2" Type="http://schemas.openxmlformats.org/officeDocument/2006/relationships/slideLayout" Target="../slideLayouts/slideLayout1.xml"/><Relationship Id="rId1" Type="http://schemas.openxmlformats.org/officeDocument/2006/relationships/vmlDrawing" Target="../drawings/vmlDrawing75.vml"/><Relationship Id="rId6" Type="http://schemas.openxmlformats.org/officeDocument/2006/relationships/package" Target="../embeddings/Microsoft_Word_Document65.docx"/><Relationship Id="rId5" Type="http://schemas.openxmlformats.org/officeDocument/2006/relationships/image" Target="../media/image146.emf"/><Relationship Id="rId4" Type="http://schemas.openxmlformats.org/officeDocument/2006/relationships/oleObject" Target="../embeddings/oleObject75.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149.emf"/><Relationship Id="rId2" Type="http://schemas.openxmlformats.org/officeDocument/2006/relationships/slideLayout" Target="../slideLayouts/slideLayout1.xml"/><Relationship Id="rId1" Type="http://schemas.openxmlformats.org/officeDocument/2006/relationships/vmlDrawing" Target="../drawings/vmlDrawing76.vml"/><Relationship Id="rId6" Type="http://schemas.openxmlformats.org/officeDocument/2006/relationships/package" Target="../embeddings/Microsoft_Word_Document66.docx"/><Relationship Id="rId5" Type="http://schemas.openxmlformats.org/officeDocument/2006/relationships/image" Target="../media/image148.emf"/><Relationship Id="rId4" Type="http://schemas.openxmlformats.org/officeDocument/2006/relationships/oleObject" Target="../embeddings/oleObject76.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151.emf"/><Relationship Id="rId2" Type="http://schemas.openxmlformats.org/officeDocument/2006/relationships/slideLayout" Target="../slideLayouts/slideLayout1.xml"/><Relationship Id="rId1" Type="http://schemas.openxmlformats.org/officeDocument/2006/relationships/vmlDrawing" Target="../drawings/vmlDrawing77.vml"/><Relationship Id="rId6" Type="http://schemas.openxmlformats.org/officeDocument/2006/relationships/package" Target="../embeddings/Microsoft_Word_Document67.docx"/><Relationship Id="rId5" Type="http://schemas.openxmlformats.org/officeDocument/2006/relationships/image" Target="../media/image150.emf"/><Relationship Id="rId4" Type="http://schemas.openxmlformats.org/officeDocument/2006/relationships/oleObject" Target="../embeddings/oleObject77.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153.emf"/><Relationship Id="rId2" Type="http://schemas.openxmlformats.org/officeDocument/2006/relationships/slideLayout" Target="../slideLayouts/slideLayout1.xml"/><Relationship Id="rId1" Type="http://schemas.openxmlformats.org/officeDocument/2006/relationships/vmlDrawing" Target="../drawings/vmlDrawing78.vml"/><Relationship Id="rId6" Type="http://schemas.openxmlformats.org/officeDocument/2006/relationships/package" Target="../embeddings/Microsoft_Word_Document68.docx"/><Relationship Id="rId5" Type="http://schemas.openxmlformats.org/officeDocument/2006/relationships/image" Target="../media/image152.emf"/><Relationship Id="rId4" Type="http://schemas.openxmlformats.org/officeDocument/2006/relationships/oleObject" Target="../embeddings/oleObject78.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1.xml"/><Relationship Id="rId7" Type="http://schemas.openxmlformats.org/officeDocument/2006/relationships/image" Target="../media/image155.emf"/><Relationship Id="rId2" Type="http://schemas.openxmlformats.org/officeDocument/2006/relationships/slideLayout" Target="../slideLayouts/slideLayout1.xml"/><Relationship Id="rId1" Type="http://schemas.openxmlformats.org/officeDocument/2006/relationships/vmlDrawing" Target="../drawings/vmlDrawing79.vml"/><Relationship Id="rId6" Type="http://schemas.openxmlformats.org/officeDocument/2006/relationships/package" Target="../embeddings/Microsoft_Word_Document69.docx"/><Relationship Id="rId5" Type="http://schemas.openxmlformats.org/officeDocument/2006/relationships/image" Target="../media/image154.emf"/><Relationship Id="rId4" Type="http://schemas.openxmlformats.org/officeDocument/2006/relationships/oleObject" Target="../embeddings/oleObject79.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2.xml"/><Relationship Id="rId7" Type="http://schemas.openxmlformats.org/officeDocument/2006/relationships/image" Target="../media/image157.emf"/><Relationship Id="rId2" Type="http://schemas.openxmlformats.org/officeDocument/2006/relationships/slideLayout" Target="../slideLayouts/slideLayout1.xml"/><Relationship Id="rId1" Type="http://schemas.openxmlformats.org/officeDocument/2006/relationships/vmlDrawing" Target="../drawings/vmlDrawing80.vml"/><Relationship Id="rId6" Type="http://schemas.openxmlformats.org/officeDocument/2006/relationships/package" Target="../embeddings/Microsoft_Word_Document70.docx"/><Relationship Id="rId5" Type="http://schemas.openxmlformats.org/officeDocument/2006/relationships/image" Target="../media/image156.emf"/><Relationship Id="rId4" Type="http://schemas.openxmlformats.org/officeDocument/2006/relationships/oleObject" Target="../embeddings/oleObject8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C57174A-95D3-4E22-B53F-89A981AC535E}" type="slidenum">
              <a:rPr lang="en-US" altLang="en-US" sz="900">
                <a:latin typeface="Arial Narrow" pitchFamily="34" charset="0"/>
              </a:rPr>
              <a:pPr algn="r"/>
              <a:t>1</a:t>
            </a:fld>
            <a:endParaRPr lang="en-US" altLang="en-US" sz="900">
              <a:latin typeface="Arial Narrow" pitchFamily="34" charset="0"/>
            </a:endParaRPr>
          </a:p>
        </p:txBody>
      </p:sp>
      <p:graphicFrame>
        <p:nvGraphicFramePr>
          <p:cNvPr id="13318" name="Object 6"/>
          <p:cNvGraphicFramePr>
            <a:graphicFrameLocks noChangeAspect="1"/>
          </p:cNvGraphicFramePr>
          <p:nvPr>
            <p:extLst>
              <p:ext uri="{D42A27DB-BD31-4B8C-83A1-F6EECF244321}">
                <p14:modId xmlns:p14="http://schemas.microsoft.com/office/powerpoint/2010/main" val="3955252289"/>
              </p:ext>
            </p:extLst>
          </p:nvPr>
        </p:nvGraphicFramePr>
        <p:xfrm>
          <a:off x="914400" y="1600199"/>
          <a:ext cx="7301323" cy="2386877"/>
        </p:xfrm>
        <a:graphic>
          <a:graphicData uri="http://schemas.openxmlformats.org/presentationml/2006/ole">
            <mc:AlternateContent xmlns:mc="http://schemas.openxmlformats.org/markup-compatibility/2006">
              <mc:Choice xmlns:v="urn:schemas-microsoft-com:vml" Requires="v">
                <p:oleObj spid="_x0000_s13397" name="Document" r:id="rId4" imgW="7317363" imgH="2422600" progId="Word.Document.8">
                  <p:embed/>
                </p:oleObj>
              </mc:Choice>
              <mc:Fallback>
                <p:oleObj name="Document" r:id="rId4" imgW="7317363" imgH="2422600" progId="Word.Document.8">
                  <p:embed/>
                  <p:pic>
                    <p:nvPicPr>
                      <p:cNvPr id="0" name="Object 6"/>
                      <p:cNvPicPr>
                        <a:picLocks noChangeAspect="1" noChangeArrowheads="1"/>
                      </p:cNvPicPr>
                      <p:nvPr/>
                    </p:nvPicPr>
                    <p:blipFill>
                      <a:blip r:embed="rId5"/>
                      <a:srcRect/>
                      <a:stretch>
                        <a:fillRect/>
                      </a:stretch>
                    </p:blipFill>
                    <p:spPr bwMode="auto">
                      <a:xfrm>
                        <a:off x="914400" y="1600199"/>
                        <a:ext cx="7301323" cy="23868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50C7008-F5E2-4371-B41A-6C78909C9209}" type="slidenum">
              <a:rPr lang="en-US" altLang="en-US" sz="900">
                <a:latin typeface="Arial Narrow" pitchFamily="34" charset="0"/>
              </a:rPr>
              <a:pPr algn="r"/>
              <a:t>10</a:t>
            </a:fld>
            <a:endParaRPr lang="en-US" altLang="en-US" sz="900">
              <a:latin typeface="Arial Narrow"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1246539259"/>
              </p:ext>
            </p:extLst>
          </p:nvPr>
        </p:nvGraphicFramePr>
        <p:xfrm>
          <a:off x="914400" y="1455738"/>
          <a:ext cx="7288213" cy="4792662"/>
        </p:xfrm>
        <a:graphic>
          <a:graphicData uri="http://schemas.openxmlformats.org/presentationml/2006/ole">
            <mc:AlternateContent xmlns:mc="http://schemas.openxmlformats.org/markup-compatibility/2006">
              <mc:Choice xmlns:v="urn:schemas-microsoft-com:vml" Requires="v">
                <p:oleObj spid="_x0000_s131218" name="Document" r:id="rId4" imgW="7301323" imgH="4815162" progId="Word.Document.8">
                  <p:embed/>
                </p:oleObj>
              </mc:Choice>
              <mc:Fallback>
                <p:oleObj name="Document" r:id="rId4" imgW="7301323" imgH="4815162" progId="Word.Document.8">
                  <p:embed/>
                  <p:pic>
                    <p:nvPicPr>
                      <p:cNvPr id="0" name=""/>
                      <p:cNvPicPr>
                        <a:picLocks noChangeAspect="1" noChangeArrowheads="1"/>
                      </p:cNvPicPr>
                      <p:nvPr/>
                    </p:nvPicPr>
                    <p:blipFill>
                      <a:blip r:embed="rId5"/>
                      <a:srcRect/>
                      <a:stretch>
                        <a:fillRect/>
                      </a:stretch>
                    </p:blipFill>
                    <p:spPr bwMode="auto">
                      <a:xfrm>
                        <a:off x="914400" y="1455738"/>
                        <a:ext cx="7288213" cy="4792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131838117"/>
              </p:ext>
            </p:extLst>
          </p:nvPr>
        </p:nvGraphicFramePr>
        <p:xfrm>
          <a:off x="914400" y="685800"/>
          <a:ext cx="8026400" cy="781050"/>
        </p:xfrm>
        <a:graphic>
          <a:graphicData uri="http://schemas.openxmlformats.org/presentationml/2006/ole">
            <mc:AlternateContent xmlns:mc="http://schemas.openxmlformats.org/markup-compatibility/2006">
              <mc:Choice xmlns:v="urn:schemas-microsoft-com:vml" Requires="v">
                <p:oleObj spid="_x0000_s131219" name="Document" r:id="rId6" imgW="8046970" imgH="782807" progId="Word.Document.12">
                  <p:embed/>
                </p:oleObj>
              </mc:Choice>
              <mc:Fallback>
                <p:oleObj name="Document" r:id="rId6" imgW="8046970" imgH="782807" progId="Word.Document.12">
                  <p:embed/>
                  <p:pic>
                    <p:nvPicPr>
                      <p:cNvPr id="0" name=""/>
                      <p:cNvPicPr/>
                      <p:nvPr/>
                    </p:nvPicPr>
                    <p:blipFill>
                      <a:blip r:embed="rId7"/>
                      <a:stretch>
                        <a:fillRect/>
                      </a:stretch>
                    </p:blipFill>
                    <p:spPr>
                      <a:xfrm>
                        <a:off x="914400" y="685800"/>
                        <a:ext cx="8026400" cy="781050"/>
                      </a:xfrm>
                      <a:prstGeom prst="rect">
                        <a:avLst/>
                      </a:prstGeom>
                    </p:spPr>
                  </p:pic>
                </p:oleObj>
              </mc:Fallback>
            </mc:AlternateContent>
          </a:graphicData>
        </a:graphic>
      </p:graphicFrame>
    </p:spTree>
    <p:extLst>
      <p:ext uri="{BB962C8B-B14F-4D97-AF65-F5344CB8AC3E}">
        <p14:creationId xmlns:p14="http://schemas.microsoft.com/office/powerpoint/2010/main" val="7014180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46506A1-ADFF-4FBE-B103-06AD342A3B99}" type="slidenum">
              <a:rPr lang="en-US" altLang="en-US" sz="900">
                <a:latin typeface="Arial Narrow" pitchFamily="34" charset="0"/>
              </a:rPr>
              <a:pPr algn="r"/>
              <a:t>100</a:t>
            </a:fld>
            <a:endParaRPr lang="en-US" altLang="en-US" sz="900">
              <a:latin typeface="Arial Narrow" pitchFamily="34" charset="0"/>
            </a:endParaRPr>
          </a:p>
        </p:txBody>
      </p:sp>
      <p:graphicFrame>
        <p:nvGraphicFramePr>
          <p:cNvPr id="51204" name="Object 4"/>
          <p:cNvGraphicFramePr>
            <a:graphicFrameLocks noChangeAspect="1"/>
          </p:cNvGraphicFramePr>
          <p:nvPr>
            <p:extLst/>
          </p:nvPr>
        </p:nvGraphicFramePr>
        <p:xfrm>
          <a:off x="914400" y="1143000"/>
          <a:ext cx="7891463" cy="5291138"/>
        </p:xfrm>
        <a:graphic>
          <a:graphicData uri="http://schemas.openxmlformats.org/presentationml/2006/ole">
            <mc:AlternateContent xmlns:mc="http://schemas.openxmlformats.org/markup-compatibility/2006">
              <mc:Choice xmlns:v="urn:schemas-microsoft-com:vml" Requires="v">
                <p:oleObj spid="_x0000_s188446" name="Document" r:id="rId4" imgW="7919547" imgH="5313493" progId="Word.Document.8">
                  <p:embed/>
                </p:oleObj>
              </mc:Choice>
              <mc:Fallback>
                <p:oleObj name="Document" r:id="rId4" imgW="7919547" imgH="5313493" progId="Word.Document.8">
                  <p:embed/>
                  <p:pic>
                    <p:nvPicPr>
                      <p:cNvPr id="0" name=""/>
                      <p:cNvPicPr>
                        <a:picLocks noChangeAspect="1" noChangeArrowheads="1"/>
                      </p:cNvPicPr>
                      <p:nvPr/>
                    </p:nvPicPr>
                    <p:blipFill>
                      <a:blip r:embed="rId5"/>
                      <a:srcRect/>
                      <a:stretch>
                        <a:fillRect/>
                      </a:stretch>
                    </p:blipFill>
                    <p:spPr bwMode="auto">
                      <a:xfrm>
                        <a:off x="914400" y="1143000"/>
                        <a:ext cx="7891463" cy="5291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10412" cy="771525"/>
        </p:xfrm>
        <a:graphic>
          <a:graphicData uri="http://schemas.openxmlformats.org/presentationml/2006/ole">
            <mc:AlternateContent xmlns:mc="http://schemas.openxmlformats.org/markup-compatibility/2006">
              <mc:Choice xmlns:v="urn:schemas-microsoft-com:vml" Requires="v">
                <p:oleObj spid="_x0000_s188447" name="Document" r:id="rId6" imgW="7125606" imgH="773810" progId="Word.Document.12">
                  <p:embed/>
                </p:oleObj>
              </mc:Choice>
              <mc:Fallback>
                <p:oleObj name="Document" r:id="rId6" imgW="7125606" imgH="773810" progId="Word.Document.12">
                  <p:embed/>
                  <p:pic>
                    <p:nvPicPr>
                      <p:cNvPr id="0" name=""/>
                      <p:cNvPicPr/>
                      <p:nvPr/>
                    </p:nvPicPr>
                    <p:blipFill>
                      <a:blip r:embed="rId7"/>
                      <a:stretch>
                        <a:fillRect/>
                      </a:stretch>
                    </p:blipFill>
                    <p:spPr>
                      <a:xfrm>
                        <a:off x="914400" y="685800"/>
                        <a:ext cx="7110412" cy="771525"/>
                      </a:xfrm>
                      <a:prstGeom prst="rect">
                        <a:avLst/>
                      </a:prstGeom>
                    </p:spPr>
                  </p:pic>
                </p:oleObj>
              </mc:Fallback>
            </mc:AlternateContent>
          </a:graphicData>
        </a:graphic>
      </p:graphicFrame>
    </p:spTree>
    <p:extLst>
      <p:ext uri="{BB962C8B-B14F-4D97-AF65-F5344CB8AC3E}">
        <p14:creationId xmlns:p14="http://schemas.microsoft.com/office/powerpoint/2010/main" val="26868723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A2BBDBF6-E88C-459C-96BC-0028C715D54B}" type="slidenum">
              <a:rPr lang="en-US" altLang="en-US" sz="900">
                <a:latin typeface="Arial Narrow" pitchFamily="34" charset="0"/>
              </a:rPr>
              <a:pPr algn="r"/>
              <a:t>101</a:t>
            </a:fld>
            <a:endParaRPr lang="en-US" altLang="en-US" sz="900">
              <a:latin typeface="Arial Narrow" pitchFamily="34" charset="0"/>
            </a:endParaRPr>
          </a:p>
        </p:txBody>
      </p:sp>
      <p:graphicFrame>
        <p:nvGraphicFramePr>
          <p:cNvPr id="52228" name="Object 4"/>
          <p:cNvGraphicFramePr>
            <a:graphicFrameLocks noChangeAspect="1"/>
          </p:cNvGraphicFramePr>
          <p:nvPr>
            <p:extLst/>
          </p:nvPr>
        </p:nvGraphicFramePr>
        <p:xfrm>
          <a:off x="914400" y="1143000"/>
          <a:ext cx="7321550" cy="3181350"/>
        </p:xfrm>
        <a:graphic>
          <a:graphicData uri="http://schemas.openxmlformats.org/presentationml/2006/ole">
            <mc:AlternateContent xmlns:mc="http://schemas.openxmlformats.org/markup-compatibility/2006">
              <mc:Choice xmlns:v="urn:schemas-microsoft-com:vml" Requires="v">
                <p:oleObj spid="_x0000_s189470" name="Document" r:id="rId4" imgW="7301323" imgH="3187304" progId="Word.Document.8">
                  <p:embed/>
                </p:oleObj>
              </mc:Choice>
              <mc:Fallback>
                <p:oleObj name="Document" r:id="rId4" imgW="7301323" imgH="3187304" progId="Word.Document.8">
                  <p:embed/>
                  <p:pic>
                    <p:nvPicPr>
                      <p:cNvPr id="0" name=""/>
                      <p:cNvPicPr>
                        <a:picLocks noChangeAspect="1" noChangeArrowheads="1"/>
                      </p:cNvPicPr>
                      <p:nvPr/>
                    </p:nvPicPr>
                    <p:blipFill>
                      <a:blip r:embed="rId5"/>
                      <a:srcRect/>
                      <a:stretch>
                        <a:fillRect/>
                      </a:stretch>
                    </p:blipFill>
                    <p:spPr bwMode="auto">
                      <a:xfrm>
                        <a:off x="914400" y="1143000"/>
                        <a:ext cx="7321550" cy="318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37400" cy="771525"/>
        </p:xfrm>
        <a:graphic>
          <a:graphicData uri="http://schemas.openxmlformats.org/presentationml/2006/ole">
            <mc:AlternateContent xmlns:mc="http://schemas.openxmlformats.org/markup-compatibility/2006">
              <mc:Choice xmlns:v="urn:schemas-microsoft-com:vml" Requires="v">
                <p:oleObj spid="_x0000_s189471" name="Document" r:id="rId6" imgW="7152301" imgH="773810" progId="Word.Document.12">
                  <p:embed/>
                </p:oleObj>
              </mc:Choice>
              <mc:Fallback>
                <p:oleObj name="Document" r:id="rId6" imgW="7152301" imgH="773810" progId="Word.Document.12">
                  <p:embed/>
                  <p:pic>
                    <p:nvPicPr>
                      <p:cNvPr id="0" name=""/>
                      <p:cNvPicPr/>
                      <p:nvPr/>
                    </p:nvPicPr>
                    <p:blipFill>
                      <a:blip r:embed="rId7"/>
                      <a:stretch>
                        <a:fillRect/>
                      </a:stretch>
                    </p:blipFill>
                    <p:spPr>
                      <a:xfrm>
                        <a:off x="914400" y="685800"/>
                        <a:ext cx="7137400" cy="771525"/>
                      </a:xfrm>
                      <a:prstGeom prst="rect">
                        <a:avLst/>
                      </a:prstGeom>
                    </p:spPr>
                  </p:pic>
                </p:oleObj>
              </mc:Fallback>
            </mc:AlternateContent>
          </a:graphicData>
        </a:graphic>
      </p:graphicFrame>
    </p:spTree>
    <p:extLst>
      <p:ext uri="{BB962C8B-B14F-4D97-AF65-F5344CB8AC3E}">
        <p14:creationId xmlns:p14="http://schemas.microsoft.com/office/powerpoint/2010/main" val="37972550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356A6C6-895A-4282-88C3-BB4B87E94BDF}" type="slidenum">
              <a:rPr lang="en-US" altLang="en-US" sz="900">
                <a:latin typeface="Arial Narrow" pitchFamily="34" charset="0"/>
              </a:rPr>
              <a:pPr algn="r"/>
              <a:t>102</a:t>
            </a:fld>
            <a:endParaRPr lang="en-US" altLang="en-US" sz="900">
              <a:latin typeface="Arial Narrow" pitchFamily="34" charset="0"/>
            </a:endParaRPr>
          </a:p>
        </p:txBody>
      </p:sp>
      <p:graphicFrame>
        <p:nvGraphicFramePr>
          <p:cNvPr id="53252" name="Object 4"/>
          <p:cNvGraphicFramePr>
            <a:graphicFrameLocks noChangeAspect="1"/>
          </p:cNvGraphicFramePr>
          <p:nvPr>
            <p:extLst/>
          </p:nvPr>
        </p:nvGraphicFramePr>
        <p:xfrm>
          <a:off x="914400" y="1143000"/>
          <a:ext cx="7321550" cy="5018088"/>
        </p:xfrm>
        <a:graphic>
          <a:graphicData uri="http://schemas.openxmlformats.org/presentationml/2006/ole">
            <mc:AlternateContent xmlns:mc="http://schemas.openxmlformats.org/markup-compatibility/2006">
              <mc:Choice xmlns:v="urn:schemas-microsoft-com:vml" Requires="v">
                <p:oleObj spid="_x0000_s190494" name="Document" r:id="rId4" imgW="7301323" imgH="5031561" progId="Word.Document.8">
                  <p:embed/>
                </p:oleObj>
              </mc:Choice>
              <mc:Fallback>
                <p:oleObj name="Document" r:id="rId4" imgW="7301323" imgH="5031561" progId="Word.Document.8">
                  <p:embed/>
                  <p:pic>
                    <p:nvPicPr>
                      <p:cNvPr id="0" name=""/>
                      <p:cNvPicPr>
                        <a:picLocks noChangeAspect="1" noChangeArrowheads="1"/>
                      </p:cNvPicPr>
                      <p:nvPr/>
                    </p:nvPicPr>
                    <p:blipFill>
                      <a:blip r:embed="rId5"/>
                      <a:srcRect/>
                      <a:stretch>
                        <a:fillRect/>
                      </a:stretch>
                    </p:blipFill>
                    <p:spPr bwMode="auto">
                      <a:xfrm>
                        <a:off x="914400" y="1143000"/>
                        <a:ext cx="7321550" cy="5018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031037" cy="771525"/>
        </p:xfrm>
        <a:graphic>
          <a:graphicData uri="http://schemas.openxmlformats.org/presentationml/2006/ole">
            <mc:AlternateContent xmlns:mc="http://schemas.openxmlformats.org/markup-compatibility/2006">
              <mc:Choice xmlns:v="urn:schemas-microsoft-com:vml" Requires="v">
                <p:oleObj spid="_x0000_s190495" name="Document" r:id="rId6" imgW="7046240" imgH="773810" progId="Word.Document.12">
                  <p:embed/>
                </p:oleObj>
              </mc:Choice>
              <mc:Fallback>
                <p:oleObj name="Document" r:id="rId6" imgW="7046240" imgH="773810" progId="Word.Document.12">
                  <p:embed/>
                  <p:pic>
                    <p:nvPicPr>
                      <p:cNvPr id="0" name=""/>
                      <p:cNvPicPr/>
                      <p:nvPr/>
                    </p:nvPicPr>
                    <p:blipFill>
                      <a:blip r:embed="rId7"/>
                      <a:stretch>
                        <a:fillRect/>
                      </a:stretch>
                    </p:blipFill>
                    <p:spPr>
                      <a:xfrm>
                        <a:off x="914400" y="685800"/>
                        <a:ext cx="7031037" cy="771525"/>
                      </a:xfrm>
                      <a:prstGeom prst="rect">
                        <a:avLst/>
                      </a:prstGeom>
                    </p:spPr>
                  </p:pic>
                </p:oleObj>
              </mc:Fallback>
            </mc:AlternateContent>
          </a:graphicData>
        </a:graphic>
      </p:graphicFrame>
    </p:spTree>
    <p:extLst>
      <p:ext uri="{BB962C8B-B14F-4D97-AF65-F5344CB8AC3E}">
        <p14:creationId xmlns:p14="http://schemas.microsoft.com/office/powerpoint/2010/main" val="11307744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1F6F382-E1BB-4372-9FC8-99CB0A0E400D}" type="slidenum">
              <a:rPr lang="en-US" altLang="en-US" sz="900">
                <a:latin typeface="Arial Narrow" pitchFamily="34" charset="0"/>
              </a:rPr>
              <a:pPr algn="r"/>
              <a:t>103</a:t>
            </a:fld>
            <a:endParaRPr lang="en-US" altLang="en-US" sz="900">
              <a:latin typeface="Arial Narrow" pitchFamily="34" charset="0"/>
            </a:endParaRPr>
          </a:p>
        </p:txBody>
      </p:sp>
      <p:graphicFrame>
        <p:nvGraphicFramePr>
          <p:cNvPr id="54276" name="Object 4"/>
          <p:cNvGraphicFramePr>
            <a:graphicFrameLocks noChangeAspect="1"/>
          </p:cNvGraphicFramePr>
          <p:nvPr>
            <p:extLst/>
          </p:nvPr>
        </p:nvGraphicFramePr>
        <p:xfrm>
          <a:off x="914400" y="1143000"/>
          <a:ext cx="7288213" cy="4313237"/>
        </p:xfrm>
        <a:graphic>
          <a:graphicData uri="http://schemas.openxmlformats.org/presentationml/2006/ole">
            <mc:AlternateContent xmlns:mc="http://schemas.openxmlformats.org/markup-compatibility/2006">
              <mc:Choice xmlns:v="urn:schemas-microsoft-com:vml" Requires="v">
                <p:oleObj spid="_x0000_s191518" name="Document" r:id="rId4" imgW="7301323" imgH="4331953" progId="Word.Document.8">
                  <p:embed/>
                </p:oleObj>
              </mc:Choice>
              <mc:Fallback>
                <p:oleObj name="Document" r:id="rId4" imgW="7301323" imgH="4331953" progId="Word.Document.8">
                  <p:embed/>
                  <p:pic>
                    <p:nvPicPr>
                      <p:cNvPr id="0" name=""/>
                      <p:cNvPicPr>
                        <a:picLocks noChangeAspect="1" noChangeArrowheads="1"/>
                      </p:cNvPicPr>
                      <p:nvPr/>
                    </p:nvPicPr>
                    <p:blipFill>
                      <a:blip r:embed="rId5"/>
                      <a:srcRect/>
                      <a:stretch>
                        <a:fillRect/>
                      </a:stretch>
                    </p:blipFill>
                    <p:spPr bwMode="auto">
                      <a:xfrm>
                        <a:off x="914400" y="1143000"/>
                        <a:ext cx="7288213" cy="4313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616825" cy="771525"/>
        </p:xfrm>
        <a:graphic>
          <a:graphicData uri="http://schemas.openxmlformats.org/presentationml/2006/ole">
            <mc:AlternateContent xmlns:mc="http://schemas.openxmlformats.org/markup-compatibility/2006">
              <mc:Choice xmlns:v="urn:schemas-microsoft-com:vml" Requires="v">
                <p:oleObj spid="_x0000_s191519" name="Document" r:id="rId6" imgW="7632825" imgH="773810" progId="Word.Document.12">
                  <p:embed/>
                </p:oleObj>
              </mc:Choice>
              <mc:Fallback>
                <p:oleObj name="Document" r:id="rId6" imgW="7632825" imgH="773810" progId="Word.Document.12">
                  <p:embed/>
                  <p:pic>
                    <p:nvPicPr>
                      <p:cNvPr id="0" name=""/>
                      <p:cNvPicPr/>
                      <p:nvPr/>
                    </p:nvPicPr>
                    <p:blipFill>
                      <a:blip r:embed="rId7"/>
                      <a:stretch>
                        <a:fillRect/>
                      </a:stretch>
                    </p:blipFill>
                    <p:spPr>
                      <a:xfrm>
                        <a:off x="914400" y="685800"/>
                        <a:ext cx="7616825" cy="771525"/>
                      </a:xfrm>
                      <a:prstGeom prst="rect">
                        <a:avLst/>
                      </a:prstGeom>
                    </p:spPr>
                  </p:pic>
                </p:oleObj>
              </mc:Fallback>
            </mc:AlternateContent>
          </a:graphicData>
        </a:graphic>
      </p:graphicFrame>
    </p:spTree>
    <p:extLst>
      <p:ext uri="{BB962C8B-B14F-4D97-AF65-F5344CB8AC3E}">
        <p14:creationId xmlns:p14="http://schemas.microsoft.com/office/powerpoint/2010/main" val="27418922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Lab 5</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400" dirty="0"/>
              <a:t>I disagree with your textbook author about where exceptions should be handled.  The text handles the exceptions in each function.  I’d prefer to handle them in the controller.</a:t>
            </a:r>
          </a:p>
          <a:p>
            <a:pPr eaLnBrk="1" hangingPunct="1">
              <a:defRPr/>
            </a:pPr>
            <a:r>
              <a:rPr lang="en-US" sz="2400" dirty="0"/>
              <a:t>The last part of lab 5 asks you to change the error mode for </a:t>
            </a:r>
            <a:r>
              <a:rPr lang="en-US" sz="2400" dirty="0" err="1"/>
              <a:t>pdo</a:t>
            </a:r>
            <a:r>
              <a:rPr lang="en-US" sz="2400" dirty="0"/>
              <a:t> and to add structured exception handling to your version of the app from chapter 5.</a:t>
            </a:r>
          </a:p>
        </p:txBody>
      </p:sp>
    </p:spTree>
    <p:extLst>
      <p:ext uri="{BB962C8B-B14F-4D97-AF65-F5344CB8AC3E}">
        <p14:creationId xmlns:p14="http://schemas.microsoft.com/office/powerpoint/2010/main" val="7009269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Lab 5</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400" dirty="0"/>
              <a:t>Set the attribute to throw exceptions when you create the connection to the </a:t>
            </a:r>
            <a:r>
              <a:rPr lang="en-US" sz="2400" dirty="0" err="1"/>
              <a:t>db</a:t>
            </a:r>
            <a:endParaRPr lang="en-US" sz="2400" dirty="0"/>
          </a:p>
          <a:p>
            <a:pPr eaLnBrk="1" hangingPunct="1">
              <a:defRPr/>
            </a:pPr>
            <a:r>
              <a:rPr lang="en-US" sz="2400" dirty="0"/>
              <a:t>Add try / catch block to the controller</a:t>
            </a:r>
          </a:p>
          <a:p>
            <a:pPr eaLnBrk="1" hangingPunct="1">
              <a:defRPr/>
            </a:pPr>
            <a:r>
              <a:rPr lang="en-US" sz="2400" dirty="0"/>
              <a:t>Introduce some errors and see if we can deal with them in a reasonable way</a:t>
            </a:r>
          </a:p>
          <a:p>
            <a:pPr lvl="1" eaLnBrk="1" hangingPunct="1">
              <a:defRPr/>
            </a:pPr>
            <a:r>
              <a:rPr lang="en-US" sz="2000" dirty="0"/>
              <a:t>Change the database connection password </a:t>
            </a:r>
          </a:p>
          <a:p>
            <a:pPr lvl="1" eaLnBrk="1" hangingPunct="1">
              <a:defRPr/>
            </a:pPr>
            <a:r>
              <a:rPr lang="en-US" sz="2000" dirty="0"/>
              <a:t>Add a syntax error in a </a:t>
            </a:r>
            <a:r>
              <a:rPr lang="en-US" sz="2000" dirty="0" err="1"/>
              <a:t>sql</a:t>
            </a:r>
            <a:r>
              <a:rPr lang="en-US" sz="2000" dirty="0"/>
              <a:t> statement</a:t>
            </a:r>
          </a:p>
          <a:p>
            <a:pPr lvl="1" eaLnBrk="1" hangingPunct="1">
              <a:defRPr/>
            </a:pPr>
            <a:r>
              <a:rPr lang="en-US" sz="2000" dirty="0"/>
              <a:t>Hard code a category id that doesn’t exist in the call to delete.</a:t>
            </a:r>
          </a:p>
          <a:p>
            <a:pPr lvl="2" eaLnBrk="1" hangingPunct="1">
              <a:defRPr/>
            </a:pPr>
            <a:r>
              <a:rPr lang="en-US" sz="1600" dirty="0"/>
              <a:t>Check the return value for execute and </a:t>
            </a:r>
            <a:r>
              <a:rPr lang="en-US" sz="1600" dirty="0" err="1"/>
              <a:t>rowCount</a:t>
            </a:r>
            <a:r>
              <a:rPr lang="en-US" sz="1600" dirty="0"/>
              <a:t>.  Throw a </a:t>
            </a:r>
            <a:r>
              <a:rPr lang="en-US" sz="1600" dirty="0" err="1"/>
              <a:t>PDOException</a:t>
            </a:r>
            <a:endParaRPr lang="en-US" sz="2000" dirty="0"/>
          </a:p>
          <a:p>
            <a:pPr lvl="1" eaLnBrk="1" hangingPunct="1">
              <a:defRPr/>
            </a:pPr>
            <a:r>
              <a:rPr lang="en-US" sz="2000" dirty="0"/>
              <a:t>Anything else you can think of?</a:t>
            </a:r>
          </a:p>
        </p:txBody>
      </p:sp>
    </p:spTree>
    <p:extLst>
      <p:ext uri="{BB962C8B-B14F-4D97-AF65-F5344CB8AC3E}">
        <p14:creationId xmlns:p14="http://schemas.microsoft.com/office/powerpoint/2010/main" val="4185915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dirty="0"/>
              <a:t>Next Time</a:t>
            </a:r>
          </a:p>
        </p:txBody>
      </p:sp>
      <p:sp>
        <p:nvSpPr>
          <p:cNvPr id="178179" name="Rectangle 3"/>
          <p:cNvSpPr>
            <a:spLocks noGrp="1" noChangeArrowheads="1"/>
          </p:cNvSpPr>
          <p:nvPr>
            <p:ph type="body" idx="1"/>
          </p:nvPr>
        </p:nvSpPr>
        <p:spPr/>
        <p:txBody>
          <a:bodyPr/>
          <a:lstStyle/>
          <a:p>
            <a:pPr eaLnBrk="1" hangingPunct="1">
              <a:lnSpc>
                <a:spcPct val="80000"/>
              </a:lnSpc>
              <a:defRPr/>
            </a:pPr>
            <a:r>
              <a:rPr lang="en-US" dirty="0"/>
              <a:t>Chapter 20</a:t>
            </a:r>
          </a:p>
          <a:p>
            <a:pPr lvl="1" eaLnBrk="1" hangingPunct="1">
              <a:lnSpc>
                <a:spcPct val="80000"/>
              </a:lnSpc>
              <a:defRPr/>
            </a:pPr>
            <a:r>
              <a:rPr lang="en-US" dirty="0"/>
              <a:t>One last version of the </a:t>
            </a:r>
            <a:r>
              <a:rPr lang="en-US"/>
              <a:t>My Guitar </a:t>
            </a:r>
            <a:r>
              <a:rPr lang="en-US" dirty="0"/>
              <a:t>Shop applications</a:t>
            </a:r>
          </a:p>
          <a:p>
            <a:pPr eaLnBrk="1" hangingPunct="1">
              <a:lnSpc>
                <a:spcPct val="80000"/>
              </a:lnSpc>
              <a:defRPr/>
            </a:pPr>
            <a:r>
              <a:rPr lang="en-US" dirty="0"/>
              <a:t>Chapter 12</a:t>
            </a:r>
          </a:p>
          <a:p>
            <a:pPr lvl="1" eaLnBrk="1" hangingPunct="1">
              <a:lnSpc>
                <a:spcPct val="80000"/>
              </a:lnSpc>
              <a:defRPr/>
            </a:pPr>
            <a:r>
              <a:rPr lang="en-US" dirty="0"/>
              <a:t>Object Oriented Programming</a:t>
            </a:r>
          </a:p>
          <a:p>
            <a:pPr lvl="1" eaLnBrk="1" hangingPunct="1">
              <a:lnSpc>
                <a:spcPct val="80000"/>
              </a:lnSpc>
              <a:defRPr/>
            </a:pPr>
            <a:r>
              <a:rPr lang="en-US" dirty="0"/>
              <a:t>Lab 6</a:t>
            </a:r>
          </a:p>
          <a:p>
            <a:pPr eaLnBrk="1" hangingPunct="1">
              <a:lnSpc>
                <a:spcPct val="80000"/>
              </a:lnSpc>
              <a:defRPr/>
            </a:pPr>
            <a:r>
              <a:rPr lang="en-US" dirty="0"/>
              <a:t>Creating the “Lab Management” app</a:t>
            </a:r>
          </a:p>
          <a:p>
            <a:pPr lvl="1" eaLnBrk="1" hangingPunct="1">
              <a:lnSpc>
                <a:spcPct val="80000"/>
              </a:lnSpc>
              <a:defRPr/>
            </a:pPr>
            <a:r>
              <a:rPr lang="en-US" dirty="0"/>
              <a:t>Labs 7/8/9</a:t>
            </a:r>
          </a:p>
        </p:txBody>
      </p:sp>
    </p:spTree>
    <p:extLst>
      <p:ext uri="{BB962C8B-B14F-4D97-AF65-F5344CB8AC3E}">
        <p14:creationId xmlns:p14="http://schemas.microsoft.com/office/powerpoint/2010/main" val="390425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50C7008-F5E2-4371-B41A-6C78909C9209}" type="slidenum">
              <a:rPr lang="en-US" altLang="en-US" sz="900">
                <a:latin typeface="Arial Narrow" pitchFamily="34" charset="0"/>
              </a:rPr>
              <a:pPr algn="r"/>
              <a:t>11</a:t>
            </a:fld>
            <a:endParaRPr lang="en-US" altLang="en-US" sz="900">
              <a:latin typeface="Arial Narrow"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3941911738"/>
              </p:ext>
            </p:extLst>
          </p:nvPr>
        </p:nvGraphicFramePr>
        <p:xfrm>
          <a:off x="914400" y="1143000"/>
          <a:ext cx="7288213" cy="4864100"/>
        </p:xfrm>
        <a:graphic>
          <a:graphicData uri="http://schemas.openxmlformats.org/presentationml/2006/ole">
            <mc:AlternateContent xmlns:mc="http://schemas.openxmlformats.org/markup-compatibility/2006">
              <mc:Choice xmlns:v="urn:schemas-microsoft-com:vml" Requires="v">
                <p:oleObj spid="_x0000_s127125" name="Document" r:id="rId4" imgW="7301323" imgH="4874573" progId="Word.Document.8">
                  <p:embed/>
                </p:oleObj>
              </mc:Choice>
              <mc:Fallback>
                <p:oleObj name="Document" r:id="rId4" imgW="7301323" imgH="4874573" progId="Word.Document.8">
                  <p:embed/>
                  <p:pic>
                    <p:nvPicPr>
                      <p:cNvPr id="0" name=""/>
                      <p:cNvPicPr>
                        <a:picLocks noChangeAspect="1" noChangeArrowheads="1"/>
                      </p:cNvPicPr>
                      <p:nvPr/>
                    </p:nvPicPr>
                    <p:blipFill>
                      <a:blip r:embed="rId5"/>
                      <a:srcRect/>
                      <a:stretch>
                        <a:fillRect/>
                      </a:stretch>
                    </p:blipFill>
                    <p:spPr bwMode="auto">
                      <a:xfrm>
                        <a:off x="914400" y="1143000"/>
                        <a:ext cx="7288213" cy="4864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825465197"/>
              </p:ext>
            </p:extLst>
          </p:nvPr>
        </p:nvGraphicFramePr>
        <p:xfrm>
          <a:off x="914400" y="685800"/>
          <a:ext cx="7232389" cy="426495"/>
        </p:xfrm>
        <a:graphic>
          <a:graphicData uri="http://schemas.openxmlformats.org/presentationml/2006/ole">
            <mc:AlternateContent xmlns:mc="http://schemas.openxmlformats.org/markup-compatibility/2006">
              <mc:Choice xmlns:v="urn:schemas-microsoft-com:vml" Requires="v">
                <p:oleObj spid="_x0000_s127126" name="Document" r:id="rId6" imgW="7232389" imgH="426495" progId="Word.Document.12">
                  <p:embed/>
                </p:oleObj>
              </mc:Choice>
              <mc:Fallback>
                <p:oleObj name="Document" r:id="rId6" imgW="7232389" imgH="426495" progId="Word.Document.12">
                  <p:embed/>
                  <p:pic>
                    <p:nvPicPr>
                      <p:cNvPr id="0" name=""/>
                      <p:cNvPicPr/>
                      <p:nvPr/>
                    </p:nvPicPr>
                    <p:blipFill>
                      <a:blip r:embed="rId7"/>
                      <a:stretch>
                        <a:fillRect/>
                      </a:stretch>
                    </p:blipFill>
                    <p:spPr>
                      <a:xfrm>
                        <a:off x="914400" y="685800"/>
                        <a:ext cx="7232389" cy="426495"/>
                      </a:xfrm>
                      <a:prstGeom prst="rect">
                        <a:avLst/>
                      </a:prstGeom>
                    </p:spPr>
                  </p:pic>
                </p:oleObj>
              </mc:Fallback>
            </mc:AlternateContent>
          </a:graphicData>
        </a:graphic>
      </p:graphicFrame>
    </p:spTree>
    <p:extLst>
      <p:ext uri="{BB962C8B-B14F-4D97-AF65-F5344CB8AC3E}">
        <p14:creationId xmlns:p14="http://schemas.microsoft.com/office/powerpoint/2010/main" val="37320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CBF91C6-936C-474F-9F7D-B0F3847176B8}" type="slidenum">
              <a:rPr lang="en-US" altLang="en-US" sz="900">
                <a:latin typeface="Arial Narrow" pitchFamily="34" charset="0"/>
              </a:rPr>
              <a:pPr algn="r"/>
              <a:t>12</a:t>
            </a:fld>
            <a:endParaRPr lang="en-US" altLang="en-US" sz="900">
              <a:latin typeface="Arial Narrow" pitchFamily="34" charset="0"/>
            </a:endParaRPr>
          </a:p>
        </p:txBody>
      </p:sp>
      <p:graphicFrame>
        <p:nvGraphicFramePr>
          <p:cNvPr id="37890" name="Object 2"/>
          <p:cNvGraphicFramePr>
            <a:graphicFrameLocks noChangeAspect="1"/>
          </p:cNvGraphicFramePr>
          <p:nvPr>
            <p:extLst>
              <p:ext uri="{D42A27DB-BD31-4B8C-83A1-F6EECF244321}">
                <p14:modId xmlns:p14="http://schemas.microsoft.com/office/powerpoint/2010/main" val="2391591959"/>
              </p:ext>
            </p:extLst>
          </p:nvPr>
        </p:nvGraphicFramePr>
        <p:xfrm>
          <a:off x="914400" y="1482725"/>
          <a:ext cx="7288213" cy="5299075"/>
        </p:xfrm>
        <a:graphic>
          <a:graphicData uri="http://schemas.openxmlformats.org/presentationml/2006/ole">
            <mc:AlternateContent xmlns:mc="http://schemas.openxmlformats.org/markup-compatibility/2006">
              <mc:Choice xmlns:v="urn:schemas-microsoft-com:vml" Requires="v">
                <p:oleObj spid="_x0000_s38038" name="Document" r:id="rId4" imgW="7301323" imgH="5324295" progId="Word.Document.8">
                  <p:embed/>
                </p:oleObj>
              </mc:Choice>
              <mc:Fallback>
                <p:oleObj name="Document" r:id="rId4" imgW="7301323" imgH="5324295" progId="Word.Document.8">
                  <p:embed/>
                  <p:pic>
                    <p:nvPicPr>
                      <p:cNvPr id="0" name="Object 2"/>
                      <p:cNvPicPr>
                        <a:picLocks noChangeAspect="1" noChangeArrowheads="1"/>
                      </p:cNvPicPr>
                      <p:nvPr/>
                    </p:nvPicPr>
                    <p:blipFill>
                      <a:blip r:embed="rId5"/>
                      <a:srcRect/>
                      <a:stretch>
                        <a:fillRect/>
                      </a:stretch>
                    </p:blipFill>
                    <p:spPr bwMode="auto">
                      <a:xfrm>
                        <a:off x="914400" y="1482725"/>
                        <a:ext cx="7288213" cy="5299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152622092"/>
              </p:ext>
            </p:extLst>
          </p:nvPr>
        </p:nvGraphicFramePr>
        <p:xfrm>
          <a:off x="914400" y="685800"/>
          <a:ext cx="5956042" cy="777049"/>
        </p:xfrm>
        <a:graphic>
          <a:graphicData uri="http://schemas.openxmlformats.org/presentationml/2006/ole">
            <mc:AlternateContent xmlns:mc="http://schemas.openxmlformats.org/markup-compatibility/2006">
              <mc:Choice xmlns:v="urn:schemas-microsoft-com:vml" Requires="v">
                <p:oleObj spid="_x0000_s38039" name="Document" r:id="rId6" imgW="5956042" imgH="777049" progId="Word.Document.12">
                  <p:embed/>
                </p:oleObj>
              </mc:Choice>
              <mc:Fallback>
                <p:oleObj name="Document" r:id="rId6" imgW="5956042" imgH="777049" progId="Word.Document.12">
                  <p:embed/>
                  <p:pic>
                    <p:nvPicPr>
                      <p:cNvPr id="0" name=""/>
                      <p:cNvPicPr/>
                      <p:nvPr/>
                    </p:nvPicPr>
                    <p:blipFill>
                      <a:blip r:embed="rId7"/>
                      <a:stretch>
                        <a:fillRect/>
                      </a:stretch>
                    </p:blipFill>
                    <p:spPr>
                      <a:xfrm>
                        <a:off x="914400" y="685800"/>
                        <a:ext cx="5956042" cy="777049"/>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CA9B7C8-6F08-46AE-B9C9-5F2062F0B28D}" type="slidenum">
              <a:rPr lang="en-US" altLang="en-US" sz="900">
                <a:latin typeface="Arial Narrow" pitchFamily="34" charset="0"/>
              </a:rPr>
              <a:pPr algn="r"/>
              <a:t>13</a:t>
            </a:fld>
            <a:endParaRPr lang="en-US" altLang="en-US" sz="900">
              <a:latin typeface="Arial Narrow" pitchFamily="34" charset="0"/>
            </a:endParaRPr>
          </a:p>
        </p:txBody>
      </p:sp>
      <p:graphicFrame>
        <p:nvGraphicFramePr>
          <p:cNvPr id="38914" name="Object 2"/>
          <p:cNvGraphicFramePr>
            <a:graphicFrameLocks noChangeAspect="1"/>
          </p:cNvGraphicFramePr>
          <p:nvPr>
            <p:extLst>
              <p:ext uri="{D42A27DB-BD31-4B8C-83A1-F6EECF244321}">
                <p14:modId xmlns:p14="http://schemas.microsoft.com/office/powerpoint/2010/main" val="2082873033"/>
              </p:ext>
            </p:extLst>
          </p:nvPr>
        </p:nvGraphicFramePr>
        <p:xfrm>
          <a:off x="914400" y="1143000"/>
          <a:ext cx="7288213" cy="4908550"/>
        </p:xfrm>
        <a:graphic>
          <a:graphicData uri="http://schemas.openxmlformats.org/presentationml/2006/ole">
            <mc:AlternateContent xmlns:mc="http://schemas.openxmlformats.org/markup-compatibility/2006">
              <mc:Choice xmlns:v="urn:schemas-microsoft-com:vml" Requires="v">
                <p:oleObj spid="_x0000_s39062" name="Document" r:id="rId4" imgW="7313400" imgH="4925796" progId="Word.Document.8">
                  <p:embed/>
                </p:oleObj>
              </mc:Choice>
              <mc:Fallback>
                <p:oleObj name="Document" r:id="rId4" imgW="7313400" imgH="4925796"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490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70394730"/>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906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98319BE-6CF2-4B8B-9336-0277359AD4C7}" type="slidenum">
              <a:rPr lang="en-US" altLang="en-US" sz="900">
                <a:latin typeface="Arial Narrow" pitchFamily="34" charset="0"/>
              </a:rPr>
              <a:pPr algn="r"/>
              <a:t>14</a:t>
            </a:fld>
            <a:endParaRPr lang="en-US" altLang="en-US" sz="900">
              <a:latin typeface="Arial Narrow" pitchFamily="34" charset="0"/>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2901637032"/>
              </p:ext>
            </p:extLst>
          </p:nvPr>
        </p:nvGraphicFramePr>
        <p:xfrm>
          <a:off x="914400" y="1143000"/>
          <a:ext cx="7288213" cy="5343525"/>
        </p:xfrm>
        <a:graphic>
          <a:graphicData uri="http://schemas.openxmlformats.org/presentationml/2006/ole">
            <mc:AlternateContent xmlns:mc="http://schemas.openxmlformats.org/markup-compatibility/2006">
              <mc:Choice xmlns:v="urn:schemas-microsoft-com:vml" Requires="v">
                <p:oleObj spid="_x0000_s40085" name="Document" r:id="rId4" imgW="7301323" imgH="5368583" progId="Word.Document.8">
                  <p:embed/>
                </p:oleObj>
              </mc:Choice>
              <mc:Fallback>
                <p:oleObj name="Document" r:id="rId4" imgW="7301323" imgH="5368583"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534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18445085"/>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008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98319BE-6CF2-4B8B-9336-0277359AD4C7}" type="slidenum">
              <a:rPr lang="en-US" altLang="en-US" sz="900">
                <a:latin typeface="Arial Narrow" pitchFamily="34" charset="0"/>
              </a:rPr>
              <a:pPr algn="r"/>
              <a:t>15</a:t>
            </a:fld>
            <a:endParaRPr lang="en-US" altLang="en-US" sz="900">
              <a:latin typeface="Arial Narrow" pitchFamily="34" charset="0"/>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2689560455"/>
              </p:ext>
            </p:extLst>
          </p:nvPr>
        </p:nvGraphicFramePr>
        <p:xfrm>
          <a:off x="914400" y="1133475"/>
          <a:ext cx="7288213" cy="5343525"/>
        </p:xfrm>
        <a:graphic>
          <a:graphicData uri="http://schemas.openxmlformats.org/presentationml/2006/ole">
            <mc:AlternateContent xmlns:mc="http://schemas.openxmlformats.org/markup-compatibility/2006">
              <mc:Choice xmlns:v="urn:schemas-microsoft-com:vml" Requires="v">
                <p:oleObj spid="_x0000_s133267" name="Document" r:id="rId4" imgW="7301323" imgH="5370023" progId="Word.Document.8">
                  <p:embed/>
                </p:oleObj>
              </mc:Choice>
              <mc:Fallback>
                <p:oleObj name="Document" r:id="rId4" imgW="7301323" imgH="5370023" progId="Word.Document.8">
                  <p:embed/>
                  <p:pic>
                    <p:nvPicPr>
                      <p:cNvPr id="0" name=""/>
                      <p:cNvPicPr>
                        <a:picLocks noChangeAspect="1" noChangeArrowheads="1"/>
                      </p:cNvPicPr>
                      <p:nvPr/>
                    </p:nvPicPr>
                    <p:blipFill>
                      <a:blip r:embed="rId5"/>
                      <a:srcRect/>
                      <a:stretch>
                        <a:fillRect/>
                      </a:stretch>
                    </p:blipFill>
                    <p:spPr bwMode="auto">
                      <a:xfrm>
                        <a:off x="914400" y="1133475"/>
                        <a:ext cx="7288213" cy="534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262851358"/>
              </p:ext>
            </p:extLst>
          </p:nvPr>
        </p:nvGraphicFramePr>
        <p:xfrm>
          <a:off x="914400" y="685800"/>
          <a:ext cx="5956300" cy="427037"/>
        </p:xfrm>
        <a:graphic>
          <a:graphicData uri="http://schemas.openxmlformats.org/presentationml/2006/ole">
            <mc:AlternateContent xmlns:mc="http://schemas.openxmlformats.org/markup-compatibility/2006">
              <mc:Choice xmlns:v="urn:schemas-microsoft-com:vml" Requires="v">
                <p:oleObj spid="_x0000_s133268"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300" cy="427037"/>
                      </a:xfrm>
                      <a:prstGeom prst="rect">
                        <a:avLst/>
                      </a:prstGeom>
                    </p:spPr>
                  </p:pic>
                </p:oleObj>
              </mc:Fallback>
            </mc:AlternateContent>
          </a:graphicData>
        </a:graphic>
      </p:graphicFrame>
    </p:spTree>
    <p:extLst>
      <p:ext uri="{BB962C8B-B14F-4D97-AF65-F5344CB8AC3E}">
        <p14:creationId xmlns:p14="http://schemas.microsoft.com/office/powerpoint/2010/main" val="322781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Database Processing</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All kinds of things can go wrong in the process of working with a database</a:t>
            </a:r>
          </a:p>
          <a:p>
            <a:pPr lvl="1" eaLnBrk="1" hangingPunct="1">
              <a:defRPr/>
            </a:pPr>
            <a:r>
              <a:rPr lang="en-US" sz="2400" dirty="0"/>
              <a:t>Can’t get a connection because user id or password is incorrect</a:t>
            </a:r>
          </a:p>
          <a:p>
            <a:pPr lvl="1" eaLnBrk="1" hangingPunct="1">
              <a:defRPr/>
            </a:pPr>
            <a:r>
              <a:rPr lang="en-US" sz="2400" dirty="0"/>
              <a:t>Can’t issue a </a:t>
            </a:r>
            <a:r>
              <a:rPr lang="en-US" sz="2400" dirty="0" err="1"/>
              <a:t>sql</a:t>
            </a:r>
            <a:r>
              <a:rPr lang="en-US" sz="2400" dirty="0"/>
              <a:t> statement because you don’t have permissions</a:t>
            </a:r>
          </a:p>
          <a:p>
            <a:pPr lvl="1" eaLnBrk="1" hangingPunct="1">
              <a:defRPr/>
            </a:pPr>
            <a:r>
              <a:rPr lang="en-US" sz="2400" dirty="0"/>
              <a:t>Can’t issue a </a:t>
            </a:r>
            <a:r>
              <a:rPr lang="en-US" sz="2400" dirty="0" err="1"/>
              <a:t>sql</a:t>
            </a:r>
            <a:r>
              <a:rPr lang="en-US" sz="2400" dirty="0"/>
              <a:t> statement because there’s an error in the statement</a:t>
            </a:r>
          </a:p>
          <a:p>
            <a:pPr eaLnBrk="1" hangingPunct="1">
              <a:defRPr/>
            </a:pPr>
            <a:r>
              <a:rPr lang="en-US" sz="2800" dirty="0"/>
              <a:t>Generally, you should use try / catch blocks to deal with errors / exceptions</a:t>
            </a:r>
          </a:p>
        </p:txBody>
      </p:sp>
    </p:spTree>
    <p:extLst>
      <p:ext uri="{BB962C8B-B14F-4D97-AF65-F5344CB8AC3E}">
        <p14:creationId xmlns:p14="http://schemas.microsoft.com/office/powerpoint/2010/main" val="275831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2490FE6-E65E-4879-BE68-07930E0C5278}" type="slidenum">
              <a:rPr lang="en-US" altLang="en-US" sz="900">
                <a:latin typeface="Arial Narrow" pitchFamily="34" charset="0"/>
              </a:rPr>
              <a:pPr algn="r"/>
              <a:t>17</a:t>
            </a:fld>
            <a:endParaRPr lang="en-US" altLang="en-US" sz="900">
              <a:latin typeface="Arial Narrow" pitchFamily="34" charset="0"/>
            </a:endParaRPr>
          </a:p>
        </p:txBody>
      </p:sp>
      <p:graphicFrame>
        <p:nvGraphicFramePr>
          <p:cNvPr id="41986" name="Object 2"/>
          <p:cNvGraphicFramePr>
            <a:graphicFrameLocks noChangeAspect="1"/>
          </p:cNvGraphicFramePr>
          <p:nvPr>
            <p:extLst>
              <p:ext uri="{D42A27DB-BD31-4B8C-83A1-F6EECF244321}">
                <p14:modId xmlns:p14="http://schemas.microsoft.com/office/powerpoint/2010/main" val="2051621899"/>
              </p:ext>
            </p:extLst>
          </p:nvPr>
        </p:nvGraphicFramePr>
        <p:xfrm>
          <a:off x="914400" y="1152525"/>
          <a:ext cx="7196138" cy="4737100"/>
        </p:xfrm>
        <a:graphic>
          <a:graphicData uri="http://schemas.openxmlformats.org/presentationml/2006/ole">
            <mc:AlternateContent xmlns:mc="http://schemas.openxmlformats.org/markup-compatibility/2006">
              <mc:Choice xmlns:v="urn:schemas-microsoft-com:vml" Requires="v">
                <p:oleObj spid="_x0000_s142448" name="Document" r:id="rId4" imgW="7317363" imgH="4804613" progId="Word.Document.8">
                  <p:embed/>
                </p:oleObj>
              </mc:Choice>
              <mc:Fallback>
                <p:oleObj name="Document" r:id="rId4" imgW="7317363" imgH="4804613" progId="Word.Document.8">
                  <p:embed/>
                  <p:pic>
                    <p:nvPicPr>
                      <p:cNvPr id="0" name=""/>
                      <p:cNvPicPr>
                        <a:picLocks noChangeAspect="1" noChangeArrowheads="1"/>
                      </p:cNvPicPr>
                      <p:nvPr/>
                    </p:nvPicPr>
                    <p:blipFill>
                      <a:blip r:embed="rId5"/>
                      <a:srcRect/>
                      <a:stretch>
                        <a:fillRect/>
                      </a:stretch>
                    </p:blipFill>
                    <p:spPr bwMode="auto">
                      <a:xfrm>
                        <a:off x="914400" y="1152525"/>
                        <a:ext cx="7196138" cy="4737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244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406244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FD425AF-AF50-4B56-896F-5843DA4497F7}" type="slidenum">
              <a:rPr lang="en-US" altLang="en-US" sz="900">
                <a:latin typeface="Arial Narrow" pitchFamily="34" charset="0"/>
              </a:rPr>
              <a:pPr algn="r"/>
              <a:t>18</a:t>
            </a:fld>
            <a:endParaRPr lang="en-US" altLang="en-US" sz="900">
              <a:latin typeface="Arial Narrow" pitchFamily="34" charset="0"/>
            </a:endParaRPr>
          </a:p>
        </p:txBody>
      </p:sp>
      <p:graphicFrame>
        <p:nvGraphicFramePr>
          <p:cNvPr id="43010" name="Object 2"/>
          <p:cNvGraphicFramePr>
            <a:graphicFrameLocks noChangeAspect="1"/>
          </p:cNvGraphicFramePr>
          <p:nvPr>
            <p:extLst/>
          </p:nvPr>
        </p:nvGraphicFramePr>
        <p:xfrm>
          <a:off x="914400" y="1103313"/>
          <a:ext cx="7261225" cy="4535487"/>
        </p:xfrm>
        <a:graphic>
          <a:graphicData uri="http://schemas.openxmlformats.org/presentationml/2006/ole">
            <mc:AlternateContent xmlns:mc="http://schemas.openxmlformats.org/markup-compatibility/2006">
              <mc:Choice xmlns:v="urn:schemas-microsoft-com:vml" Requires="v">
                <p:oleObj spid="_x0000_s143472" name="Document" r:id="rId4" imgW="7281217" imgH="4550153" progId="Word.Document.8">
                  <p:embed/>
                </p:oleObj>
              </mc:Choice>
              <mc:Fallback>
                <p:oleObj name="Document" r:id="rId4" imgW="7281217" imgH="4550153" progId="Word.Document.8">
                  <p:embed/>
                  <p:pic>
                    <p:nvPicPr>
                      <p:cNvPr id="0" name=""/>
                      <p:cNvPicPr>
                        <a:picLocks noChangeAspect="1" noChangeArrowheads="1"/>
                      </p:cNvPicPr>
                      <p:nvPr/>
                    </p:nvPicPr>
                    <p:blipFill>
                      <a:blip r:embed="rId5"/>
                      <a:srcRect/>
                      <a:stretch>
                        <a:fillRect/>
                      </a:stretch>
                    </p:blipFill>
                    <p:spPr bwMode="auto">
                      <a:xfrm>
                        <a:off x="914400" y="1103313"/>
                        <a:ext cx="7261225" cy="4535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347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81448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Viewer Application</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The text illustrates all of this syntax using an application that allows a user to “browse products by category” in MSG</a:t>
            </a:r>
          </a:p>
          <a:p>
            <a:pPr lvl="1" eaLnBrk="1" hangingPunct="1">
              <a:defRPr/>
            </a:pPr>
            <a:r>
              <a:rPr lang="en-US" sz="2400" dirty="0"/>
              <a:t>Let’s look at the UI first</a:t>
            </a:r>
          </a:p>
          <a:p>
            <a:pPr lvl="1" eaLnBrk="1" hangingPunct="1">
              <a:defRPr/>
            </a:pPr>
            <a:r>
              <a:rPr lang="en-US" sz="2400" dirty="0"/>
              <a:t>Then the code</a:t>
            </a:r>
          </a:p>
          <a:p>
            <a:pPr lvl="1" eaLnBrk="1" hangingPunct="1">
              <a:defRPr/>
            </a:pPr>
            <a:r>
              <a:rPr lang="en-US" sz="2400" dirty="0"/>
              <a:t>Then get it to run on your machine</a:t>
            </a:r>
          </a:p>
        </p:txBody>
      </p:sp>
    </p:spTree>
    <p:extLst>
      <p:ext uri="{BB962C8B-B14F-4D97-AF65-F5344CB8AC3E}">
        <p14:creationId xmlns:p14="http://schemas.microsoft.com/office/powerpoint/2010/main" val="283804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Topics</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Using </a:t>
            </a:r>
            <a:r>
              <a:rPr lang="en-US" sz="2800" dirty="0" err="1"/>
              <a:t>php</a:t>
            </a:r>
            <a:r>
              <a:rPr lang="en-US" sz="2800" dirty="0"/>
              <a:t> to </a:t>
            </a:r>
          </a:p>
          <a:p>
            <a:pPr lvl="1" eaLnBrk="1" hangingPunct="1">
              <a:defRPr/>
            </a:pPr>
            <a:r>
              <a:rPr lang="en-US" sz="2400" dirty="0"/>
              <a:t>Connect to a database</a:t>
            </a:r>
          </a:p>
          <a:p>
            <a:pPr lvl="1" eaLnBrk="1" hangingPunct="1">
              <a:defRPr/>
            </a:pPr>
            <a:r>
              <a:rPr lang="en-US" sz="2400" dirty="0"/>
              <a:t>Run a </a:t>
            </a:r>
            <a:r>
              <a:rPr lang="en-US" sz="2400" dirty="0" err="1"/>
              <a:t>sql</a:t>
            </a:r>
            <a:r>
              <a:rPr lang="en-US" sz="2400" dirty="0"/>
              <a:t> statement that returns a record set</a:t>
            </a:r>
          </a:p>
          <a:p>
            <a:pPr lvl="2" eaLnBrk="1" hangingPunct="1">
              <a:defRPr/>
            </a:pPr>
            <a:r>
              <a:rPr lang="en-US" sz="2000" dirty="0"/>
              <a:t>Fetch a record from the record set</a:t>
            </a:r>
          </a:p>
          <a:p>
            <a:pPr lvl="1" eaLnBrk="1" hangingPunct="1">
              <a:defRPr/>
            </a:pPr>
            <a:r>
              <a:rPr lang="en-US" sz="2400" dirty="0"/>
              <a:t>Run a </a:t>
            </a:r>
            <a:r>
              <a:rPr lang="en-US" sz="2400" dirty="0" err="1"/>
              <a:t>sql</a:t>
            </a:r>
            <a:r>
              <a:rPr lang="en-US" sz="2400" dirty="0"/>
              <a:t> statement that doesn’t return a record set</a:t>
            </a:r>
          </a:p>
          <a:p>
            <a:pPr lvl="1" eaLnBrk="1" hangingPunct="1">
              <a:defRPr/>
            </a:pPr>
            <a:r>
              <a:rPr lang="en-US" sz="2400" dirty="0"/>
              <a:t>Handling exceptions with try / catch</a:t>
            </a:r>
            <a:endParaRPr lang="en-US" dirty="0"/>
          </a:p>
          <a:p>
            <a:pPr eaLnBrk="1" hangingPunct="1">
              <a:defRPr/>
            </a:pPr>
            <a:r>
              <a:rPr lang="en-US" sz="2800" dirty="0"/>
              <a:t>Several Examples</a:t>
            </a:r>
          </a:p>
          <a:p>
            <a:pPr lvl="1" eaLnBrk="1" hangingPunct="1">
              <a:defRPr/>
            </a:pPr>
            <a:r>
              <a:rPr lang="en-US" sz="2400" dirty="0"/>
              <a:t>Product Viewer and Product Manager (</a:t>
            </a:r>
            <a:r>
              <a:rPr lang="en-US" sz="2400" dirty="0" err="1"/>
              <a:t>Ch</a:t>
            </a:r>
            <a:r>
              <a:rPr lang="en-US" sz="2400" dirty="0"/>
              <a:t> 4)</a:t>
            </a:r>
          </a:p>
          <a:p>
            <a:pPr lvl="1" eaLnBrk="1" hangingPunct="1">
              <a:defRPr/>
            </a:pPr>
            <a:r>
              <a:rPr lang="en-US" sz="2400" dirty="0"/>
              <a:t>My Guitar Shop web site (</a:t>
            </a:r>
            <a:r>
              <a:rPr lang="en-US" sz="2400" dirty="0" err="1"/>
              <a:t>Ch</a:t>
            </a:r>
            <a:r>
              <a:rPr lang="en-US" sz="2400" dirty="0"/>
              <a:t> 5)</a:t>
            </a:r>
          </a:p>
          <a:p>
            <a:pPr lvl="1" eaLnBrk="1" hangingPunct="1">
              <a:defRPr/>
            </a:pPr>
            <a:r>
              <a:rPr lang="en-US" sz="2400" dirty="0"/>
              <a:t>My Guitar Shop web site (</a:t>
            </a:r>
            <a:r>
              <a:rPr lang="en-US" sz="2400" dirty="0" err="1"/>
              <a:t>Ch</a:t>
            </a:r>
            <a:r>
              <a:rPr lang="en-US" sz="2400" dirty="0"/>
              <a:t> 20)</a:t>
            </a:r>
          </a:p>
        </p:txBody>
      </p:sp>
    </p:spTree>
    <p:extLst>
      <p:ext uri="{BB962C8B-B14F-4D97-AF65-F5344CB8AC3E}">
        <p14:creationId xmlns:p14="http://schemas.microsoft.com/office/powerpoint/2010/main" val="347700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04800"/>
            <a:ext cx="7772400" cy="1143000"/>
          </a:xfrm>
        </p:spPr>
        <p:txBody>
          <a:bodyPr/>
          <a:lstStyle/>
          <a:p>
            <a:pPr eaLnBrk="1" hangingPunct="1">
              <a:defRPr/>
            </a:pPr>
            <a:r>
              <a:rPr lang="en-US" dirty="0"/>
              <a:t>What?  No Functions?</a:t>
            </a:r>
          </a:p>
        </p:txBody>
      </p:sp>
      <p:sp>
        <p:nvSpPr>
          <p:cNvPr id="39939" name="Rectangle 3"/>
          <p:cNvSpPr>
            <a:spLocks noGrp="1" noChangeArrowheads="1"/>
          </p:cNvSpPr>
          <p:nvPr>
            <p:ph type="body" idx="1"/>
          </p:nvPr>
        </p:nvSpPr>
        <p:spPr>
          <a:xfrm>
            <a:off x="762000" y="1600200"/>
            <a:ext cx="8039100" cy="4495800"/>
          </a:xfrm>
        </p:spPr>
        <p:txBody>
          <a:bodyPr/>
          <a:lstStyle/>
          <a:p>
            <a:pPr eaLnBrk="1" hangingPunct="1">
              <a:defRPr/>
            </a:pPr>
            <a:r>
              <a:rPr lang="en-US" sz="2800" dirty="0"/>
              <a:t>The textbook author improves on this application in a variety of ways in chapter 5 (and again in chapter 20).  </a:t>
            </a:r>
          </a:p>
          <a:p>
            <a:pPr lvl="1" eaLnBrk="1" hangingPunct="1">
              <a:defRPr/>
            </a:pPr>
            <a:r>
              <a:rPr lang="en-US" sz="2400" dirty="0"/>
              <a:t>One of the notable improvements in chapter 5 is the use of functions.</a:t>
            </a:r>
          </a:p>
          <a:p>
            <a:pPr lvl="1" eaLnBrk="1" hangingPunct="1">
              <a:defRPr/>
            </a:pPr>
            <a:r>
              <a:rPr lang="en-US" sz="2400" dirty="0"/>
              <a:t>I might have written some additional functions, but we’ll talk about that after we’ve looked at the example in chapter 5.</a:t>
            </a:r>
          </a:p>
          <a:p>
            <a:pPr lvl="1" eaLnBrk="1" hangingPunct="1">
              <a:defRPr/>
            </a:pPr>
            <a:r>
              <a:rPr lang="en-US" sz="2400" dirty="0"/>
              <a:t>The other way in which the text improves on this example is the use of the MVC design pattern.</a:t>
            </a:r>
          </a:p>
          <a:p>
            <a:pPr eaLnBrk="1" hangingPunct="1">
              <a:defRPr/>
            </a:pPr>
            <a:r>
              <a:rPr lang="en-US" sz="2800" dirty="0"/>
              <a:t>For right now, just notice the way in which the example works with the database.</a:t>
            </a:r>
          </a:p>
          <a:p>
            <a:pPr lvl="1" eaLnBrk="1" hangingPunct="1">
              <a:defRPr/>
            </a:pPr>
            <a:endParaRPr lang="en-US" sz="2000" dirty="0"/>
          </a:p>
        </p:txBody>
      </p:sp>
    </p:spTree>
    <p:extLst>
      <p:ext uri="{BB962C8B-B14F-4D97-AF65-F5344CB8AC3E}">
        <p14:creationId xmlns:p14="http://schemas.microsoft.com/office/powerpoint/2010/main" val="360895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C4</a:t>
            </a:r>
          </a:p>
        </p:txBody>
      </p:sp>
      <p:sp>
        <p:nvSpPr>
          <p:cNvPr id="5"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582E9-791E-4884-A4E5-41E17FEE9271}" type="slidenum">
              <a:rPr lang="en-US" altLang="en-US" sz="900">
                <a:latin typeface="Arial Narrow" pitchFamily="34" charset="0"/>
              </a:rPr>
              <a:pPr algn="r"/>
              <a:t>21</a:t>
            </a:fld>
            <a:endParaRPr lang="en-US" altLang="en-US" sz="900">
              <a:latin typeface="Arial Narrow" pitchFamily="34" charset="0"/>
            </a:endParaRPr>
          </a:p>
        </p:txBody>
      </p:sp>
      <p:graphicFrame>
        <p:nvGraphicFramePr>
          <p:cNvPr id="53250" name="Object 2"/>
          <p:cNvGraphicFramePr>
            <a:graphicFrameLocks noChangeAspect="1"/>
          </p:cNvGraphicFramePr>
          <p:nvPr>
            <p:extLst>
              <p:ext uri="{D42A27DB-BD31-4B8C-83A1-F6EECF244321}">
                <p14:modId xmlns:p14="http://schemas.microsoft.com/office/powerpoint/2010/main" val="2875185751"/>
              </p:ext>
            </p:extLst>
          </p:nvPr>
        </p:nvGraphicFramePr>
        <p:xfrm>
          <a:off x="907742" y="685800"/>
          <a:ext cx="7321550" cy="425450"/>
        </p:xfrm>
        <a:graphic>
          <a:graphicData uri="http://schemas.openxmlformats.org/presentationml/2006/ole">
            <mc:AlternateContent xmlns:mc="http://schemas.openxmlformats.org/markup-compatibility/2006">
              <mc:Choice xmlns:v="urn:schemas-microsoft-com:vml" Requires="v">
                <p:oleObj spid="_x0000_s53333" name="Document" r:id="rId4" imgW="7321366" imgH="425215" progId="Word.Document.8">
                  <p:embed/>
                </p:oleObj>
              </mc:Choice>
              <mc:Fallback>
                <p:oleObj name="Document" r:id="rId4" imgW="7321366" imgH="42521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742"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3255" name="Picture 7" descr="4-7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0990" y="1143001"/>
            <a:ext cx="6643810" cy="297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C4</a:t>
            </a:r>
          </a:p>
        </p:txBody>
      </p:sp>
      <p:sp>
        <p:nvSpPr>
          <p:cNvPr id="5"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246B80D-97B2-4C8B-B732-9CCA7C4A11F4}" type="slidenum">
              <a:rPr lang="en-US" altLang="en-US" sz="900">
                <a:latin typeface="Arial Narrow" pitchFamily="34" charset="0"/>
              </a:rPr>
              <a:pPr algn="r"/>
              <a:t>22</a:t>
            </a:fld>
            <a:endParaRPr lang="en-US" altLang="en-US" sz="900">
              <a:latin typeface="Arial Narrow" pitchFamily="34" charset="0"/>
            </a:endParaRPr>
          </a:p>
        </p:txBody>
      </p:sp>
      <p:graphicFrame>
        <p:nvGraphicFramePr>
          <p:cNvPr id="54274" name="Object 2"/>
          <p:cNvGraphicFramePr>
            <a:graphicFrameLocks noChangeAspect="1"/>
          </p:cNvGraphicFramePr>
          <p:nvPr>
            <p:extLst>
              <p:ext uri="{D42A27DB-BD31-4B8C-83A1-F6EECF244321}">
                <p14:modId xmlns:p14="http://schemas.microsoft.com/office/powerpoint/2010/main" val="1814588324"/>
              </p:ext>
            </p:extLst>
          </p:nvPr>
        </p:nvGraphicFramePr>
        <p:xfrm>
          <a:off x="915142" y="685800"/>
          <a:ext cx="7301323" cy="792505"/>
        </p:xfrm>
        <a:graphic>
          <a:graphicData uri="http://schemas.openxmlformats.org/presentationml/2006/ole">
            <mc:AlternateContent xmlns:mc="http://schemas.openxmlformats.org/markup-compatibility/2006">
              <mc:Choice xmlns:v="urn:schemas-microsoft-com:vml" Requires="v">
                <p:oleObj spid="_x0000_s54358" name="Document" r:id="rId4" imgW="7301323" imgH="792505" progId="Word.Document.8">
                  <p:embed/>
                </p:oleObj>
              </mc:Choice>
              <mc:Fallback>
                <p:oleObj name="Document" r:id="rId4" imgW="7301323" imgH="792505" progId="Word.Document.8">
                  <p:embed/>
                  <p:pic>
                    <p:nvPicPr>
                      <p:cNvPr id="0" name="Object 2"/>
                      <p:cNvPicPr>
                        <a:picLocks noChangeAspect="1" noChangeArrowheads="1"/>
                      </p:cNvPicPr>
                      <p:nvPr/>
                    </p:nvPicPr>
                    <p:blipFill>
                      <a:blip r:embed="rId5"/>
                      <a:srcRect/>
                      <a:stretch>
                        <a:fillRect/>
                      </a:stretch>
                    </p:blipFill>
                    <p:spPr bwMode="auto">
                      <a:xfrm>
                        <a:off x="915142" y="685800"/>
                        <a:ext cx="7301323" cy="7925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4279" name="Picture 7" descr="4-7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0990" y="1596500"/>
            <a:ext cx="6643810" cy="297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7E0AE68-368A-45C7-84E0-17BEDF56092F}" type="slidenum">
              <a:rPr lang="en-US" altLang="en-US" sz="900">
                <a:latin typeface="Arial Narrow" pitchFamily="34" charset="0"/>
              </a:rPr>
              <a:pPr algn="r"/>
              <a:t>23</a:t>
            </a:fld>
            <a:endParaRPr lang="en-US" altLang="en-US" sz="900">
              <a:latin typeface="Arial Narrow" pitchFamily="34" charset="0"/>
            </a:endParaRPr>
          </a:p>
        </p:txBody>
      </p:sp>
      <p:graphicFrame>
        <p:nvGraphicFramePr>
          <p:cNvPr id="55298" name="Object 2"/>
          <p:cNvGraphicFramePr>
            <a:graphicFrameLocks noChangeAspect="1"/>
          </p:cNvGraphicFramePr>
          <p:nvPr>
            <p:extLst>
              <p:ext uri="{D42A27DB-BD31-4B8C-83A1-F6EECF244321}">
                <p14:modId xmlns:p14="http://schemas.microsoft.com/office/powerpoint/2010/main" val="1192067715"/>
              </p:ext>
            </p:extLst>
          </p:nvPr>
        </p:nvGraphicFramePr>
        <p:xfrm>
          <a:off x="914400" y="1143000"/>
          <a:ext cx="7321550" cy="3409950"/>
        </p:xfrm>
        <a:graphic>
          <a:graphicData uri="http://schemas.openxmlformats.org/presentationml/2006/ole">
            <mc:AlternateContent xmlns:mc="http://schemas.openxmlformats.org/markup-compatibility/2006">
              <mc:Choice xmlns:v="urn:schemas-microsoft-com:vml" Requires="v">
                <p:oleObj spid="_x0000_s55444" name="Document" r:id="rId4" imgW="7301323" imgH="3409824" progId="Word.Document.8">
                  <p:embed/>
                </p:oleObj>
              </mc:Choice>
              <mc:Fallback>
                <p:oleObj name="Document" r:id="rId4" imgW="7301323" imgH="3409824" progId="Word.Document.8">
                  <p:embed/>
                  <p:pic>
                    <p:nvPicPr>
                      <p:cNvPr id="0" name="Object 2"/>
                      <p:cNvPicPr>
                        <a:picLocks noChangeAspect="1" noChangeArrowheads="1"/>
                      </p:cNvPicPr>
                      <p:nvPr/>
                    </p:nvPicPr>
                    <p:blipFill>
                      <a:blip r:embed="rId5"/>
                      <a:srcRect/>
                      <a:stretch>
                        <a:fillRect/>
                      </a:stretch>
                    </p:blipFill>
                    <p:spPr bwMode="auto">
                      <a:xfrm>
                        <a:off x="914400" y="1143000"/>
                        <a:ext cx="7321550" cy="3409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37597637"/>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544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7C9BE7B-8B37-434E-BC64-11BEEEC4FC5D}" type="slidenum">
              <a:rPr lang="en-US" altLang="en-US" sz="900">
                <a:latin typeface="Arial Narrow" pitchFamily="34" charset="0"/>
              </a:rPr>
              <a:pPr algn="r"/>
              <a:t>24</a:t>
            </a:fld>
            <a:endParaRPr lang="en-US" altLang="en-US" sz="900">
              <a:latin typeface="Arial Narrow" pitchFamily="34" charset="0"/>
            </a:endParaRPr>
          </a:p>
        </p:txBody>
      </p:sp>
      <p:graphicFrame>
        <p:nvGraphicFramePr>
          <p:cNvPr id="56322" name="Object 2"/>
          <p:cNvGraphicFramePr>
            <a:graphicFrameLocks noChangeAspect="1"/>
          </p:cNvGraphicFramePr>
          <p:nvPr>
            <p:extLst>
              <p:ext uri="{D42A27DB-BD31-4B8C-83A1-F6EECF244321}">
                <p14:modId xmlns:p14="http://schemas.microsoft.com/office/powerpoint/2010/main" val="466412331"/>
              </p:ext>
            </p:extLst>
          </p:nvPr>
        </p:nvGraphicFramePr>
        <p:xfrm>
          <a:off x="914400" y="1143000"/>
          <a:ext cx="7288213" cy="5006975"/>
        </p:xfrm>
        <a:graphic>
          <a:graphicData uri="http://schemas.openxmlformats.org/presentationml/2006/ole">
            <mc:AlternateContent xmlns:mc="http://schemas.openxmlformats.org/markup-compatibility/2006">
              <mc:Choice xmlns:v="urn:schemas-microsoft-com:vml" Requires="v">
                <p:oleObj spid="_x0000_s56470" name="Document" r:id="rId4" imgW="7301323" imgH="5024000" progId="Word.Document.8">
                  <p:embed/>
                </p:oleObj>
              </mc:Choice>
              <mc:Fallback>
                <p:oleObj name="Document" r:id="rId4" imgW="7301323" imgH="5024000"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5006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7181635"/>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647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A778D5A-3741-4E4E-8A55-6850C9A4C1D3}" type="slidenum">
              <a:rPr lang="en-US" altLang="en-US" sz="900">
                <a:latin typeface="Arial Narrow" pitchFamily="34" charset="0"/>
              </a:rPr>
              <a:pPr algn="r"/>
              <a:t>25</a:t>
            </a:fld>
            <a:endParaRPr lang="en-US" altLang="en-US" sz="900">
              <a:latin typeface="Arial Narrow" pitchFamily="34" charset="0"/>
            </a:endParaRPr>
          </a:p>
        </p:txBody>
      </p:sp>
      <p:graphicFrame>
        <p:nvGraphicFramePr>
          <p:cNvPr id="57346" name="Object 2"/>
          <p:cNvGraphicFramePr>
            <a:graphicFrameLocks noChangeAspect="1"/>
          </p:cNvGraphicFramePr>
          <p:nvPr>
            <p:extLst>
              <p:ext uri="{D42A27DB-BD31-4B8C-83A1-F6EECF244321}">
                <p14:modId xmlns:p14="http://schemas.microsoft.com/office/powerpoint/2010/main" val="3201942560"/>
              </p:ext>
            </p:extLst>
          </p:nvPr>
        </p:nvGraphicFramePr>
        <p:xfrm>
          <a:off x="914400" y="1143000"/>
          <a:ext cx="7288213" cy="5210175"/>
        </p:xfrm>
        <a:graphic>
          <a:graphicData uri="http://schemas.openxmlformats.org/presentationml/2006/ole">
            <mc:AlternateContent xmlns:mc="http://schemas.openxmlformats.org/markup-compatibility/2006">
              <mc:Choice xmlns:v="urn:schemas-microsoft-com:vml" Requires="v">
                <p:oleObj spid="_x0000_s57493" name="Document" r:id="rId4" imgW="7301323" imgH="5232838" progId="Word.Document.8">
                  <p:embed/>
                </p:oleObj>
              </mc:Choice>
              <mc:Fallback>
                <p:oleObj name="Document" r:id="rId4" imgW="7301323" imgH="5232838"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521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092847290"/>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749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65E12FA-9DB2-46EC-BF56-4C0C78A4AE40}" type="slidenum">
              <a:rPr lang="en-US" altLang="en-US" sz="900">
                <a:latin typeface="Arial Narrow" pitchFamily="34" charset="0"/>
              </a:rPr>
              <a:pPr algn="r"/>
              <a:t>26</a:t>
            </a:fld>
            <a:endParaRPr lang="en-US" altLang="en-US" sz="900">
              <a:latin typeface="Arial Narrow" pitchFamily="34" charset="0"/>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945968378"/>
              </p:ext>
            </p:extLst>
          </p:nvPr>
        </p:nvGraphicFramePr>
        <p:xfrm>
          <a:off x="914400" y="1143000"/>
          <a:ext cx="7288213" cy="5316537"/>
        </p:xfrm>
        <a:graphic>
          <a:graphicData uri="http://schemas.openxmlformats.org/presentationml/2006/ole">
            <mc:AlternateContent xmlns:mc="http://schemas.openxmlformats.org/markup-compatibility/2006">
              <mc:Choice xmlns:v="urn:schemas-microsoft-com:vml" Requires="v">
                <p:oleObj spid="_x0000_s58519" name="Document" r:id="rId4" imgW="7301323" imgH="5339418" progId="Word.Document.8">
                  <p:embed/>
                </p:oleObj>
              </mc:Choice>
              <mc:Fallback>
                <p:oleObj name="Document" r:id="rId4" imgW="7301323" imgH="5339418"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5316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28309617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58520"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65E12FA-9DB2-46EC-BF56-4C0C78A4AE40}" type="slidenum">
              <a:rPr lang="en-US" altLang="en-US" sz="900">
                <a:latin typeface="Arial Narrow" pitchFamily="34" charset="0"/>
              </a:rPr>
              <a:pPr algn="r"/>
              <a:t>27</a:t>
            </a:fld>
            <a:endParaRPr lang="en-US" altLang="en-US" sz="900">
              <a:latin typeface="Arial Narrow" pitchFamily="34" charset="0"/>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2169186172"/>
              </p:ext>
            </p:extLst>
          </p:nvPr>
        </p:nvGraphicFramePr>
        <p:xfrm>
          <a:off x="914400" y="1143000"/>
          <a:ext cx="7288213" cy="5316537"/>
        </p:xfrm>
        <a:graphic>
          <a:graphicData uri="http://schemas.openxmlformats.org/presentationml/2006/ole">
            <mc:AlternateContent xmlns:mc="http://schemas.openxmlformats.org/markup-compatibility/2006">
              <mc:Choice xmlns:v="urn:schemas-microsoft-com:vml" Requires="v">
                <p:oleObj spid="_x0000_s134291" name="Document" r:id="rId4" imgW="7301323" imgH="5339418" progId="Word.Document.8">
                  <p:embed/>
                </p:oleObj>
              </mc:Choice>
              <mc:Fallback>
                <p:oleObj name="Document" r:id="rId4" imgW="7301323" imgH="5339418" progId="Word.Document.8">
                  <p:embed/>
                  <p:pic>
                    <p:nvPicPr>
                      <p:cNvPr id="0" name=""/>
                      <p:cNvPicPr>
                        <a:picLocks noChangeAspect="1" noChangeArrowheads="1"/>
                      </p:cNvPicPr>
                      <p:nvPr/>
                    </p:nvPicPr>
                    <p:blipFill>
                      <a:blip r:embed="rId5"/>
                      <a:srcRect/>
                      <a:stretch>
                        <a:fillRect/>
                      </a:stretch>
                    </p:blipFill>
                    <p:spPr bwMode="auto">
                      <a:xfrm>
                        <a:off x="914400" y="1143000"/>
                        <a:ext cx="7288213" cy="5316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846040859"/>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3429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726607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65E12FA-9DB2-46EC-BF56-4C0C78A4AE40}" type="slidenum">
              <a:rPr lang="en-US" altLang="en-US" sz="900">
                <a:latin typeface="Arial Narrow" pitchFamily="34" charset="0"/>
              </a:rPr>
              <a:pPr algn="r"/>
              <a:t>28</a:t>
            </a:fld>
            <a:endParaRPr lang="en-US" altLang="en-US" sz="900">
              <a:latin typeface="Arial Narrow" pitchFamily="34" charset="0"/>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3269825689"/>
              </p:ext>
            </p:extLst>
          </p:nvPr>
        </p:nvGraphicFramePr>
        <p:xfrm>
          <a:off x="914400" y="1143000"/>
          <a:ext cx="7289800" cy="5308600"/>
        </p:xfrm>
        <a:graphic>
          <a:graphicData uri="http://schemas.openxmlformats.org/presentationml/2006/ole">
            <mc:AlternateContent xmlns:mc="http://schemas.openxmlformats.org/markup-compatibility/2006">
              <mc:Choice xmlns:v="urn:schemas-microsoft-com:vml" Requires="v">
                <p:oleObj spid="_x0000_s135315" name="Document" r:id="rId4" imgW="7301323" imgH="5331856" progId="Word.Document.8">
                  <p:embed/>
                </p:oleObj>
              </mc:Choice>
              <mc:Fallback>
                <p:oleObj name="Document" r:id="rId4" imgW="7301323" imgH="5331856" progId="Word.Document.8">
                  <p:embed/>
                  <p:pic>
                    <p:nvPicPr>
                      <p:cNvPr id="0" name=""/>
                      <p:cNvPicPr>
                        <a:picLocks noChangeAspect="1" noChangeArrowheads="1"/>
                      </p:cNvPicPr>
                      <p:nvPr/>
                    </p:nvPicPr>
                    <p:blipFill>
                      <a:blip r:embed="rId5"/>
                      <a:srcRect/>
                      <a:stretch>
                        <a:fillRect/>
                      </a:stretch>
                    </p:blipFill>
                    <p:spPr bwMode="auto">
                      <a:xfrm>
                        <a:off x="914400" y="1143000"/>
                        <a:ext cx="7289800" cy="530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651243877"/>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35316"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815991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65E12FA-9DB2-46EC-BF56-4C0C78A4AE40}" type="slidenum">
              <a:rPr lang="en-US" altLang="en-US" sz="900">
                <a:latin typeface="Arial Narrow" pitchFamily="34" charset="0"/>
              </a:rPr>
              <a:pPr algn="r"/>
              <a:t>29</a:t>
            </a:fld>
            <a:endParaRPr lang="en-US" altLang="en-US" sz="900">
              <a:latin typeface="Arial Narrow" pitchFamily="34" charset="0"/>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3212635054"/>
              </p:ext>
            </p:extLst>
          </p:nvPr>
        </p:nvGraphicFramePr>
        <p:xfrm>
          <a:off x="914400" y="1143000"/>
          <a:ext cx="7288213" cy="5316537"/>
        </p:xfrm>
        <a:graphic>
          <a:graphicData uri="http://schemas.openxmlformats.org/presentationml/2006/ole">
            <mc:AlternateContent xmlns:mc="http://schemas.openxmlformats.org/markup-compatibility/2006">
              <mc:Choice xmlns:v="urn:schemas-microsoft-com:vml" Requires="v">
                <p:oleObj spid="_x0000_s136338" name="Document" r:id="rId4" imgW="7301323" imgH="5336537" progId="Word.Document.8">
                  <p:embed/>
                </p:oleObj>
              </mc:Choice>
              <mc:Fallback>
                <p:oleObj name="Document" r:id="rId4" imgW="7301323" imgH="5336537" progId="Word.Document.8">
                  <p:embed/>
                  <p:pic>
                    <p:nvPicPr>
                      <p:cNvPr id="0" name=""/>
                      <p:cNvPicPr>
                        <a:picLocks noChangeAspect="1" noChangeArrowheads="1"/>
                      </p:cNvPicPr>
                      <p:nvPr/>
                    </p:nvPicPr>
                    <p:blipFill>
                      <a:blip r:embed="rId5"/>
                      <a:srcRect/>
                      <a:stretch>
                        <a:fillRect/>
                      </a:stretch>
                    </p:blipFill>
                    <p:spPr bwMode="auto">
                      <a:xfrm>
                        <a:off x="914400" y="1143000"/>
                        <a:ext cx="7288213" cy="5316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587871507"/>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3633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42871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dirty="0"/>
              <a:t>MySQL Extensions to PHP</a:t>
            </a:r>
          </a:p>
        </p:txBody>
      </p:sp>
      <p:sp>
        <p:nvSpPr>
          <p:cNvPr id="236547" name="Rectangle 3"/>
          <p:cNvSpPr>
            <a:spLocks noGrp="1" noChangeArrowheads="1"/>
          </p:cNvSpPr>
          <p:nvPr>
            <p:ph type="body" idx="1"/>
          </p:nvPr>
        </p:nvSpPr>
        <p:spPr>
          <a:xfrm>
            <a:off x="1066800" y="1981200"/>
            <a:ext cx="7543800" cy="4648200"/>
          </a:xfrm>
        </p:spPr>
        <p:txBody>
          <a:bodyPr/>
          <a:lstStyle/>
          <a:p>
            <a:pPr eaLnBrk="1" hangingPunct="1">
              <a:lnSpc>
                <a:spcPct val="80000"/>
              </a:lnSpc>
              <a:defRPr/>
            </a:pPr>
            <a:r>
              <a:rPr lang="en-US" sz="2800" dirty="0"/>
              <a:t>There are several libraries in </a:t>
            </a:r>
            <a:r>
              <a:rPr lang="en-US" sz="2800" dirty="0" err="1"/>
              <a:t>php</a:t>
            </a:r>
            <a:r>
              <a:rPr lang="en-US" sz="2800" dirty="0"/>
              <a:t> designed specifically to work with MySQL</a:t>
            </a:r>
          </a:p>
          <a:p>
            <a:pPr lvl="1" eaLnBrk="1" hangingPunct="1">
              <a:lnSpc>
                <a:spcPct val="80000"/>
              </a:lnSpc>
              <a:defRPr/>
            </a:pPr>
            <a:r>
              <a:rPr lang="en-US" sz="2000" dirty="0" err="1"/>
              <a:t>mysql</a:t>
            </a:r>
            <a:r>
              <a:rPr lang="en-US" sz="2000" dirty="0"/>
              <a:t> – old, procedural approach</a:t>
            </a:r>
          </a:p>
          <a:p>
            <a:pPr lvl="1" eaLnBrk="1" hangingPunct="1">
              <a:lnSpc>
                <a:spcPct val="80000"/>
              </a:lnSpc>
              <a:defRPr/>
            </a:pPr>
            <a:r>
              <a:rPr lang="en-US" sz="2000" dirty="0" err="1"/>
              <a:t>mysqli</a:t>
            </a:r>
            <a:r>
              <a:rPr lang="en-US" sz="2000" dirty="0"/>
              <a:t> – new approach introduced with </a:t>
            </a:r>
            <a:r>
              <a:rPr lang="en-US" sz="2000" dirty="0" err="1"/>
              <a:t>php</a:t>
            </a:r>
            <a:r>
              <a:rPr lang="en-US" sz="2000" dirty="0"/>
              <a:t> 5 works with </a:t>
            </a:r>
            <a:r>
              <a:rPr lang="en-US" sz="2000" dirty="0" err="1"/>
              <a:t>mysql</a:t>
            </a:r>
            <a:r>
              <a:rPr lang="en-US" sz="2000" dirty="0"/>
              <a:t> 4.1.3 and above – functions are largely the same as </a:t>
            </a:r>
            <a:r>
              <a:rPr lang="en-US" sz="2000" dirty="0" err="1"/>
              <a:t>mysql</a:t>
            </a:r>
            <a:r>
              <a:rPr lang="en-US" sz="2000" dirty="0"/>
              <a:t> functions – includes a </a:t>
            </a:r>
            <a:r>
              <a:rPr lang="en-US" sz="2000" dirty="0" err="1"/>
              <a:t>mysqli</a:t>
            </a:r>
            <a:r>
              <a:rPr lang="en-US" sz="2000" dirty="0"/>
              <a:t> class that allows you to use an object oriented approach – see chapter 19</a:t>
            </a:r>
          </a:p>
          <a:p>
            <a:pPr lvl="1" eaLnBrk="1" hangingPunct="1">
              <a:lnSpc>
                <a:spcPct val="80000"/>
              </a:lnSpc>
              <a:defRPr/>
            </a:pPr>
            <a:r>
              <a:rPr lang="en-US" sz="2000" dirty="0"/>
              <a:t>database abstraction layers – are designed to allow you to connect to lots of different database </a:t>
            </a:r>
            <a:r>
              <a:rPr lang="en-US" sz="2000" dirty="0" err="1"/>
              <a:t>backends</a:t>
            </a:r>
            <a:r>
              <a:rPr lang="en-US" sz="2000" dirty="0"/>
              <a:t> in addition to </a:t>
            </a:r>
            <a:r>
              <a:rPr lang="en-US" sz="2000" dirty="0" err="1"/>
              <a:t>mysql</a:t>
            </a:r>
            <a:r>
              <a:rPr lang="en-US" sz="2000" dirty="0"/>
              <a:t> without having to change your </a:t>
            </a:r>
            <a:r>
              <a:rPr lang="en-US" sz="2000" dirty="0" err="1"/>
              <a:t>php</a:t>
            </a:r>
            <a:r>
              <a:rPr lang="en-US" sz="2000" dirty="0"/>
              <a:t> code. All of them are object oriented.</a:t>
            </a:r>
          </a:p>
          <a:p>
            <a:pPr lvl="2" eaLnBrk="1" hangingPunct="1">
              <a:lnSpc>
                <a:spcPct val="80000"/>
              </a:lnSpc>
              <a:defRPr/>
            </a:pPr>
            <a:r>
              <a:rPr lang="en-US" sz="2000" dirty="0" err="1"/>
              <a:t>pdo</a:t>
            </a:r>
            <a:r>
              <a:rPr lang="en-US" sz="2000" dirty="0"/>
              <a:t> is the one that the text introduces in chapter 4 and uses throughout the book.  That’s the </a:t>
            </a:r>
            <a:r>
              <a:rPr lang="en-US" sz="2000" dirty="0" err="1"/>
              <a:t>db</a:t>
            </a:r>
            <a:r>
              <a:rPr lang="en-US" sz="2000" dirty="0"/>
              <a:t> access extension that I want you to use.  </a:t>
            </a:r>
          </a:p>
        </p:txBody>
      </p:sp>
    </p:spTree>
    <p:extLst>
      <p:ext uri="{BB962C8B-B14F-4D97-AF65-F5344CB8AC3E}">
        <p14:creationId xmlns:p14="http://schemas.microsoft.com/office/powerpoint/2010/main" val="3734386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Manager Application</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The second example in the text allows an “administrator” to maintain the data that’s used by the app we just looked at</a:t>
            </a:r>
          </a:p>
          <a:p>
            <a:pPr lvl="1" eaLnBrk="1" hangingPunct="1">
              <a:defRPr/>
            </a:pPr>
            <a:r>
              <a:rPr lang="en-US" sz="2400" dirty="0"/>
              <a:t>Let’s look at the UI first</a:t>
            </a:r>
          </a:p>
          <a:p>
            <a:pPr lvl="1" eaLnBrk="1" hangingPunct="1">
              <a:defRPr/>
            </a:pPr>
            <a:r>
              <a:rPr lang="en-US" sz="2400" dirty="0"/>
              <a:t>Then the code</a:t>
            </a:r>
          </a:p>
          <a:p>
            <a:pPr lvl="1" eaLnBrk="1" hangingPunct="1">
              <a:defRPr/>
            </a:pPr>
            <a:r>
              <a:rPr lang="en-US" sz="2400" dirty="0"/>
              <a:t>Then get it to run on your machine</a:t>
            </a:r>
          </a:p>
        </p:txBody>
      </p:sp>
    </p:spTree>
    <p:extLst>
      <p:ext uri="{BB962C8B-B14F-4D97-AF65-F5344CB8AC3E}">
        <p14:creationId xmlns:p14="http://schemas.microsoft.com/office/powerpoint/2010/main" val="53537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C4</a:t>
            </a:r>
          </a:p>
        </p:txBody>
      </p:sp>
      <p:sp>
        <p:nvSpPr>
          <p:cNvPr id="5"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52E46B1-372F-454E-905C-5FA645FFFAD9}" type="slidenum">
              <a:rPr lang="en-US" altLang="en-US" sz="900">
                <a:latin typeface="Arial Narrow" pitchFamily="34" charset="0"/>
              </a:rPr>
              <a:pPr algn="r"/>
              <a:t>31</a:t>
            </a:fld>
            <a:endParaRPr lang="en-US" altLang="en-US" sz="900">
              <a:latin typeface="Arial Narrow" pitchFamily="34" charset="0"/>
            </a:endParaRPr>
          </a:p>
        </p:txBody>
      </p:sp>
      <p:graphicFrame>
        <p:nvGraphicFramePr>
          <p:cNvPr id="63490" name="Object 2"/>
          <p:cNvGraphicFramePr>
            <a:graphicFrameLocks noChangeAspect="1"/>
          </p:cNvGraphicFramePr>
          <p:nvPr>
            <p:extLst>
              <p:ext uri="{D42A27DB-BD31-4B8C-83A1-F6EECF244321}">
                <p14:modId xmlns:p14="http://schemas.microsoft.com/office/powerpoint/2010/main" val="742494212"/>
              </p:ext>
            </p:extLst>
          </p:nvPr>
        </p:nvGraphicFramePr>
        <p:xfrm>
          <a:off x="912921" y="685800"/>
          <a:ext cx="7321550" cy="425450"/>
        </p:xfrm>
        <a:graphic>
          <a:graphicData uri="http://schemas.openxmlformats.org/presentationml/2006/ole">
            <mc:AlternateContent xmlns:mc="http://schemas.openxmlformats.org/markup-compatibility/2006">
              <mc:Choice xmlns:v="urn:schemas-microsoft-com:vml" Requires="v">
                <p:oleObj spid="_x0000_s63573" name="Document" r:id="rId4" imgW="7321366" imgH="425215" progId="Word.Document.8">
                  <p:embed/>
                </p:oleObj>
              </mc:Choice>
              <mc:Fallback>
                <p:oleObj name="Document" r:id="rId4" imgW="7321366" imgH="42521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921"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3495" name="Picture 7" descr="4-8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175553"/>
            <a:ext cx="6620953" cy="36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C4</a:t>
            </a:r>
          </a:p>
        </p:txBody>
      </p:sp>
      <p:sp>
        <p:nvSpPr>
          <p:cNvPr id="5"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670D6D0-C922-4034-B8C6-7E6C8807DDB6}" type="slidenum">
              <a:rPr lang="en-US" altLang="en-US" sz="900">
                <a:latin typeface="Arial Narrow" pitchFamily="34" charset="0"/>
              </a:rPr>
              <a:pPr algn="r"/>
              <a:t>32</a:t>
            </a:fld>
            <a:endParaRPr lang="en-US" altLang="en-US" sz="900">
              <a:latin typeface="Arial Narrow" pitchFamily="34" charset="0"/>
            </a:endParaRPr>
          </a:p>
        </p:txBody>
      </p:sp>
      <p:graphicFrame>
        <p:nvGraphicFramePr>
          <p:cNvPr id="64514" name="Object 2"/>
          <p:cNvGraphicFramePr>
            <a:graphicFrameLocks noChangeAspect="1"/>
          </p:cNvGraphicFramePr>
          <p:nvPr>
            <p:extLst>
              <p:ext uri="{D42A27DB-BD31-4B8C-83A1-F6EECF244321}">
                <p14:modId xmlns:p14="http://schemas.microsoft.com/office/powerpoint/2010/main" val="3798183111"/>
              </p:ext>
            </p:extLst>
          </p:nvPr>
        </p:nvGraphicFramePr>
        <p:xfrm>
          <a:off x="914400" y="685800"/>
          <a:ext cx="7321550" cy="425450"/>
        </p:xfrm>
        <a:graphic>
          <a:graphicData uri="http://schemas.openxmlformats.org/presentationml/2006/ole">
            <mc:AlternateContent xmlns:mc="http://schemas.openxmlformats.org/markup-compatibility/2006">
              <mc:Choice xmlns:v="urn:schemas-microsoft-com:vml" Requires="v">
                <p:oleObj spid="_x0000_s64597" name="Document" r:id="rId4" imgW="7321366" imgH="425215" progId="Word.Document.8">
                  <p:embed/>
                </p:oleObj>
              </mc:Choice>
              <mc:Fallback>
                <p:oleObj name="Document" r:id="rId4" imgW="7321366" imgH="42521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519" name="Picture 7" descr="4-8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3847" y="1143000"/>
            <a:ext cx="6620953" cy="36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D3881-5307-4863-8759-DB79EDB81846}" type="slidenum">
              <a:rPr lang="en-US" altLang="en-US" sz="900">
                <a:latin typeface="Arial Narrow" pitchFamily="34" charset="0"/>
              </a:rPr>
              <a:pPr algn="r"/>
              <a:t>33</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1768253478"/>
              </p:ext>
            </p:extLst>
          </p:nvPr>
        </p:nvGraphicFramePr>
        <p:xfrm>
          <a:off x="914400" y="1143000"/>
          <a:ext cx="7301323" cy="5257323"/>
        </p:xfrm>
        <a:graphic>
          <a:graphicData uri="http://schemas.openxmlformats.org/presentationml/2006/ole">
            <mc:AlternateContent xmlns:mc="http://schemas.openxmlformats.org/markup-compatibility/2006">
              <mc:Choice xmlns:v="urn:schemas-microsoft-com:vml" Requires="v">
                <p:oleObj spid="_x0000_s61591" name="Document" r:id="rId4" imgW="7301323" imgH="5257323" progId="Word.Document.8">
                  <p:embed/>
                </p:oleObj>
              </mc:Choice>
              <mc:Fallback>
                <p:oleObj name="Document" r:id="rId4" imgW="7301323" imgH="5257323" progId="Word.Document.8">
                  <p:embed/>
                  <p:pic>
                    <p:nvPicPr>
                      <p:cNvPr id="0" name="Object 2"/>
                      <p:cNvPicPr>
                        <a:picLocks noChangeAspect="1" noChangeArrowheads="1"/>
                      </p:cNvPicPr>
                      <p:nvPr/>
                    </p:nvPicPr>
                    <p:blipFill>
                      <a:blip r:embed="rId5"/>
                      <a:srcRect/>
                      <a:stretch>
                        <a:fillRect/>
                      </a:stretch>
                    </p:blipFill>
                    <p:spPr bwMode="auto">
                      <a:xfrm>
                        <a:off x="914400" y="1143000"/>
                        <a:ext cx="7301323" cy="52573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504459238"/>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6159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D3881-5307-4863-8759-DB79EDB81846}" type="slidenum">
              <a:rPr lang="en-US" altLang="en-US" sz="900">
                <a:latin typeface="Arial Narrow" pitchFamily="34" charset="0"/>
              </a:rPr>
              <a:pPr algn="r"/>
              <a:t>34</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2639449134"/>
              </p:ext>
            </p:extLst>
          </p:nvPr>
        </p:nvGraphicFramePr>
        <p:xfrm>
          <a:off x="914400" y="1144918"/>
          <a:ext cx="7301323" cy="5255882"/>
        </p:xfrm>
        <a:graphic>
          <a:graphicData uri="http://schemas.openxmlformats.org/presentationml/2006/ole">
            <mc:AlternateContent xmlns:mc="http://schemas.openxmlformats.org/markup-compatibility/2006">
              <mc:Choice xmlns:v="urn:schemas-microsoft-com:vml" Requires="v">
                <p:oleObj spid="_x0000_s137363" name="Document" r:id="rId4" imgW="7301323" imgH="5255882" progId="Word.Document.8">
                  <p:embed/>
                </p:oleObj>
              </mc:Choice>
              <mc:Fallback>
                <p:oleObj name="Document" r:id="rId4" imgW="7301323" imgH="5255882" progId="Word.Document.8">
                  <p:embed/>
                  <p:pic>
                    <p:nvPicPr>
                      <p:cNvPr id="0" name=""/>
                      <p:cNvPicPr>
                        <a:picLocks noChangeAspect="1" noChangeArrowheads="1"/>
                      </p:cNvPicPr>
                      <p:nvPr/>
                    </p:nvPicPr>
                    <p:blipFill>
                      <a:blip r:embed="rId5"/>
                      <a:srcRect/>
                      <a:stretch>
                        <a:fillRect/>
                      </a:stretch>
                    </p:blipFill>
                    <p:spPr bwMode="auto">
                      <a:xfrm>
                        <a:off x="914400" y="1144918"/>
                        <a:ext cx="7301323" cy="525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70342571"/>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3736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52963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D3881-5307-4863-8759-DB79EDB81846}" type="slidenum">
              <a:rPr lang="en-US" altLang="en-US" sz="900">
                <a:latin typeface="Arial Narrow" pitchFamily="34" charset="0"/>
              </a:rPr>
              <a:pPr algn="r"/>
              <a:t>35</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1954817782"/>
              </p:ext>
            </p:extLst>
          </p:nvPr>
        </p:nvGraphicFramePr>
        <p:xfrm>
          <a:off x="914400" y="1144918"/>
          <a:ext cx="7301323" cy="5255882"/>
        </p:xfrm>
        <a:graphic>
          <a:graphicData uri="http://schemas.openxmlformats.org/presentationml/2006/ole">
            <mc:AlternateContent xmlns:mc="http://schemas.openxmlformats.org/markup-compatibility/2006">
              <mc:Choice xmlns:v="urn:schemas-microsoft-com:vml" Requires="v">
                <p:oleObj spid="_x0000_s138388" name="Document" r:id="rId4" imgW="7301323" imgH="5255882" progId="Word.Document.8">
                  <p:embed/>
                </p:oleObj>
              </mc:Choice>
              <mc:Fallback>
                <p:oleObj name="Document" r:id="rId4" imgW="7301323" imgH="5255882" progId="Word.Document.8">
                  <p:embed/>
                  <p:pic>
                    <p:nvPicPr>
                      <p:cNvPr id="0" name=""/>
                      <p:cNvPicPr>
                        <a:picLocks noChangeAspect="1" noChangeArrowheads="1"/>
                      </p:cNvPicPr>
                      <p:nvPr/>
                    </p:nvPicPr>
                    <p:blipFill>
                      <a:blip r:embed="rId5"/>
                      <a:srcRect/>
                      <a:stretch>
                        <a:fillRect/>
                      </a:stretch>
                    </p:blipFill>
                    <p:spPr bwMode="auto">
                      <a:xfrm>
                        <a:off x="914400" y="1144918"/>
                        <a:ext cx="7301323" cy="525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4737005"/>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3838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259943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D3881-5307-4863-8759-DB79EDB81846}" type="slidenum">
              <a:rPr lang="en-US" altLang="en-US" sz="900">
                <a:latin typeface="Arial Narrow" pitchFamily="34" charset="0"/>
              </a:rPr>
              <a:pPr algn="r"/>
              <a:t>36</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2186881001"/>
              </p:ext>
            </p:extLst>
          </p:nvPr>
        </p:nvGraphicFramePr>
        <p:xfrm>
          <a:off x="914400" y="1143000"/>
          <a:ext cx="7288213" cy="5237162"/>
        </p:xfrm>
        <a:graphic>
          <a:graphicData uri="http://schemas.openxmlformats.org/presentationml/2006/ole">
            <mc:AlternateContent xmlns:mc="http://schemas.openxmlformats.org/markup-compatibility/2006">
              <mc:Choice xmlns:v="urn:schemas-microsoft-com:vml" Requires="v">
                <p:oleObj spid="_x0000_s139411" name="Document" r:id="rId4" imgW="7301323" imgH="5257323" progId="Word.Document.8">
                  <p:embed/>
                </p:oleObj>
              </mc:Choice>
              <mc:Fallback>
                <p:oleObj name="Document" r:id="rId4" imgW="7301323" imgH="5257323" progId="Word.Document.8">
                  <p:embed/>
                  <p:pic>
                    <p:nvPicPr>
                      <p:cNvPr id="0" name=""/>
                      <p:cNvPicPr>
                        <a:picLocks noChangeAspect="1" noChangeArrowheads="1"/>
                      </p:cNvPicPr>
                      <p:nvPr/>
                    </p:nvPicPr>
                    <p:blipFill>
                      <a:blip r:embed="rId5"/>
                      <a:srcRect/>
                      <a:stretch>
                        <a:fillRect/>
                      </a:stretch>
                    </p:blipFill>
                    <p:spPr bwMode="auto">
                      <a:xfrm>
                        <a:off x="914400" y="1143000"/>
                        <a:ext cx="7288213" cy="5237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662632071"/>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3941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81516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D3881-5307-4863-8759-DB79EDB81846}" type="slidenum">
              <a:rPr lang="en-US" altLang="en-US" sz="900">
                <a:latin typeface="Arial Narrow" pitchFamily="34" charset="0"/>
              </a:rPr>
              <a:pPr algn="r"/>
              <a:t>37</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523934356"/>
              </p:ext>
            </p:extLst>
          </p:nvPr>
        </p:nvGraphicFramePr>
        <p:xfrm>
          <a:off x="914400" y="1143000"/>
          <a:ext cx="7288213" cy="5237162"/>
        </p:xfrm>
        <a:graphic>
          <a:graphicData uri="http://schemas.openxmlformats.org/presentationml/2006/ole">
            <mc:AlternateContent xmlns:mc="http://schemas.openxmlformats.org/markup-compatibility/2006">
              <mc:Choice xmlns:v="urn:schemas-microsoft-com:vml" Requires="v">
                <p:oleObj spid="_x0000_s140436" name="Document" r:id="rId4" imgW="7301323" imgH="5258763" progId="Word.Document.8">
                  <p:embed/>
                </p:oleObj>
              </mc:Choice>
              <mc:Fallback>
                <p:oleObj name="Document" r:id="rId4" imgW="7301323" imgH="5258763" progId="Word.Document.8">
                  <p:embed/>
                  <p:pic>
                    <p:nvPicPr>
                      <p:cNvPr id="0" name=""/>
                      <p:cNvPicPr>
                        <a:picLocks noChangeAspect="1" noChangeArrowheads="1"/>
                      </p:cNvPicPr>
                      <p:nvPr/>
                    </p:nvPicPr>
                    <p:blipFill>
                      <a:blip r:embed="rId5"/>
                      <a:srcRect/>
                      <a:stretch>
                        <a:fillRect/>
                      </a:stretch>
                    </p:blipFill>
                    <p:spPr bwMode="auto">
                      <a:xfrm>
                        <a:off x="914400" y="1143000"/>
                        <a:ext cx="7288213" cy="5237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157414024"/>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043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901291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9DD3881-5307-4863-8759-DB79EDB81846}" type="slidenum">
              <a:rPr lang="en-US" altLang="en-US" sz="900">
                <a:latin typeface="Arial Narrow" pitchFamily="34" charset="0"/>
              </a:rPr>
              <a:pPr algn="r"/>
              <a:t>38</a:t>
            </a:fld>
            <a:endParaRPr lang="en-US" altLang="en-US" sz="900">
              <a:latin typeface="Arial Narrow" pitchFamily="34" charset="0"/>
            </a:endParaRPr>
          </a:p>
        </p:txBody>
      </p:sp>
      <p:graphicFrame>
        <p:nvGraphicFramePr>
          <p:cNvPr id="61442" name="Object 2"/>
          <p:cNvGraphicFramePr>
            <a:graphicFrameLocks noChangeAspect="1"/>
          </p:cNvGraphicFramePr>
          <p:nvPr>
            <p:extLst>
              <p:ext uri="{D42A27DB-BD31-4B8C-83A1-F6EECF244321}">
                <p14:modId xmlns:p14="http://schemas.microsoft.com/office/powerpoint/2010/main" val="1450450384"/>
              </p:ext>
            </p:extLst>
          </p:nvPr>
        </p:nvGraphicFramePr>
        <p:xfrm>
          <a:off x="914400" y="1116013"/>
          <a:ext cx="7288213" cy="5360987"/>
        </p:xfrm>
        <a:graphic>
          <a:graphicData uri="http://schemas.openxmlformats.org/presentationml/2006/ole">
            <mc:AlternateContent xmlns:mc="http://schemas.openxmlformats.org/markup-compatibility/2006">
              <mc:Choice xmlns:v="urn:schemas-microsoft-com:vml" Requires="v">
                <p:oleObj spid="_x0000_s141460" name="Document" r:id="rId4" imgW="7301323" imgH="5385146" progId="Word.Document.8">
                  <p:embed/>
                </p:oleObj>
              </mc:Choice>
              <mc:Fallback>
                <p:oleObj name="Document" r:id="rId4" imgW="7301323" imgH="5385146" progId="Word.Document.8">
                  <p:embed/>
                  <p:pic>
                    <p:nvPicPr>
                      <p:cNvPr id="0" name=""/>
                      <p:cNvPicPr>
                        <a:picLocks noChangeAspect="1" noChangeArrowheads="1"/>
                      </p:cNvPicPr>
                      <p:nvPr/>
                    </p:nvPicPr>
                    <p:blipFill>
                      <a:blip r:embed="rId5"/>
                      <a:srcRect/>
                      <a:stretch>
                        <a:fillRect/>
                      </a:stretch>
                    </p:blipFill>
                    <p:spPr bwMode="auto">
                      <a:xfrm>
                        <a:off x="914400" y="1116013"/>
                        <a:ext cx="7288213" cy="5360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547162058"/>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146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237275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E851AAD-AA91-46F5-8CF5-24C7E8AAEA04}" type="slidenum">
              <a:rPr lang="en-US" altLang="en-US" sz="900">
                <a:latin typeface="Arial Narrow" pitchFamily="34" charset="0"/>
              </a:rPr>
              <a:pPr algn="r"/>
              <a:t>39</a:t>
            </a:fld>
            <a:endParaRPr lang="en-US" altLang="en-US" sz="900">
              <a:latin typeface="Arial Narrow" pitchFamily="34" charset="0"/>
            </a:endParaRPr>
          </a:p>
        </p:txBody>
      </p:sp>
      <p:graphicFrame>
        <p:nvGraphicFramePr>
          <p:cNvPr id="72706" name="Object 2"/>
          <p:cNvGraphicFramePr>
            <a:graphicFrameLocks noChangeAspect="1"/>
          </p:cNvGraphicFramePr>
          <p:nvPr>
            <p:extLst>
              <p:ext uri="{D42A27DB-BD31-4B8C-83A1-F6EECF244321}">
                <p14:modId xmlns:p14="http://schemas.microsoft.com/office/powerpoint/2010/main" val="2807074675"/>
              </p:ext>
            </p:extLst>
          </p:nvPr>
        </p:nvGraphicFramePr>
        <p:xfrm>
          <a:off x="914400" y="1143000"/>
          <a:ext cx="7288213" cy="5219700"/>
        </p:xfrm>
        <a:graphic>
          <a:graphicData uri="http://schemas.openxmlformats.org/presentationml/2006/ole">
            <mc:AlternateContent xmlns:mc="http://schemas.openxmlformats.org/markup-compatibility/2006">
              <mc:Choice xmlns:v="urn:schemas-microsoft-com:vml" Requires="v">
                <p:oleObj spid="_x0000_s72852" name="Document" r:id="rId4" imgW="7301323" imgH="5232838" progId="Word.Document.8">
                  <p:embed/>
                </p:oleObj>
              </mc:Choice>
              <mc:Fallback>
                <p:oleObj name="Document" r:id="rId4" imgW="7301323" imgH="5232838"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5219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27369110"/>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285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Database Processing</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Whenever you interact with a database from a programming language you have to</a:t>
            </a:r>
          </a:p>
          <a:p>
            <a:pPr lvl="1" eaLnBrk="1" hangingPunct="1">
              <a:defRPr/>
            </a:pPr>
            <a:r>
              <a:rPr lang="en-US" sz="2400" dirty="0"/>
              <a:t>Connect to the database</a:t>
            </a:r>
          </a:p>
          <a:p>
            <a:pPr lvl="1" eaLnBrk="1" hangingPunct="1">
              <a:defRPr/>
            </a:pPr>
            <a:r>
              <a:rPr lang="en-US" sz="2400" dirty="0"/>
              <a:t>Issue a </a:t>
            </a:r>
            <a:r>
              <a:rPr lang="en-US" sz="2400" dirty="0" err="1"/>
              <a:t>sql</a:t>
            </a:r>
            <a:r>
              <a:rPr lang="en-US" sz="2400" dirty="0"/>
              <a:t> command</a:t>
            </a:r>
          </a:p>
          <a:p>
            <a:pPr lvl="2" eaLnBrk="1" hangingPunct="1">
              <a:defRPr/>
            </a:pPr>
            <a:r>
              <a:rPr lang="en-US" sz="2000" dirty="0"/>
              <a:t>If it’s a </a:t>
            </a:r>
            <a:r>
              <a:rPr lang="en-US" sz="2000" dirty="0" err="1"/>
              <a:t>sql</a:t>
            </a:r>
            <a:r>
              <a:rPr lang="en-US" sz="2000" dirty="0"/>
              <a:t> select command, you’ll have to “loop through” the set of records that is returned</a:t>
            </a:r>
          </a:p>
          <a:p>
            <a:pPr lvl="1" eaLnBrk="1" hangingPunct="1">
              <a:defRPr/>
            </a:pPr>
            <a:r>
              <a:rPr lang="en-US" sz="2400" dirty="0"/>
              <a:t>Disconnect from the database</a:t>
            </a:r>
          </a:p>
          <a:p>
            <a:pPr eaLnBrk="1" hangingPunct="1">
              <a:defRPr/>
            </a:pPr>
            <a:r>
              <a:rPr lang="en-US" sz="2800" dirty="0"/>
              <a:t>The next couple of slides show you the syntax for doing that with PDO </a:t>
            </a:r>
          </a:p>
        </p:txBody>
      </p:sp>
    </p:spTree>
    <p:extLst>
      <p:ext uri="{BB962C8B-B14F-4D97-AF65-F5344CB8AC3E}">
        <p14:creationId xmlns:p14="http://schemas.microsoft.com/office/powerpoint/2010/main" val="2121154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EB58085-A309-41AB-B0D2-1DA6F98E9F90}" type="slidenum">
              <a:rPr lang="en-US" altLang="en-US" sz="900">
                <a:latin typeface="Arial Narrow" pitchFamily="34" charset="0"/>
              </a:rPr>
              <a:pPr algn="r"/>
              <a:t>40</a:t>
            </a:fld>
            <a:endParaRPr lang="en-US" altLang="en-US" sz="900">
              <a:latin typeface="Arial Narrow" pitchFamily="34" charset="0"/>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1904116151"/>
              </p:ext>
            </p:extLst>
          </p:nvPr>
        </p:nvGraphicFramePr>
        <p:xfrm>
          <a:off x="914400" y="1151206"/>
          <a:ext cx="7301323" cy="4335194"/>
        </p:xfrm>
        <a:graphic>
          <a:graphicData uri="http://schemas.openxmlformats.org/presentationml/2006/ole">
            <mc:AlternateContent xmlns:mc="http://schemas.openxmlformats.org/markup-compatibility/2006">
              <mc:Choice xmlns:v="urn:schemas-microsoft-com:vml" Requires="v">
                <p:oleObj spid="_x0000_s73876" name="Document" r:id="rId4" imgW="7301323" imgH="4335194" progId="Word.Document.8">
                  <p:embed/>
                </p:oleObj>
              </mc:Choice>
              <mc:Fallback>
                <p:oleObj name="Document" r:id="rId4" imgW="7301323" imgH="4335194" progId="Word.Document.8">
                  <p:embed/>
                  <p:pic>
                    <p:nvPicPr>
                      <p:cNvPr id="0" name="Object 2"/>
                      <p:cNvPicPr>
                        <a:picLocks noChangeAspect="1" noChangeArrowheads="1"/>
                      </p:cNvPicPr>
                      <p:nvPr/>
                    </p:nvPicPr>
                    <p:blipFill>
                      <a:blip r:embed="rId5"/>
                      <a:srcRect/>
                      <a:stretch>
                        <a:fillRect/>
                      </a:stretch>
                    </p:blipFill>
                    <p:spPr bwMode="auto">
                      <a:xfrm>
                        <a:off x="914400" y="1151206"/>
                        <a:ext cx="7301323" cy="4335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716166579"/>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387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813D442-F1F9-4DD9-A6EB-C61F121E62FC}" type="slidenum">
              <a:rPr lang="en-US" altLang="en-US" sz="900">
                <a:latin typeface="Arial Narrow" pitchFamily="34" charset="0"/>
              </a:rPr>
              <a:pPr algn="r"/>
              <a:t>41</a:t>
            </a:fld>
            <a:endParaRPr lang="en-US" altLang="en-US" sz="900">
              <a:latin typeface="Arial Narrow" pitchFamily="34" charset="0"/>
            </a:endParaRPr>
          </a:p>
        </p:txBody>
      </p:sp>
      <p:graphicFrame>
        <p:nvGraphicFramePr>
          <p:cNvPr id="74754" name="Object 2"/>
          <p:cNvGraphicFramePr>
            <a:graphicFrameLocks noChangeAspect="1"/>
          </p:cNvGraphicFramePr>
          <p:nvPr>
            <p:extLst>
              <p:ext uri="{D42A27DB-BD31-4B8C-83A1-F6EECF244321}">
                <p14:modId xmlns:p14="http://schemas.microsoft.com/office/powerpoint/2010/main" val="827717882"/>
              </p:ext>
            </p:extLst>
          </p:nvPr>
        </p:nvGraphicFramePr>
        <p:xfrm>
          <a:off x="914400" y="1143000"/>
          <a:ext cx="7589838" cy="5299075"/>
        </p:xfrm>
        <a:graphic>
          <a:graphicData uri="http://schemas.openxmlformats.org/presentationml/2006/ole">
            <mc:AlternateContent xmlns:mc="http://schemas.openxmlformats.org/markup-compatibility/2006">
              <mc:Choice xmlns:v="urn:schemas-microsoft-com:vml" Requires="v">
                <p:oleObj spid="_x0000_s74900" name="Document" r:id="rId4" imgW="7617580" imgH="5324295" progId="Word.Document.8">
                  <p:embed/>
                </p:oleObj>
              </mc:Choice>
              <mc:Fallback>
                <p:oleObj name="Document" r:id="rId4" imgW="7617580" imgH="5324295" progId="Word.Document.8">
                  <p:embed/>
                  <p:pic>
                    <p:nvPicPr>
                      <p:cNvPr id="0" name="Object 2"/>
                      <p:cNvPicPr>
                        <a:picLocks noChangeAspect="1" noChangeArrowheads="1"/>
                      </p:cNvPicPr>
                      <p:nvPr/>
                    </p:nvPicPr>
                    <p:blipFill>
                      <a:blip r:embed="rId5"/>
                      <a:srcRect/>
                      <a:stretch>
                        <a:fillRect/>
                      </a:stretch>
                    </p:blipFill>
                    <p:spPr bwMode="auto">
                      <a:xfrm>
                        <a:off x="914400" y="1143000"/>
                        <a:ext cx="7589838" cy="5299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515382939"/>
              </p:ext>
            </p:extLst>
          </p:nvPr>
        </p:nvGraphicFramePr>
        <p:xfrm>
          <a:off x="914400" y="685800"/>
          <a:ext cx="7473950" cy="781050"/>
        </p:xfrm>
        <a:graphic>
          <a:graphicData uri="http://schemas.openxmlformats.org/presentationml/2006/ole">
            <mc:AlternateContent xmlns:mc="http://schemas.openxmlformats.org/markup-compatibility/2006">
              <mc:Choice xmlns:v="urn:schemas-microsoft-com:vml" Requires="v">
                <p:oleObj spid="_x0000_s74901" name="Document" r:id="rId6" imgW="7491049" imgH="782807" progId="Word.Document.12">
                  <p:embed/>
                </p:oleObj>
              </mc:Choice>
              <mc:Fallback>
                <p:oleObj name="Document" r:id="rId6" imgW="7491049" imgH="782807" progId="Word.Document.12">
                  <p:embed/>
                  <p:pic>
                    <p:nvPicPr>
                      <p:cNvPr id="0" name=""/>
                      <p:cNvPicPr/>
                      <p:nvPr/>
                    </p:nvPicPr>
                    <p:blipFill>
                      <a:blip r:embed="rId7"/>
                      <a:stretch>
                        <a:fillRect/>
                      </a:stretch>
                    </p:blipFill>
                    <p:spPr>
                      <a:xfrm>
                        <a:off x="914400" y="685800"/>
                        <a:ext cx="7473950" cy="781050"/>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A0399BD-D2E9-4602-9AE0-7647FAEAEA28}" type="slidenum">
              <a:rPr lang="en-US" altLang="en-US" sz="900">
                <a:latin typeface="Arial Narrow" pitchFamily="34" charset="0"/>
              </a:rPr>
              <a:pPr algn="r"/>
              <a:t>42</a:t>
            </a:fld>
            <a:endParaRPr lang="en-US" altLang="en-US" sz="900">
              <a:latin typeface="Arial Narrow" pitchFamily="34" charset="0"/>
            </a:endParaRPr>
          </a:p>
        </p:txBody>
      </p:sp>
      <p:graphicFrame>
        <p:nvGraphicFramePr>
          <p:cNvPr id="75778" name="Object 2"/>
          <p:cNvGraphicFramePr>
            <a:graphicFrameLocks noChangeAspect="1"/>
          </p:cNvGraphicFramePr>
          <p:nvPr>
            <p:extLst>
              <p:ext uri="{D42A27DB-BD31-4B8C-83A1-F6EECF244321}">
                <p14:modId xmlns:p14="http://schemas.microsoft.com/office/powerpoint/2010/main" val="277601443"/>
              </p:ext>
            </p:extLst>
          </p:nvPr>
        </p:nvGraphicFramePr>
        <p:xfrm>
          <a:off x="914400" y="1143000"/>
          <a:ext cx="7581900" cy="5299075"/>
        </p:xfrm>
        <a:graphic>
          <a:graphicData uri="http://schemas.openxmlformats.org/presentationml/2006/ole">
            <mc:AlternateContent xmlns:mc="http://schemas.openxmlformats.org/markup-compatibility/2006">
              <mc:Choice xmlns:v="urn:schemas-microsoft-com:vml" Requires="v">
                <p:oleObj spid="_x0000_s75924" name="Document" r:id="rId4" imgW="7619428" imgH="5316734" progId="Word.Document.8">
                  <p:embed/>
                </p:oleObj>
              </mc:Choice>
              <mc:Fallback>
                <p:oleObj name="Document" r:id="rId4" imgW="7619428" imgH="5316734" progId="Word.Document.8">
                  <p:embed/>
                  <p:pic>
                    <p:nvPicPr>
                      <p:cNvPr id="0" name="Object 2"/>
                      <p:cNvPicPr>
                        <a:picLocks noChangeAspect="1" noChangeArrowheads="1"/>
                      </p:cNvPicPr>
                      <p:nvPr/>
                    </p:nvPicPr>
                    <p:blipFill>
                      <a:blip r:embed="rId5"/>
                      <a:srcRect/>
                      <a:stretch>
                        <a:fillRect/>
                      </a:stretch>
                    </p:blipFill>
                    <p:spPr bwMode="auto">
                      <a:xfrm>
                        <a:off x="914400" y="1143000"/>
                        <a:ext cx="7581900" cy="5299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79714381"/>
              </p:ext>
            </p:extLst>
          </p:nvPr>
        </p:nvGraphicFramePr>
        <p:xfrm>
          <a:off x="914400" y="685800"/>
          <a:ext cx="7241407" cy="426495"/>
        </p:xfrm>
        <a:graphic>
          <a:graphicData uri="http://schemas.openxmlformats.org/presentationml/2006/ole">
            <mc:AlternateContent xmlns:mc="http://schemas.openxmlformats.org/markup-compatibility/2006">
              <mc:Choice xmlns:v="urn:schemas-microsoft-com:vml" Requires="v">
                <p:oleObj spid="_x0000_s75925" name="Document" r:id="rId6" imgW="7241407" imgH="426495" progId="Word.Document.12">
                  <p:embed/>
                </p:oleObj>
              </mc:Choice>
              <mc:Fallback>
                <p:oleObj name="Document" r:id="rId6" imgW="7241407" imgH="426495" progId="Word.Document.12">
                  <p:embed/>
                  <p:pic>
                    <p:nvPicPr>
                      <p:cNvPr id="0" name=""/>
                      <p:cNvPicPr/>
                      <p:nvPr/>
                    </p:nvPicPr>
                    <p:blipFill>
                      <a:blip r:embed="rId7"/>
                      <a:stretch>
                        <a:fillRect/>
                      </a:stretch>
                    </p:blipFill>
                    <p:spPr>
                      <a:xfrm>
                        <a:off x="914400" y="685800"/>
                        <a:ext cx="7241407" cy="42649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BDB8F9E-ECB1-4781-BAE3-3BA58A23BE82}" type="slidenum">
              <a:rPr lang="en-US" altLang="en-US" sz="900">
                <a:latin typeface="Arial Narrow" pitchFamily="34" charset="0"/>
              </a:rPr>
              <a:pPr algn="r"/>
              <a:t>43</a:t>
            </a:fld>
            <a:endParaRPr lang="en-US" altLang="en-US" sz="900">
              <a:latin typeface="Arial Narrow" pitchFamily="34" charset="0"/>
            </a:endParaRPr>
          </a:p>
        </p:txBody>
      </p:sp>
      <p:graphicFrame>
        <p:nvGraphicFramePr>
          <p:cNvPr id="76802" name="Object 2"/>
          <p:cNvGraphicFramePr>
            <a:graphicFrameLocks noChangeAspect="1"/>
          </p:cNvGraphicFramePr>
          <p:nvPr>
            <p:extLst>
              <p:ext uri="{D42A27DB-BD31-4B8C-83A1-F6EECF244321}">
                <p14:modId xmlns:p14="http://schemas.microsoft.com/office/powerpoint/2010/main" val="3582165551"/>
              </p:ext>
            </p:extLst>
          </p:nvPr>
        </p:nvGraphicFramePr>
        <p:xfrm>
          <a:off x="914400" y="1143000"/>
          <a:ext cx="7288213" cy="4997450"/>
        </p:xfrm>
        <a:graphic>
          <a:graphicData uri="http://schemas.openxmlformats.org/presentationml/2006/ole">
            <mc:AlternateContent xmlns:mc="http://schemas.openxmlformats.org/markup-compatibility/2006">
              <mc:Choice xmlns:v="urn:schemas-microsoft-com:vml" Requires="v">
                <p:oleObj spid="_x0000_s76948" name="Document" r:id="rId4" imgW="7301323" imgH="5019319" progId="Word.Document.8">
                  <p:embed/>
                </p:oleObj>
              </mc:Choice>
              <mc:Fallback>
                <p:oleObj name="Document" r:id="rId4" imgW="7301323" imgH="5019319"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84441775"/>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694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88CC11D-C939-4922-9ADD-82226BDEC4AA}" type="slidenum">
              <a:rPr lang="en-US" altLang="en-US" sz="900">
                <a:latin typeface="Arial Narrow" pitchFamily="34" charset="0"/>
              </a:rPr>
              <a:pPr algn="r"/>
              <a:t>44</a:t>
            </a:fld>
            <a:endParaRPr lang="en-US" altLang="en-US" sz="900">
              <a:latin typeface="Arial Narrow" pitchFamily="34" charset="0"/>
            </a:endParaRPr>
          </a:p>
        </p:txBody>
      </p:sp>
      <p:graphicFrame>
        <p:nvGraphicFramePr>
          <p:cNvPr id="77826" name="Object 2"/>
          <p:cNvGraphicFramePr>
            <a:graphicFrameLocks noChangeAspect="1"/>
          </p:cNvGraphicFramePr>
          <p:nvPr>
            <p:extLst>
              <p:ext uri="{D42A27DB-BD31-4B8C-83A1-F6EECF244321}">
                <p14:modId xmlns:p14="http://schemas.microsoft.com/office/powerpoint/2010/main" val="2938326523"/>
              </p:ext>
            </p:extLst>
          </p:nvPr>
        </p:nvGraphicFramePr>
        <p:xfrm>
          <a:off x="914400" y="1143000"/>
          <a:ext cx="7288213" cy="4757737"/>
        </p:xfrm>
        <a:graphic>
          <a:graphicData uri="http://schemas.openxmlformats.org/presentationml/2006/ole">
            <mc:AlternateContent xmlns:mc="http://schemas.openxmlformats.org/markup-compatibility/2006">
              <mc:Choice xmlns:v="urn:schemas-microsoft-com:vml" Requires="v">
                <p:oleObj spid="_x0000_s77972" name="Document" r:id="rId4" imgW="7301323" imgH="4778795" progId="Word.Document.8">
                  <p:embed/>
                </p:oleObj>
              </mc:Choice>
              <mc:Fallback>
                <p:oleObj name="Document" r:id="rId4" imgW="7301323" imgH="4778795" progId="Word.Document.8">
                  <p:embed/>
                  <p:pic>
                    <p:nvPicPr>
                      <p:cNvPr id="0" name="Object 2"/>
                      <p:cNvPicPr>
                        <a:picLocks noChangeAspect="1" noChangeArrowheads="1"/>
                      </p:cNvPicPr>
                      <p:nvPr/>
                    </p:nvPicPr>
                    <p:blipFill>
                      <a:blip r:embed="rId5"/>
                      <a:srcRect/>
                      <a:stretch>
                        <a:fillRect/>
                      </a:stretch>
                    </p:blipFill>
                    <p:spPr bwMode="auto">
                      <a:xfrm>
                        <a:off x="914400" y="1143000"/>
                        <a:ext cx="7288213" cy="4757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43253820"/>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7797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Manager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app we just looked at </a:t>
            </a:r>
          </a:p>
          <a:p>
            <a:pPr lvl="1" eaLnBrk="1" hangingPunct="1">
              <a:defRPr/>
            </a:pPr>
            <a:r>
              <a:rPr lang="en-US" sz="2400" dirty="0"/>
              <a:t>Let’s get it to run on your machine.</a:t>
            </a:r>
          </a:p>
          <a:p>
            <a:pPr lvl="1" eaLnBrk="1" hangingPunct="1">
              <a:defRPr/>
            </a:pPr>
            <a:r>
              <a:rPr lang="en-US" sz="2400" dirty="0"/>
              <a:t>Notice that the functionality and the UI are the same as the previous version </a:t>
            </a:r>
          </a:p>
        </p:txBody>
      </p:sp>
    </p:spTree>
    <p:extLst>
      <p:ext uri="{BB962C8B-B14F-4D97-AF65-F5344CB8AC3E}">
        <p14:creationId xmlns:p14="http://schemas.microsoft.com/office/powerpoint/2010/main" val="1750763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153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26FE53B9-B15F-4FCA-A4EB-7447EEFB3633}" type="slidenum">
              <a:rPr lang="en-US" altLang="en-US" sz="900">
                <a:latin typeface="Arial Narrow" pitchFamily="34" charset="0"/>
              </a:rPr>
              <a:pPr/>
              <a:t>46</a:t>
            </a:fld>
            <a:endParaRPr lang="en-US" altLang="en-US" sz="900">
              <a:latin typeface="Arial Narrow" pitchFamily="34" charset="0"/>
            </a:endParaRPr>
          </a:p>
        </p:txBody>
      </p:sp>
      <p:graphicFrame>
        <p:nvGraphicFramePr>
          <p:cNvPr id="15365" name="Object 4"/>
          <p:cNvGraphicFramePr>
            <a:graphicFrameLocks noChangeAspect="1"/>
          </p:cNvGraphicFramePr>
          <p:nvPr/>
        </p:nvGraphicFramePr>
        <p:xfrm>
          <a:off x="914400" y="685800"/>
          <a:ext cx="7321550" cy="425450"/>
        </p:xfrm>
        <a:graphic>
          <a:graphicData uri="http://schemas.openxmlformats.org/presentationml/2006/ole">
            <mc:AlternateContent xmlns:mc="http://schemas.openxmlformats.org/markup-compatibility/2006">
              <mc:Choice xmlns:v="urn:schemas-microsoft-com:vml" Requires="v">
                <p:oleObj spid="_x0000_s144409" name="Document" r:id="rId4" imgW="7321366" imgH="425215" progId="Word.Document.8">
                  <p:embed/>
                </p:oleObj>
              </mc:Choice>
              <mc:Fallback>
                <p:oleObj name="Document" r:id="rId4" imgW="7321366" imgH="42521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70" name="Picture 10" descr="5-4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143002"/>
            <a:ext cx="7283048" cy="395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702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1638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244F2E39-5AA3-48CF-A517-699DBA2C2EB8}" type="slidenum">
              <a:rPr lang="en-US" altLang="en-US" sz="900">
                <a:latin typeface="Arial Narrow" pitchFamily="34" charset="0"/>
              </a:rPr>
              <a:pPr/>
              <a:t>47</a:t>
            </a:fld>
            <a:endParaRPr lang="en-US" altLang="en-US" sz="900">
              <a:latin typeface="Arial Narrow" pitchFamily="34" charset="0"/>
            </a:endParaRPr>
          </a:p>
        </p:txBody>
      </p:sp>
      <p:graphicFrame>
        <p:nvGraphicFramePr>
          <p:cNvPr id="16389" name="Object 4"/>
          <p:cNvGraphicFramePr>
            <a:graphicFrameLocks noChangeAspect="1"/>
          </p:cNvGraphicFramePr>
          <p:nvPr>
            <p:extLst/>
          </p:nvPr>
        </p:nvGraphicFramePr>
        <p:xfrm>
          <a:off x="914400" y="685800"/>
          <a:ext cx="7321550" cy="425450"/>
        </p:xfrm>
        <a:graphic>
          <a:graphicData uri="http://schemas.openxmlformats.org/presentationml/2006/ole">
            <mc:AlternateContent xmlns:mc="http://schemas.openxmlformats.org/markup-compatibility/2006">
              <mc:Choice xmlns:v="urn:schemas-microsoft-com:vml" Requires="v">
                <p:oleObj spid="_x0000_s145433" name="Document" r:id="rId4" imgW="7321366" imgH="425215" progId="Word.Document.8">
                  <p:embed/>
                </p:oleObj>
              </mc:Choice>
              <mc:Fallback>
                <p:oleObj name="Document" r:id="rId4" imgW="7321366" imgH="42521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4" name="Picture 10" descr="5-4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399" y="1143002"/>
            <a:ext cx="7283048" cy="395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805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Manager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app we just looked at </a:t>
            </a:r>
          </a:p>
          <a:p>
            <a:pPr lvl="1" eaLnBrk="1" hangingPunct="1">
              <a:defRPr/>
            </a:pPr>
            <a:r>
              <a:rPr lang="en-US" sz="2400" dirty="0"/>
              <a:t>Let’s look at the code and focus on what’s different in the new version</a:t>
            </a:r>
          </a:p>
          <a:p>
            <a:pPr lvl="2" eaLnBrk="1" hangingPunct="1">
              <a:defRPr/>
            </a:pPr>
            <a:r>
              <a:rPr lang="en-US" sz="2000" dirty="0"/>
              <a:t>Model folder contains a set of functions that are responsible for getting the data (from the database).</a:t>
            </a:r>
          </a:p>
          <a:p>
            <a:pPr marL="914400" lvl="2" indent="0" eaLnBrk="1" hangingPunct="1">
              <a:buNone/>
              <a:defRPr/>
            </a:pPr>
            <a:endParaRPr lang="en-US" sz="2000" dirty="0"/>
          </a:p>
        </p:txBody>
      </p:sp>
    </p:spTree>
    <p:extLst>
      <p:ext uri="{BB962C8B-B14F-4D97-AF65-F5344CB8AC3E}">
        <p14:creationId xmlns:p14="http://schemas.microsoft.com/office/powerpoint/2010/main" val="4057161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174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74D6DFE2-6189-4F86-8FD9-1A8AE216D10A}" type="slidenum">
              <a:rPr lang="en-US" altLang="en-US" sz="900">
                <a:latin typeface="Arial Narrow" pitchFamily="34" charset="0"/>
              </a:rPr>
              <a:pPr/>
              <a:t>49</a:t>
            </a:fld>
            <a:endParaRPr lang="en-US" altLang="en-US" sz="900">
              <a:latin typeface="Arial Narrow" pitchFamily="34" charset="0"/>
            </a:endParaRPr>
          </a:p>
        </p:txBody>
      </p:sp>
      <p:graphicFrame>
        <p:nvGraphicFramePr>
          <p:cNvPr id="17413" name="Object 4"/>
          <p:cNvGraphicFramePr>
            <a:graphicFrameLocks noChangeAspect="1"/>
          </p:cNvGraphicFramePr>
          <p:nvPr>
            <p:extLst/>
          </p:nvPr>
        </p:nvGraphicFramePr>
        <p:xfrm>
          <a:off x="914400" y="1133475"/>
          <a:ext cx="7288213" cy="5343525"/>
        </p:xfrm>
        <a:graphic>
          <a:graphicData uri="http://schemas.openxmlformats.org/presentationml/2006/ole">
            <mc:AlternateContent xmlns:mc="http://schemas.openxmlformats.org/markup-compatibility/2006">
              <mc:Choice xmlns:v="urn:schemas-microsoft-com:vml" Requires="v">
                <p:oleObj spid="_x0000_s146480" name="Document" r:id="rId4" imgW="7301323" imgH="5362462" progId="Word.Document.8">
                  <p:embed/>
                </p:oleObj>
              </mc:Choice>
              <mc:Fallback>
                <p:oleObj name="Document" r:id="rId4" imgW="7301323" imgH="5362462" progId="Word.Document.8">
                  <p:embed/>
                  <p:pic>
                    <p:nvPicPr>
                      <p:cNvPr id="0" name=""/>
                      <p:cNvPicPr>
                        <a:picLocks noChangeAspect="1" noChangeArrowheads="1"/>
                      </p:cNvPicPr>
                      <p:nvPr/>
                    </p:nvPicPr>
                    <p:blipFill>
                      <a:blip r:embed="rId5"/>
                      <a:srcRect/>
                      <a:stretch>
                        <a:fillRect/>
                      </a:stretch>
                    </p:blipFill>
                    <p:spPr bwMode="auto">
                      <a:xfrm>
                        <a:off x="914400" y="1133475"/>
                        <a:ext cx="7288213" cy="534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648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75495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64DFA58-0ACD-4277-9448-4E02025244AA}" type="slidenum">
              <a:rPr lang="en-US" altLang="en-US" sz="900">
                <a:latin typeface="Arial Narrow" pitchFamily="34" charset="0"/>
              </a:rPr>
              <a:pPr algn="r"/>
              <a:t>5</a:t>
            </a:fld>
            <a:endParaRPr lang="en-US" altLang="en-US" sz="900">
              <a:latin typeface="Arial Narrow" pitchFamily="34" charset="0"/>
            </a:endParaRPr>
          </a:p>
        </p:txBody>
      </p:sp>
      <p:graphicFrame>
        <p:nvGraphicFramePr>
          <p:cNvPr id="33794" name="Object 2"/>
          <p:cNvGraphicFramePr>
            <a:graphicFrameLocks noChangeAspect="1"/>
          </p:cNvGraphicFramePr>
          <p:nvPr>
            <p:extLst>
              <p:ext uri="{D42A27DB-BD31-4B8C-83A1-F6EECF244321}">
                <p14:modId xmlns:p14="http://schemas.microsoft.com/office/powerpoint/2010/main" val="2646185133"/>
              </p:ext>
            </p:extLst>
          </p:nvPr>
        </p:nvGraphicFramePr>
        <p:xfrm>
          <a:off x="914400" y="1143000"/>
          <a:ext cx="7321550" cy="2968625"/>
        </p:xfrm>
        <a:graphic>
          <a:graphicData uri="http://schemas.openxmlformats.org/presentationml/2006/ole">
            <mc:AlternateContent xmlns:mc="http://schemas.openxmlformats.org/markup-compatibility/2006">
              <mc:Choice xmlns:v="urn:schemas-microsoft-com:vml" Requires="v">
                <p:oleObj spid="_x0000_s33941" name="Document" r:id="rId4" imgW="7301323" imgH="2970904" progId="Word.Document.8">
                  <p:embed/>
                </p:oleObj>
              </mc:Choice>
              <mc:Fallback>
                <p:oleObj name="Document" r:id="rId4" imgW="7301323" imgH="2970904" progId="Word.Document.8">
                  <p:embed/>
                  <p:pic>
                    <p:nvPicPr>
                      <p:cNvPr id="0" name="Object 2"/>
                      <p:cNvPicPr>
                        <a:picLocks noChangeAspect="1" noChangeArrowheads="1"/>
                      </p:cNvPicPr>
                      <p:nvPr/>
                    </p:nvPicPr>
                    <p:blipFill>
                      <a:blip r:embed="rId5"/>
                      <a:srcRect/>
                      <a:stretch>
                        <a:fillRect/>
                      </a:stretch>
                    </p:blipFill>
                    <p:spPr bwMode="auto">
                      <a:xfrm>
                        <a:off x="914400" y="1143000"/>
                        <a:ext cx="7321550" cy="296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592805874"/>
              </p:ext>
            </p:extLst>
          </p:nvPr>
        </p:nvGraphicFramePr>
        <p:xfrm>
          <a:off x="914400" y="685800"/>
          <a:ext cx="7303818" cy="426495"/>
        </p:xfrm>
        <a:graphic>
          <a:graphicData uri="http://schemas.openxmlformats.org/presentationml/2006/ole">
            <mc:AlternateContent xmlns:mc="http://schemas.openxmlformats.org/markup-compatibility/2006">
              <mc:Choice xmlns:v="urn:schemas-microsoft-com:vml" Requires="v">
                <p:oleObj spid="_x0000_s33942" name="Document" r:id="rId6" imgW="7303818" imgH="426495" progId="Word.Document.12">
                  <p:embed/>
                </p:oleObj>
              </mc:Choice>
              <mc:Fallback>
                <p:oleObj name="Document" r:id="rId6" imgW="7303818" imgH="426495" progId="Word.Document.12">
                  <p:embed/>
                  <p:pic>
                    <p:nvPicPr>
                      <p:cNvPr id="0" name=""/>
                      <p:cNvPicPr/>
                      <p:nvPr/>
                    </p:nvPicPr>
                    <p:blipFill>
                      <a:blip r:embed="rId7"/>
                      <a:stretch>
                        <a:fillRect/>
                      </a:stretch>
                    </p:blipFill>
                    <p:spPr>
                      <a:xfrm>
                        <a:off x="914400" y="685800"/>
                        <a:ext cx="7303818" cy="426495"/>
                      </a:xfrm>
                      <a:prstGeom prst="rect">
                        <a:avLst/>
                      </a:prstGeom>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1843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E0410AA7-24DE-494B-81DC-32258C2999AB}" type="slidenum">
              <a:rPr lang="en-US" altLang="en-US" sz="900">
                <a:latin typeface="Arial Narrow" pitchFamily="34" charset="0"/>
              </a:rPr>
              <a:pPr/>
              <a:t>50</a:t>
            </a:fld>
            <a:endParaRPr lang="en-US" altLang="en-US" sz="900">
              <a:latin typeface="Arial Narrow" pitchFamily="34" charset="0"/>
            </a:endParaRPr>
          </a:p>
        </p:txBody>
      </p:sp>
      <p:graphicFrame>
        <p:nvGraphicFramePr>
          <p:cNvPr id="18437" name="Object 4"/>
          <p:cNvGraphicFramePr>
            <a:graphicFrameLocks noChangeAspect="1"/>
          </p:cNvGraphicFramePr>
          <p:nvPr>
            <p:extLst/>
          </p:nvPr>
        </p:nvGraphicFramePr>
        <p:xfrm>
          <a:off x="914400" y="1143000"/>
          <a:ext cx="7288213" cy="5316537"/>
        </p:xfrm>
        <a:graphic>
          <a:graphicData uri="http://schemas.openxmlformats.org/presentationml/2006/ole">
            <mc:AlternateContent xmlns:mc="http://schemas.openxmlformats.org/markup-compatibility/2006">
              <mc:Choice xmlns:v="urn:schemas-microsoft-com:vml" Requires="v">
                <p:oleObj spid="_x0000_s147504" name="Document" r:id="rId4" imgW="7301323" imgH="5335097" progId="Word.Document.8">
                  <p:embed/>
                </p:oleObj>
              </mc:Choice>
              <mc:Fallback>
                <p:oleObj name="Document" r:id="rId4" imgW="7301323" imgH="5335097" progId="Word.Document.8">
                  <p:embed/>
                  <p:pic>
                    <p:nvPicPr>
                      <p:cNvPr id="0" name=""/>
                      <p:cNvPicPr>
                        <a:picLocks noChangeAspect="1" noChangeArrowheads="1"/>
                      </p:cNvPicPr>
                      <p:nvPr/>
                    </p:nvPicPr>
                    <p:blipFill>
                      <a:blip r:embed="rId5"/>
                      <a:srcRect/>
                      <a:stretch>
                        <a:fillRect/>
                      </a:stretch>
                    </p:blipFill>
                    <p:spPr bwMode="auto">
                      <a:xfrm>
                        <a:off x="914400" y="1143000"/>
                        <a:ext cx="7288213" cy="5316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4750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691675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1945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4C712010-EADE-4D4C-825C-8C4BDB200584}" type="slidenum">
              <a:rPr lang="en-US" altLang="en-US" sz="900">
                <a:latin typeface="Arial Narrow" pitchFamily="34" charset="0"/>
              </a:rPr>
              <a:pPr/>
              <a:t>51</a:t>
            </a:fld>
            <a:endParaRPr lang="en-US" altLang="en-US" sz="900">
              <a:latin typeface="Arial Narrow" pitchFamily="34" charset="0"/>
            </a:endParaRPr>
          </a:p>
        </p:txBody>
      </p:sp>
      <p:graphicFrame>
        <p:nvGraphicFramePr>
          <p:cNvPr id="19461" name="Object 4"/>
          <p:cNvGraphicFramePr>
            <a:graphicFrameLocks noChangeAspect="1"/>
          </p:cNvGraphicFramePr>
          <p:nvPr>
            <p:extLst/>
          </p:nvPr>
        </p:nvGraphicFramePr>
        <p:xfrm>
          <a:off x="914400" y="1143000"/>
          <a:ext cx="7288213" cy="5316537"/>
        </p:xfrm>
        <a:graphic>
          <a:graphicData uri="http://schemas.openxmlformats.org/presentationml/2006/ole">
            <mc:AlternateContent xmlns:mc="http://schemas.openxmlformats.org/markup-compatibility/2006">
              <mc:Choice xmlns:v="urn:schemas-microsoft-com:vml" Requires="v">
                <p:oleObj spid="_x0000_s148528" name="Document" r:id="rId4" imgW="7301323" imgH="5337977" progId="Word.Document.8">
                  <p:embed/>
                </p:oleObj>
              </mc:Choice>
              <mc:Fallback>
                <p:oleObj name="Document" r:id="rId4" imgW="7301323" imgH="5337977" progId="Word.Document.8">
                  <p:embed/>
                  <p:pic>
                    <p:nvPicPr>
                      <p:cNvPr id="0" name=""/>
                      <p:cNvPicPr>
                        <a:picLocks noChangeAspect="1" noChangeArrowheads="1"/>
                      </p:cNvPicPr>
                      <p:nvPr/>
                    </p:nvPicPr>
                    <p:blipFill>
                      <a:blip r:embed="rId5"/>
                      <a:srcRect/>
                      <a:stretch>
                        <a:fillRect/>
                      </a:stretch>
                    </p:blipFill>
                    <p:spPr bwMode="auto">
                      <a:xfrm>
                        <a:off x="914400" y="1143000"/>
                        <a:ext cx="7288213" cy="5316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34624" cy="426495"/>
        </p:xfrm>
        <a:graphic>
          <a:graphicData uri="http://schemas.openxmlformats.org/presentationml/2006/ole">
            <mc:AlternateContent xmlns:mc="http://schemas.openxmlformats.org/markup-compatibility/2006">
              <mc:Choice xmlns:v="urn:schemas-microsoft-com:vml" Requires="v">
                <p:oleObj spid="_x0000_s148529" name="Document" r:id="rId6" imgW="7134624" imgH="426495" progId="Word.Document.12">
                  <p:embed/>
                </p:oleObj>
              </mc:Choice>
              <mc:Fallback>
                <p:oleObj name="Document" r:id="rId6" imgW="7134624" imgH="426495" progId="Word.Document.12">
                  <p:embed/>
                  <p:pic>
                    <p:nvPicPr>
                      <p:cNvPr id="0" name=""/>
                      <p:cNvPicPr/>
                      <p:nvPr/>
                    </p:nvPicPr>
                    <p:blipFill>
                      <a:blip r:embed="rId7"/>
                      <a:stretch>
                        <a:fillRect/>
                      </a:stretch>
                    </p:blipFill>
                    <p:spPr>
                      <a:xfrm>
                        <a:off x="914400" y="685800"/>
                        <a:ext cx="7134624" cy="426495"/>
                      </a:xfrm>
                      <a:prstGeom prst="rect">
                        <a:avLst/>
                      </a:prstGeom>
                    </p:spPr>
                  </p:pic>
                </p:oleObj>
              </mc:Fallback>
            </mc:AlternateContent>
          </a:graphicData>
        </a:graphic>
      </p:graphicFrame>
    </p:spTree>
    <p:extLst>
      <p:ext uri="{BB962C8B-B14F-4D97-AF65-F5344CB8AC3E}">
        <p14:creationId xmlns:p14="http://schemas.microsoft.com/office/powerpoint/2010/main" val="3909369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Manager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app we just looked at </a:t>
            </a:r>
          </a:p>
          <a:p>
            <a:pPr lvl="1" eaLnBrk="1" hangingPunct="1">
              <a:defRPr/>
            </a:pPr>
            <a:r>
              <a:rPr lang="en-US" sz="2400" dirty="0"/>
              <a:t>Let’s look at the code and focus on what’s different in the new version</a:t>
            </a:r>
          </a:p>
          <a:p>
            <a:pPr lvl="2" eaLnBrk="1" hangingPunct="1">
              <a:defRPr/>
            </a:pPr>
            <a:r>
              <a:rPr lang="en-US" sz="2000" dirty="0"/>
              <a:t>Model folder contains a set of functions that are responsible for getting the data (from the database).</a:t>
            </a:r>
          </a:p>
          <a:p>
            <a:pPr lvl="2" eaLnBrk="1" hangingPunct="1">
              <a:defRPr/>
            </a:pPr>
            <a:r>
              <a:rPr lang="en-US" sz="2000" dirty="0"/>
              <a:t>Controller handles all of the actions.  It calls the functions to get the data and then includes the appropriate view.</a:t>
            </a:r>
          </a:p>
          <a:p>
            <a:pPr lvl="2" eaLnBrk="1" hangingPunct="1">
              <a:defRPr/>
            </a:pPr>
            <a:endParaRPr lang="en-US" sz="2000" dirty="0"/>
          </a:p>
        </p:txBody>
      </p:sp>
    </p:spTree>
    <p:extLst>
      <p:ext uri="{BB962C8B-B14F-4D97-AF65-F5344CB8AC3E}">
        <p14:creationId xmlns:p14="http://schemas.microsoft.com/office/powerpoint/2010/main" val="2124047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04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95CD2A90-672C-450A-850A-DEB7FC35D54A}" type="slidenum">
              <a:rPr lang="en-US" altLang="en-US" sz="900">
                <a:latin typeface="Arial Narrow" pitchFamily="34" charset="0"/>
              </a:rPr>
              <a:pPr/>
              <a:t>53</a:t>
            </a:fld>
            <a:endParaRPr lang="en-US" altLang="en-US" sz="900">
              <a:latin typeface="Arial Narrow" pitchFamily="34" charset="0"/>
            </a:endParaRPr>
          </a:p>
        </p:txBody>
      </p:sp>
      <p:graphicFrame>
        <p:nvGraphicFramePr>
          <p:cNvPr id="20485" name="Object 4"/>
          <p:cNvGraphicFramePr>
            <a:graphicFrameLocks noChangeAspect="1"/>
          </p:cNvGraphicFramePr>
          <p:nvPr>
            <p:extLst/>
          </p:nvPr>
        </p:nvGraphicFramePr>
        <p:xfrm>
          <a:off x="914400" y="1104900"/>
          <a:ext cx="7288213" cy="3390900"/>
        </p:xfrm>
        <a:graphic>
          <a:graphicData uri="http://schemas.openxmlformats.org/presentationml/2006/ole">
            <mc:AlternateContent xmlns:mc="http://schemas.openxmlformats.org/markup-compatibility/2006">
              <mc:Choice xmlns:v="urn:schemas-microsoft-com:vml" Requires="v">
                <p:oleObj spid="_x0000_s149552" name="Document" r:id="rId4" imgW="7301323" imgH="3406944" progId="Word.Document.8">
                  <p:embed/>
                </p:oleObj>
              </mc:Choice>
              <mc:Fallback>
                <p:oleObj name="Document" r:id="rId4" imgW="7301323" imgH="3406944" progId="Word.Document.8">
                  <p:embed/>
                  <p:pic>
                    <p:nvPicPr>
                      <p:cNvPr id="0" name=""/>
                      <p:cNvPicPr>
                        <a:picLocks noChangeAspect="1" noChangeArrowheads="1"/>
                      </p:cNvPicPr>
                      <p:nvPr/>
                    </p:nvPicPr>
                    <p:blipFill>
                      <a:blip r:embed="rId5"/>
                      <a:srcRect/>
                      <a:stretch>
                        <a:fillRect/>
                      </a:stretch>
                    </p:blipFill>
                    <p:spPr bwMode="auto">
                      <a:xfrm>
                        <a:off x="914400" y="1104900"/>
                        <a:ext cx="7288213"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517745" cy="426495"/>
        </p:xfrm>
        <a:graphic>
          <a:graphicData uri="http://schemas.openxmlformats.org/presentationml/2006/ole">
            <mc:AlternateContent xmlns:mc="http://schemas.openxmlformats.org/markup-compatibility/2006">
              <mc:Choice xmlns:v="urn:schemas-microsoft-com:vml" Requires="v">
                <p:oleObj spid="_x0000_s149553" name="Document" r:id="rId6" imgW="7517745" imgH="426495" progId="Word.Document.12">
                  <p:embed/>
                </p:oleObj>
              </mc:Choice>
              <mc:Fallback>
                <p:oleObj name="Document" r:id="rId6" imgW="7517745" imgH="426495" progId="Word.Document.12">
                  <p:embed/>
                  <p:pic>
                    <p:nvPicPr>
                      <p:cNvPr id="0" name=""/>
                      <p:cNvPicPr/>
                      <p:nvPr/>
                    </p:nvPicPr>
                    <p:blipFill>
                      <a:blip r:embed="rId7"/>
                      <a:stretch>
                        <a:fillRect/>
                      </a:stretch>
                    </p:blipFill>
                    <p:spPr>
                      <a:xfrm>
                        <a:off x="914400" y="685800"/>
                        <a:ext cx="7517745" cy="426495"/>
                      </a:xfrm>
                      <a:prstGeom prst="rect">
                        <a:avLst/>
                      </a:prstGeom>
                    </p:spPr>
                  </p:pic>
                </p:oleObj>
              </mc:Fallback>
            </mc:AlternateContent>
          </a:graphicData>
        </a:graphic>
      </p:graphicFrame>
    </p:spTree>
    <p:extLst>
      <p:ext uri="{BB962C8B-B14F-4D97-AF65-F5344CB8AC3E}">
        <p14:creationId xmlns:p14="http://schemas.microsoft.com/office/powerpoint/2010/main" val="3333230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150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7324BD0F-D6D6-4161-8CDA-27D767385C93}" type="slidenum">
              <a:rPr lang="en-US" altLang="en-US" sz="900">
                <a:latin typeface="Arial Narrow" pitchFamily="34" charset="0"/>
              </a:rPr>
              <a:pPr/>
              <a:t>54</a:t>
            </a:fld>
            <a:endParaRPr lang="en-US" altLang="en-US" sz="900">
              <a:latin typeface="Arial Narrow" pitchFamily="34" charset="0"/>
            </a:endParaRPr>
          </a:p>
        </p:txBody>
      </p:sp>
      <p:graphicFrame>
        <p:nvGraphicFramePr>
          <p:cNvPr id="21509" name="Object 4"/>
          <p:cNvGraphicFramePr>
            <a:graphicFrameLocks noChangeAspect="1"/>
          </p:cNvGraphicFramePr>
          <p:nvPr>
            <p:extLst/>
          </p:nvPr>
        </p:nvGraphicFramePr>
        <p:xfrm>
          <a:off x="914400" y="1133475"/>
          <a:ext cx="7288213" cy="5343525"/>
        </p:xfrm>
        <a:graphic>
          <a:graphicData uri="http://schemas.openxmlformats.org/presentationml/2006/ole">
            <mc:AlternateContent xmlns:mc="http://schemas.openxmlformats.org/markup-compatibility/2006">
              <mc:Choice xmlns:v="urn:schemas-microsoft-com:vml" Requires="v">
                <p:oleObj spid="_x0000_s150576" name="Document" r:id="rId4" imgW="7301323" imgH="5363902" progId="Word.Document.8">
                  <p:embed/>
                </p:oleObj>
              </mc:Choice>
              <mc:Fallback>
                <p:oleObj name="Document" r:id="rId4" imgW="7301323" imgH="5363902" progId="Word.Document.8">
                  <p:embed/>
                  <p:pic>
                    <p:nvPicPr>
                      <p:cNvPr id="0" name=""/>
                      <p:cNvPicPr>
                        <a:picLocks noChangeAspect="1" noChangeArrowheads="1"/>
                      </p:cNvPicPr>
                      <p:nvPr/>
                    </p:nvPicPr>
                    <p:blipFill>
                      <a:blip r:embed="rId5"/>
                      <a:srcRect/>
                      <a:stretch>
                        <a:fillRect/>
                      </a:stretch>
                    </p:blipFill>
                    <p:spPr bwMode="auto">
                      <a:xfrm>
                        <a:off x="914400" y="1133475"/>
                        <a:ext cx="7288213" cy="5343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5057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870010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253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282D7465-D693-423A-8C97-FEBEE2ADF3C5}" type="slidenum">
              <a:rPr lang="en-US" altLang="en-US" sz="900">
                <a:latin typeface="Arial Narrow" pitchFamily="34" charset="0"/>
              </a:rPr>
              <a:pPr/>
              <a:t>55</a:t>
            </a:fld>
            <a:endParaRPr lang="en-US" altLang="en-US" sz="900">
              <a:latin typeface="Arial Narrow" pitchFamily="34" charset="0"/>
            </a:endParaRPr>
          </a:p>
        </p:txBody>
      </p:sp>
      <p:graphicFrame>
        <p:nvGraphicFramePr>
          <p:cNvPr id="22533" name="Object 4"/>
          <p:cNvGraphicFramePr>
            <a:graphicFrameLocks noChangeAspect="1"/>
          </p:cNvGraphicFramePr>
          <p:nvPr>
            <p:extLst/>
          </p:nvPr>
        </p:nvGraphicFramePr>
        <p:xfrm>
          <a:off x="914400" y="1143000"/>
          <a:ext cx="7301323" cy="4950907"/>
        </p:xfrm>
        <a:graphic>
          <a:graphicData uri="http://schemas.openxmlformats.org/presentationml/2006/ole">
            <mc:AlternateContent xmlns:mc="http://schemas.openxmlformats.org/markup-compatibility/2006">
              <mc:Choice xmlns:v="urn:schemas-microsoft-com:vml" Requires="v">
                <p:oleObj spid="_x0000_s151600" name="Document" r:id="rId4" imgW="7301323" imgH="4950907" progId="Word.Document.8">
                  <p:embed/>
                </p:oleObj>
              </mc:Choice>
              <mc:Fallback>
                <p:oleObj name="Document" r:id="rId4" imgW="7301323" imgH="4950907" progId="Word.Document.8">
                  <p:embed/>
                  <p:pic>
                    <p:nvPicPr>
                      <p:cNvPr id="0" name=""/>
                      <p:cNvPicPr>
                        <a:picLocks noChangeAspect="1" noChangeArrowheads="1"/>
                      </p:cNvPicPr>
                      <p:nvPr/>
                    </p:nvPicPr>
                    <p:blipFill>
                      <a:blip r:embed="rId5"/>
                      <a:srcRect/>
                      <a:stretch>
                        <a:fillRect/>
                      </a:stretch>
                    </p:blipFill>
                    <p:spPr bwMode="auto">
                      <a:xfrm>
                        <a:off x="914400" y="1143000"/>
                        <a:ext cx="7301323" cy="49509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5160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789846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Manager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app we just looked at </a:t>
            </a:r>
          </a:p>
          <a:p>
            <a:pPr lvl="1" eaLnBrk="1" hangingPunct="1">
              <a:defRPr/>
            </a:pPr>
            <a:r>
              <a:rPr lang="en-US" sz="2400" dirty="0"/>
              <a:t>Let’s look at the code and focus on what’s different in the new version</a:t>
            </a:r>
          </a:p>
          <a:p>
            <a:pPr lvl="2" eaLnBrk="1" hangingPunct="1">
              <a:defRPr/>
            </a:pPr>
            <a:r>
              <a:rPr lang="en-US" sz="2000" dirty="0"/>
              <a:t>Model folder contains a set of functions that are responsible for getting the data (from the database).</a:t>
            </a:r>
          </a:p>
          <a:p>
            <a:pPr lvl="2" eaLnBrk="1" hangingPunct="1">
              <a:defRPr/>
            </a:pPr>
            <a:r>
              <a:rPr lang="en-US" sz="2000" dirty="0"/>
              <a:t>Controller handles all of the actions.  It calls the functions to get the data and then includes the appropriate view.</a:t>
            </a:r>
          </a:p>
          <a:p>
            <a:pPr lvl="2" eaLnBrk="1" hangingPunct="1">
              <a:defRPr/>
            </a:pPr>
            <a:r>
              <a:rPr lang="en-US" sz="2000" dirty="0"/>
              <a:t>Each view displays a UI for the user to interact with.  Each has access to the model data provided by the controller.  </a:t>
            </a:r>
          </a:p>
          <a:p>
            <a:pPr lvl="2" eaLnBrk="1" hangingPunct="1">
              <a:defRPr/>
            </a:pPr>
            <a:endParaRPr lang="en-US" sz="2000" dirty="0"/>
          </a:p>
        </p:txBody>
      </p:sp>
    </p:spTree>
    <p:extLst>
      <p:ext uri="{BB962C8B-B14F-4D97-AF65-F5344CB8AC3E}">
        <p14:creationId xmlns:p14="http://schemas.microsoft.com/office/powerpoint/2010/main" val="1507431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457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E46143B0-5458-4A1D-8800-0352519DDC3B}" type="slidenum">
              <a:rPr lang="en-US" altLang="en-US" sz="900">
                <a:latin typeface="Arial Narrow" pitchFamily="34" charset="0"/>
              </a:rPr>
              <a:pPr/>
              <a:t>57</a:t>
            </a:fld>
            <a:endParaRPr lang="en-US" altLang="en-US" sz="900">
              <a:latin typeface="Arial Narrow" pitchFamily="34" charset="0"/>
            </a:endParaRPr>
          </a:p>
        </p:txBody>
      </p:sp>
      <p:graphicFrame>
        <p:nvGraphicFramePr>
          <p:cNvPr id="24581" name="Object 4"/>
          <p:cNvGraphicFramePr>
            <a:graphicFrameLocks noChangeAspect="1"/>
          </p:cNvGraphicFramePr>
          <p:nvPr>
            <p:extLst/>
          </p:nvPr>
        </p:nvGraphicFramePr>
        <p:xfrm>
          <a:off x="914400" y="1117600"/>
          <a:ext cx="7769225" cy="4140200"/>
        </p:xfrm>
        <a:graphic>
          <a:graphicData uri="http://schemas.openxmlformats.org/presentationml/2006/ole">
            <mc:AlternateContent xmlns:mc="http://schemas.openxmlformats.org/markup-compatibility/2006">
              <mc:Choice xmlns:v="urn:schemas-microsoft-com:vml" Requires="v">
                <p:oleObj spid="_x0000_s152624" name="Document" r:id="rId4" imgW="7742222" imgH="4158401" progId="Word.Document.8">
                  <p:embed/>
                </p:oleObj>
              </mc:Choice>
              <mc:Fallback>
                <p:oleObj name="Document" r:id="rId4" imgW="7742222" imgH="4158401" progId="Word.Document.8">
                  <p:embed/>
                  <p:pic>
                    <p:nvPicPr>
                      <p:cNvPr id="0" name=""/>
                      <p:cNvPicPr>
                        <a:picLocks noChangeAspect="1" noChangeArrowheads="1"/>
                      </p:cNvPicPr>
                      <p:nvPr/>
                    </p:nvPicPr>
                    <p:blipFill>
                      <a:blip r:embed="rId5"/>
                      <a:srcRect/>
                      <a:stretch>
                        <a:fillRect/>
                      </a:stretch>
                    </p:blipFill>
                    <p:spPr bwMode="auto">
                      <a:xfrm>
                        <a:off x="914400" y="1117600"/>
                        <a:ext cx="7769225" cy="414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5262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295153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560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BECE0A73-E5D5-4759-869D-D633AC528502}" type="slidenum">
              <a:rPr lang="en-US" altLang="en-US" sz="900">
                <a:latin typeface="Arial Narrow" pitchFamily="34" charset="0"/>
              </a:rPr>
              <a:pPr/>
              <a:t>58</a:t>
            </a:fld>
            <a:endParaRPr lang="en-US" altLang="en-US" sz="900">
              <a:latin typeface="Arial Narrow" pitchFamily="34" charset="0"/>
            </a:endParaRPr>
          </a:p>
        </p:txBody>
      </p:sp>
      <p:graphicFrame>
        <p:nvGraphicFramePr>
          <p:cNvPr id="25605" name="Object 4"/>
          <p:cNvGraphicFramePr>
            <a:graphicFrameLocks noChangeAspect="1"/>
          </p:cNvGraphicFramePr>
          <p:nvPr>
            <p:extLst/>
          </p:nvPr>
        </p:nvGraphicFramePr>
        <p:xfrm>
          <a:off x="914400" y="1143000"/>
          <a:ext cx="7301323" cy="2492376"/>
        </p:xfrm>
        <a:graphic>
          <a:graphicData uri="http://schemas.openxmlformats.org/presentationml/2006/ole">
            <mc:AlternateContent xmlns:mc="http://schemas.openxmlformats.org/markup-compatibility/2006">
              <mc:Choice xmlns:v="urn:schemas-microsoft-com:vml" Requires="v">
                <p:oleObj spid="_x0000_s153648" name="Document" r:id="rId4" imgW="7301323" imgH="2492376" progId="Word.Document.8">
                  <p:embed/>
                </p:oleObj>
              </mc:Choice>
              <mc:Fallback>
                <p:oleObj name="Document" r:id="rId4" imgW="7301323" imgH="2492376" progId="Word.Document.8">
                  <p:embed/>
                  <p:pic>
                    <p:nvPicPr>
                      <p:cNvPr id="0" name=""/>
                      <p:cNvPicPr>
                        <a:picLocks noChangeAspect="1" noChangeArrowheads="1"/>
                      </p:cNvPicPr>
                      <p:nvPr/>
                    </p:nvPicPr>
                    <p:blipFill>
                      <a:blip r:embed="rId5"/>
                      <a:srcRect/>
                      <a:stretch>
                        <a:fillRect/>
                      </a:stretch>
                    </p:blipFill>
                    <p:spPr bwMode="auto">
                      <a:xfrm>
                        <a:off x="914400" y="1143000"/>
                        <a:ext cx="7301323" cy="24923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5364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4086057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66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B07B2582-C479-4267-9D14-822ECC230B61}" type="slidenum">
              <a:rPr lang="en-US" altLang="en-US" sz="900">
                <a:latin typeface="Arial Narrow" pitchFamily="34" charset="0"/>
              </a:rPr>
              <a:pPr/>
              <a:t>59</a:t>
            </a:fld>
            <a:endParaRPr lang="en-US" altLang="en-US" sz="900">
              <a:latin typeface="Arial Narrow" pitchFamily="34" charset="0"/>
            </a:endParaRPr>
          </a:p>
        </p:txBody>
      </p:sp>
      <p:graphicFrame>
        <p:nvGraphicFramePr>
          <p:cNvPr id="26629" name="Object 4"/>
          <p:cNvGraphicFramePr>
            <a:graphicFrameLocks noChangeAspect="1"/>
          </p:cNvGraphicFramePr>
          <p:nvPr>
            <p:extLst/>
          </p:nvPr>
        </p:nvGraphicFramePr>
        <p:xfrm>
          <a:off x="914400" y="1143000"/>
          <a:ext cx="7289800" cy="4997450"/>
        </p:xfrm>
        <a:graphic>
          <a:graphicData uri="http://schemas.openxmlformats.org/presentationml/2006/ole">
            <mc:AlternateContent xmlns:mc="http://schemas.openxmlformats.org/markup-compatibility/2006">
              <mc:Choice xmlns:v="urn:schemas-microsoft-com:vml" Requires="v">
                <p:oleObj spid="_x0000_s154672" name="Document" r:id="rId4" imgW="7301323" imgH="5017879" progId="Word.Document.8">
                  <p:embed/>
                </p:oleObj>
              </mc:Choice>
              <mc:Fallback>
                <p:oleObj name="Document" r:id="rId4" imgW="7301323" imgH="5017879" progId="Word.Document.8">
                  <p:embed/>
                  <p:pic>
                    <p:nvPicPr>
                      <p:cNvPr id="0" name=""/>
                      <p:cNvPicPr>
                        <a:picLocks noChangeAspect="1" noChangeArrowheads="1"/>
                      </p:cNvPicPr>
                      <p:nvPr/>
                    </p:nvPicPr>
                    <p:blipFill>
                      <a:blip r:embed="rId5"/>
                      <a:srcRect/>
                      <a:stretch>
                        <a:fillRect/>
                      </a:stretch>
                    </p:blipFill>
                    <p:spPr bwMode="auto">
                      <a:xfrm>
                        <a:off x="914400" y="1143000"/>
                        <a:ext cx="72898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nvPr>
        </p:nvGraphicFramePr>
        <p:xfrm>
          <a:off x="914400" y="685800"/>
          <a:ext cx="6912400" cy="426495"/>
        </p:xfrm>
        <a:graphic>
          <a:graphicData uri="http://schemas.openxmlformats.org/presentationml/2006/ole">
            <mc:AlternateContent xmlns:mc="http://schemas.openxmlformats.org/markup-compatibility/2006">
              <mc:Choice xmlns:v="urn:schemas-microsoft-com:vml" Requires="v">
                <p:oleObj spid="_x0000_s154673" name="Document" r:id="rId6" imgW="6912400" imgH="426495" progId="Word.Document.12">
                  <p:embed/>
                </p:oleObj>
              </mc:Choice>
              <mc:Fallback>
                <p:oleObj name="Document" r:id="rId6" imgW="6912400" imgH="426495" progId="Word.Document.12">
                  <p:embed/>
                  <p:pic>
                    <p:nvPicPr>
                      <p:cNvPr id="0" name=""/>
                      <p:cNvPicPr/>
                      <p:nvPr/>
                    </p:nvPicPr>
                    <p:blipFill>
                      <a:blip r:embed="rId7"/>
                      <a:stretch>
                        <a:fillRect/>
                      </a:stretch>
                    </p:blipFill>
                    <p:spPr>
                      <a:xfrm>
                        <a:off x="914400" y="685800"/>
                        <a:ext cx="6912400" cy="426495"/>
                      </a:xfrm>
                      <a:prstGeom prst="rect">
                        <a:avLst/>
                      </a:prstGeom>
                    </p:spPr>
                  </p:pic>
                </p:oleObj>
              </mc:Fallback>
            </mc:AlternateContent>
          </a:graphicData>
        </a:graphic>
      </p:graphicFrame>
    </p:spTree>
    <p:extLst>
      <p:ext uri="{BB962C8B-B14F-4D97-AF65-F5344CB8AC3E}">
        <p14:creationId xmlns:p14="http://schemas.microsoft.com/office/powerpoint/2010/main" val="60232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7135FFB-90DD-4C2A-88BF-44CE7F1A7E72}" type="slidenum">
              <a:rPr lang="en-US" altLang="en-US" sz="900">
                <a:latin typeface="Arial Narrow" pitchFamily="34" charset="0"/>
              </a:rPr>
              <a:pPr algn="r"/>
              <a:t>6</a:t>
            </a:fld>
            <a:endParaRPr lang="en-US" altLang="en-US" sz="900">
              <a:latin typeface="Arial Narrow" pitchFamily="34" charset="0"/>
            </a:endParaRPr>
          </a:p>
        </p:txBody>
      </p:sp>
      <p:graphicFrame>
        <p:nvGraphicFramePr>
          <p:cNvPr id="34818" name="Object 2"/>
          <p:cNvGraphicFramePr>
            <a:graphicFrameLocks noChangeAspect="1"/>
          </p:cNvGraphicFramePr>
          <p:nvPr>
            <p:extLst>
              <p:ext uri="{D42A27DB-BD31-4B8C-83A1-F6EECF244321}">
                <p14:modId xmlns:p14="http://schemas.microsoft.com/office/powerpoint/2010/main" val="3356063278"/>
              </p:ext>
            </p:extLst>
          </p:nvPr>
        </p:nvGraphicFramePr>
        <p:xfrm>
          <a:off x="914400" y="1143000"/>
          <a:ext cx="7321550" cy="1803400"/>
        </p:xfrm>
        <a:graphic>
          <a:graphicData uri="http://schemas.openxmlformats.org/presentationml/2006/ole">
            <mc:AlternateContent xmlns:mc="http://schemas.openxmlformats.org/markup-compatibility/2006">
              <mc:Choice xmlns:v="urn:schemas-microsoft-com:vml" Requires="v">
                <p:oleObj spid="_x0000_s34964" name="Document" r:id="rId4" imgW="7301323" imgH="1803210" progId="Word.Document.8">
                  <p:embed/>
                </p:oleObj>
              </mc:Choice>
              <mc:Fallback>
                <p:oleObj name="Document" r:id="rId4" imgW="7301323" imgH="1803210" progId="Word.Document.8">
                  <p:embed/>
                  <p:pic>
                    <p:nvPicPr>
                      <p:cNvPr id="0" name="Object 2"/>
                      <p:cNvPicPr>
                        <a:picLocks noChangeAspect="1" noChangeArrowheads="1"/>
                      </p:cNvPicPr>
                      <p:nvPr/>
                    </p:nvPicPr>
                    <p:blipFill>
                      <a:blip r:embed="rId5"/>
                      <a:srcRect/>
                      <a:stretch>
                        <a:fillRect/>
                      </a:stretch>
                    </p:blipFill>
                    <p:spPr bwMode="auto">
                      <a:xfrm>
                        <a:off x="914400" y="1143000"/>
                        <a:ext cx="7321550" cy="180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151994999"/>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496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765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263DE6E7-048E-4EE8-B544-040D856144C8}" type="slidenum">
              <a:rPr lang="en-US" altLang="en-US" sz="900">
                <a:latin typeface="Arial Narrow" pitchFamily="34" charset="0"/>
              </a:rPr>
              <a:pPr/>
              <a:t>60</a:t>
            </a:fld>
            <a:endParaRPr lang="en-US" altLang="en-US" sz="900">
              <a:latin typeface="Arial Narrow" pitchFamily="34" charset="0"/>
            </a:endParaRPr>
          </a:p>
        </p:txBody>
      </p:sp>
      <p:graphicFrame>
        <p:nvGraphicFramePr>
          <p:cNvPr id="27653" name="Object 4"/>
          <p:cNvGraphicFramePr>
            <a:graphicFrameLocks noChangeAspect="1"/>
          </p:cNvGraphicFramePr>
          <p:nvPr>
            <p:extLst/>
          </p:nvPr>
        </p:nvGraphicFramePr>
        <p:xfrm>
          <a:off x="914400" y="1143000"/>
          <a:ext cx="7288213" cy="5122863"/>
        </p:xfrm>
        <a:graphic>
          <a:graphicData uri="http://schemas.openxmlformats.org/presentationml/2006/ole">
            <mc:AlternateContent xmlns:mc="http://schemas.openxmlformats.org/markup-compatibility/2006">
              <mc:Choice xmlns:v="urn:schemas-microsoft-com:vml" Requires="v">
                <p:oleObj spid="_x0000_s155696" name="Document" r:id="rId4" imgW="7301323" imgH="5135260" progId="Word.Document.8">
                  <p:embed/>
                </p:oleObj>
              </mc:Choice>
              <mc:Fallback>
                <p:oleObj name="Document" r:id="rId4" imgW="7301323" imgH="5135260" progId="Word.Document.8">
                  <p:embed/>
                  <p:pic>
                    <p:nvPicPr>
                      <p:cNvPr id="0" name=""/>
                      <p:cNvPicPr>
                        <a:picLocks noChangeAspect="1" noChangeArrowheads="1"/>
                      </p:cNvPicPr>
                      <p:nvPr/>
                    </p:nvPicPr>
                    <p:blipFill>
                      <a:blip r:embed="rId5"/>
                      <a:srcRect/>
                      <a:stretch>
                        <a:fillRect/>
                      </a:stretch>
                    </p:blipFill>
                    <p:spPr bwMode="auto">
                      <a:xfrm>
                        <a:off x="914400" y="1143000"/>
                        <a:ext cx="7288213" cy="5122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6876686" cy="426495"/>
        </p:xfrm>
        <a:graphic>
          <a:graphicData uri="http://schemas.openxmlformats.org/presentationml/2006/ole">
            <mc:AlternateContent xmlns:mc="http://schemas.openxmlformats.org/markup-compatibility/2006">
              <mc:Choice xmlns:v="urn:schemas-microsoft-com:vml" Requires="v">
                <p:oleObj spid="_x0000_s155697" name="Document" r:id="rId6" imgW="6876686" imgH="426495" progId="Word.Document.12">
                  <p:embed/>
                </p:oleObj>
              </mc:Choice>
              <mc:Fallback>
                <p:oleObj name="Document" r:id="rId6" imgW="6876686" imgH="426495" progId="Word.Document.12">
                  <p:embed/>
                  <p:pic>
                    <p:nvPicPr>
                      <p:cNvPr id="0" name=""/>
                      <p:cNvPicPr/>
                      <p:nvPr/>
                    </p:nvPicPr>
                    <p:blipFill>
                      <a:blip r:embed="rId7"/>
                      <a:stretch>
                        <a:fillRect/>
                      </a:stretch>
                    </p:blipFill>
                    <p:spPr>
                      <a:xfrm>
                        <a:off x="914400" y="685800"/>
                        <a:ext cx="6876686" cy="426495"/>
                      </a:xfrm>
                      <a:prstGeom prst="rect">
                        <a:avLst/>
                      </a:prstGeom>
                    </p:spPr>
                  </p:pic>
                </p:oleObj>
              </mc:Fallback>
            </mc:AlternateContent>
          </a:graphicData>
        </a:graphic>
      </p:graphicFrame>
    </p:spTree>
    <p:extLst>
      <p:ext uri="{BB962C8B-B14F-4D97-AF65-F5344CB8AC3E}">
        <p14:creationId xmlns:p14="http://schemas.microsoft.com/office/powerpoint/2010/main" val="2152917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2867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256C1A39-22B4-48C8-A654-EACB13ED32DD}" type="slidenum">
              <a:rPr lang="en-US" altLang="en-US" sz="900">
                <a:latin typeface="Arial Narrow" pitchFamily="34" charset="0"/>
              </a:rPr>
              <a:pPr/>
              <a:t>61</a:t>
            </a:fld>
            <a:endParaRPr lang="en-US" altLang="en-US" sz="900">
              <a:latin typeface="Arial Narrow" pitchFamily="34" charset="0"/>
            </a:endParaRPr>
          </a:p>
        </p:txBody>
      </p:sp>
      <p:graphicFrame>
        <p:nvGraphicFramePr>
          <p:cNvPr id="28677" name="Object 4"/>
          <p:cNvGraphicFramePr>
            <a:graphicFrameLocks noChangeAspect="1"/>
          </p:cNvGraphicFramePr>
          <p:nvPr>
            <p:extLst/>
          </p:nvPr>
        </p:nvGraphicFramePr>
        <p:xfrm>
          <a:off x="914400" y="1143000"/>
          <a:ext cx="7288213" cy="5224463"/>
        </p:xfrm>
        <a:graphic>
          <a:graphicData uri="http://schemas.openxmlformats.org/presentationml/2006/ole">
            <mc:AlternateContent xmlns:mc="http://schemas.openxmlformats.org/markup-compatibility/2006">
              <mc:Choice xmlns:v="urn:schemas-microsoft-com:vml" Requires="v">
                <p:oleObj spid="_x0000_s156720" name="Document" r:id="rId4" imgW="7301323" imgH="5247961" progId="Word.Document.8">
                  <p:embed/>
                </p:oleObj>
              </mc:Choice>
              <mc:Fallback>
                <p:oleObj name="Document" r:id="rId4" imgW="7301323" imgH="5247961" progId="Word.Document.8">
                  <p:embed/>
                  <p:pic>
                    <p:nvPicPr>
                      <p:cNvPr id="0" name=""/>
                      <p:cNvPicPr>
                        <a:picLocks noChangeAspect="1" noChangeArrowheads="1"/>
                      </p:cNvPicPr>
                      <p:nvPr/>
                    </p:nvPicPr>
                    <p:blipFill>
                      <a:blip r:embed="rId5"/>
                      <a:srcRect/>
                      <a:stretch>
                        <a:fillRect/>
                      </a:stretch>
                    </p:blipFill>
                    <p:spPr bwMode="auto">
                      <a:xfrm>
                        <a:off x="914400" y="1143000"/>
                        <a:ext cx="7288213" cy="5224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6665912" cy="771525"/>
        </p:xfrm>
        <a:graphic>
          <a:graphicData uri="http://schemas.openxmlformats.org/presentationml/2006/ole">
            <mc:AlternateContent xmlns:mc="http://schemas.openxmlformats.org/markup-compatibility/2006">
              <mc:Choice xmlns:v="urn:schemas-microsoft-com:vml" Requires="v">
                <p:oleObj spid="_x0000_s156721" name="Document" r:id="rId6" imgW="6680796" imgH="773810" progId="Word.Document.12">
                  <p:embed/>
                </p:oleObj>
              </mc:Choice>
              <mc:Fallback>
                <p:oleObj name="Document" r:id="rId6" imgW="6680796" imgH="773810" progId="Word.Document.12">
                  <p:embed/>
                  <p:pic>
                    <p:nvPicPr>
                      <p:cNvPr id="0" name=""/>
                      <p:cNvPicPr/>
                      <p:nvPr/>
                    </p:nvPicPr>
                    <p:blipFill>
                      <a:blip r:embed="rId7"/>
                      <a:stretch>
                        <a:fillRect/>
                      </a:stretch>
                    </p:blipFill>
                    <p:spPr>
                      <a:xfrm>
                        <a:off x="914400" y="685800"/>
                        <a:ext cx="6665912" cy="771525"/>
                      </a:xfrm>
                      <a:prstGeom prst="rect">
                        <a:avLst/>
                      </a:prstGeom>
                    </p:spPr>
                  </p:pic>
                </p:oleObj>
              </mc:Fallback>
            </mc:AlternateContent>
          </a:graphicData>
        </a:graphic>
      </p:graphicFrame>
    </p:spTree>
    <p:extLst>
      <p:ext uri="{BB962C8B-B14F-4D97-AF65-F5344CB8AC3E}">
        <p14:creationId xmlns:p14="http://schemas.microsoft.com/office/powerpoint/2010/main" val="4194274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07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53AEFCE2-A362-4B31-BF38-CE48D77FEF30}" type="slidenum">
              <a:rPr lang="en-US" altLang="en-US" sz="900">
                <a:latin typeface="Arial Narrow" pitchFamily="34" charset="0"/>
              </a:rPr>
              <a:pPr/>
              <a:t>62</a:t>
            </a:fld>
            <a:endParaRPr lang="en-US" altLang="en-US" sz="900">
              <a:latin typeface="Arial Narrow" pitchFamily="34" charset="0"/>
            </a:endParaRPr>
          </a:p>
        </p:txBody>
      </p:sp>
      <p:graphicFrame>
        <p:nvGraphicFramePr>
          <p:cNvPr id="30725" name="Object 4"/>
          <p:cNvGraphicFramePr>
            <a:graphicFrameLocks noChangeAspect="1"/>
          </p:cNvGraphicFramePr>
          <p:nvPr>
            <p:extLst/>
          </p:nvPr>
        </p:nvGraphicFramePr>
        <p:xfrm>
          <a:off x="914400" y="1143000"/>
          <a:ext cx="7288213" cy="5227637"/>
        </p:xfrm>
        <a:graphic>
          <a:graphicData uri="http://schemas.openxmlformats.org/presentationml/2006/ole">
            <mc:AlternateContent xmlns:mc="http://schemas.openxmlformats.org/markup-compatibility/2006">
              <mc:Choice xmlns:v="urn:schemas-microsoft-com:vml" Requires="v">
                <p:oleObj spid="_x0000_s157744" name="Document" r:id="rId4" imgW="7301323" imgH="5252642" progId="Word.Document.8">
                  <p:embed/>
                </p:oleObj>
              </mc:Choice>
              <mc:Fallback>
                <p:oleObj name="Document" r:id="rId4" imgW="7301323" imgH="5252642" progId="Word.Document.8">
                  <p:embed/>
                  <p:pic>
                    <p:nvPicPr>
                      <p:cNvPr id="0" name=""/>
                      <p:cNvPicPr>
                        <a:picLocks noChangeAspect="1" noChangeArrowheads="1"/>
                      </p:cNvPicPr>
                      <p:nvPr/>
                    </p:nvPicPr>
                    <p:blipFill>
                      <a:blip r:embed="rId5"/>
                      <a:srcRect/>
                      <a:stretch>
                        <a:fillRect/>
                      </a:stretch>
                    </p:blipFill>
                    <p:spPr bwMode="auto">
                      <a:xfrm>
                        <a:off x="914400" y="1143000"/>
                        <a:ext cx="7288213" cy="5227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446962" cy="771525"/>
        </p:xfrm>
        <a:graphic>
          <a:graphicData uri="http://schemas.openxmlformats.org/presentationml/2006/ole">
            <mc:AlternateContent xmlns:mc="http://schemas.openxmlformats.org/markup-compatibility/2006">
              <mc:Choice xmlns:v="urn:schemas-microsoft-com:vml" Requires="v">
                <p:oleObj spid="_x0000_s157745" name="Document" r:id="rId6" imgW="7463992" imgH="773810" progId="Word.Document.12">
                  <p:embed/>
                </p:oleObj>
              </mc:Choice>
              <mc:Fallback>
                <p:oleObj name="Document" r:id="rId6" imgW="7463992" imgH="773810" progId="Word.Document.12">
                  <p:embed/>
                  <p:pic>
                    <p:nvPicPr>
                      <p:cNvPr id="0" name=""/>
                      <p:cNvPicPr/>
                      <p:nvPr/>
                    </p:nvPicPr>
                    <p:blipFill>
                      <a:blip r:embed="rId7"/>
                      <a:stretch>
                        <a:fillRect/>
                      </a:stretch>
                    </p:blipFill>
                    <p:spPr>
                      <a:xfrm>
                        <a:off x="914400" y="685800"/>
                        <a:ext cx="7446962" cy="771525"/>
                      </a:xfrm>
                      <a:prstGeom prst="rect">
                        <a:avLst/>
                      </a:prstGeom>
                    </p:spPr>
                  </p:pic>
                </p:oleObj>
              </mc:Fallback>
            </mc:AlternateContent>
          </a:graphicData>
        </a:graphic>
      </p:graphicFrame>
    </p:spTree>
    <p:extLst>
      <p:ext uri="{BB962C8B-B14F-4D97-AF65-F5344CB8AC3E}">
        <p14:creationId xmlns:p14="http://schemas.microsoft.com/office/powerpoint/2010/main" val="2171012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17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41FE88E0-4297-4761-A3CD-4687857A1EAE}" type="slidenum">
              <a:rPr lang="en-US" altLang="en-US" sz="900">
                <a:latin typeface="Arial Narrow" pitchFamily="34" charset="0"/>
              </a:rPr>
              <a:pPr/>
              <a:t>63</a:t>
            </a:fld>
            <a:endParaRPr lang="en-US" altLang="en-US" sz="900">
              <a:latin typeface="Arial Narrow" pitchFamily="34" charset="0"/>
            </a:endParaRPr>
          </a:p>
        </p:txBody>
      </p:sp>
      <p:graphicFrame>
        <p:nvGraphicFramePr>
          <p:cNvPr id="31749" name="Object 4"/>
          <p:cNvGraphicFramePr>
            <a:graphicFrameLocks noChangeAspect="1"/>
          </p:cNvGraphicFramePr>
          <p:nvPr>
            <p:extLst/>
          </p:nvPr>
        </p:nvGraphicFramePr>
        <p:xfrm>
          <a:off x="914400" y="1136650"/>
          <a:ext cx="7288213" cy="4730750"/>
        </p:xfrm>
        <a:graphic>
          <a:graphicData uri="http://schemas.openxmlformats.org/presentationml/2006/ole">
            <mc:AlternateContent xmlns:mc="http://schemas.openxmlformats.org/markup-compatibility/2006">
              <mc:Choice xmlns:v="urn:schemas-microsoft-com:vml" Requires="v">
                <p:oleObj spid="_x0000_s158768" name="Document" r:id="rId4" imgW="7301323" imgH="4746749" progId="Word.Document.8">
                  <p:embed/>
                </p:oleObj>
              </mc:Choice>
              <mc:Fallback>
                <p:oleObj name="Document" r:id="rId4" imgW="7301323" imgH="4746749" progId="Word.Document.8">
                  <p:embed/>
                  <p:pic>
                    <p:nvPicPr>
                      <p:cNvPr id="0" name=""/>
                      <p:cNvPicPr>
                        <a:picLocks noChangeAspect="1" noChangeArrowheads="1"/>
                      </p:cNvPicPr>
                      <p:nvPr/>
                    </p:nvPicPr>
                    <p:blipFill>
                      <a:blip r:embed="rId5"/>
                      <a:srcRect/>
                      <a:stretch>
                        <a:fillRect/>
                      </a:stretch>
                    </p:blipFill>
                    <p:spPr bwMode="auto">
                      <a:xfrm>
                        <a:off x="914400" y="1136650"/>
                        <a:ext cx="7288213" cy="4730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6942137" cy="771525"/>
        </p:xfrm>
        <a:graphic>
          <a:graphicData uri="http://schemas.openxmlformats.org/presentationml/2006/ole">
            <mc:AlternateContent xmlns:mc="http://schemas.openxmlformats.org/markup-compatibility/2006">
              <mc:Choice xmlns:v="urn:schemas-microsoft-com:vml" Requires="v">
                <p:oleObj spid="_x0000_s158769" name="Document" r:id="rId6" imgW="6957134" imgH="773810" progId="Word.Document.12">
                  <p:embed/>
                </p:oleObj>
              </mc:Choice>
              <mc:Fallback>
                <p:oleObj name="Document" r:id="rId6" imgW="6957134" imgH="773810" progId="Word.Document.12">
                  <p:embed/>
                  <p:pic>
                    <p:nvPicPr>
                      <p:cNvPr id="0" name=""/>
                      <p:cNvPicPr/>
                      <p:nvPr/>
                    </p:nvPicPr>
                    <p:blipFill>
                      <a:blip r:embed="rId7"/>
                      <a:stretch>
                        <a:fillRect/>
                      </a:stretch>
                    </p:blipFill>
                    <p:spPr>
                      <a:xfrm>
                        <a:off x="914400" y="685800"/>
                        <a:ext cx="6942137" cy="771525"/>
                      </a:xfrm>
                      <a:prstGeom prst="rect">
                        <a:avLst/>
                      </a:prstGeom>
                    </p:spPr>
                  </p:pic>
                </p:oleObj>
              </mc:Fallback>
            </mc:AlternateContent>
          </a:graphicData>
        </a:graphic>
      </p:graphicFrame>
    </p:spTree>
    <p:extLst>
      <p:ext uri="{BB962C8B-B14F-4D97-AF65-F5344CB8AC3E}">
        <p14:creationId xmlns:p14="http://schemas.microsoft.com/office/powerpoint/2010/main" val="21094099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Catalog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Product Viewer as well</a:t>
            </a:r>
          </a:p>
          <a:p>
            <a:pPr lvl="1" eaLnBrk="1" hangingPunct="1">
              <a:defRPr/>
            </a:pPr>
            <a:r>
              <a:rPr lang="en-US" sz="2400" dirty="0"/>
              <a:t>Let’s get it to run on your machine.</a:t>
            </a:r>
          </a:p>
          <a:p>
            <a:pPr lvl="1" eaLnBrk="1" hangingPunct="1">
              <a:defRPr/>
            </a:pPr>
            <a:r>
              <a:rPr lang="en-US" sz="2400" dirty="0"/>
              <a:t>Notice that the functionality and the UI are similar to the previous version. </a:t>
            </a:r>
          </a:p>
          <a:p>
            <a:pPr lvl="2" eaLnBrk="1" hangingPunct="1">
              <a:defRPr/>
            </a:pPr>
            <a:r>
              <a:rPr lang="en-US" sz="2000" dirty="0"/>
              <a:t>The product list contains just a list of products without the details for each</a:t>
            </a:r>
          </a:p>
          <a:p>
            <a:pPr lvl="2" eaLnBrk="1" hangingPunct="1">
              <a:defRPr/>
            </a:pPr>
            <a:r>
              <a:rPr lang="en-US" sz="2000" dirty="0"/>
              <a:t>The product page contains the details for a product, including an image.</a:t>
            </a:r>
          </a:p>
          <a:p>
            <a:pPr lvl="2" eaLnBrk="1" hangingPunct="1">
              <a:defRPr/>
            </a:pPr>
            <a:endParaRPr lang="en-US" sz="2000" dirty="0"/>
          </a:p>
        </p:txBody>
      </p:sp>
    </p:spTree>
    <p:extLst>
      <p:ext uri="{BB962C8B-B14F-4D97-AF65-F5344CB8AC3E}">
        <p14:creationId xmlns:p14="http://schemas.microsoft.com/office/powerpoint/2010/main" val="3092949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27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D9503DF7-21D0-490D-A07A-FF9A34ADDD4E}" type="slidenum">
              <a:rPr lang="en-US" altLang="en-US" sz="900">
                <a:latin typeface="Arial Narrow" pitchFamily="34" charset="0"/>
              </a:rPr>
              <a:pPr/>
              <a:t>65</a:t>
            </a:fld>
            <a:endParaRPr lang="en-US" altLang="en-US" sz="900">
              <a:latin typeface="Arial Narrow" pitchFamily="34" charset="0"/>
            </a:endParaRPr>
          </a:p>
        </p:txBody>
      </p:sp>
      <p:graphicFrame>
        <p:nvGraphicFramePr>
          <p:cNvPr id="32773" name="Object 4"/>
          <p:cNvGraphicFramePr>
            <a:graphicFrameLocks noChangeAspect="1"/>
          </p:cNvGraphicFramePr>
          <p:nvPr/>
        </p:nvGraphicFramePr>
        <p:xfrm>
          <a:off x="914400" y="685800"/>
          <a:ext cx="7321550" cy="425450"/>
        </p:xfrm>
        <a:graphic>
          <a:graphicData uri="http://schemas.openxmlformats.org/presentationml/2006/ole">
            <mc:AlternateContent xmlns:mc="http://schemas.openxmlformats.org/markup-compatibility/2006">
              <mc:Choice xmlns:v="urn:schemas-microsoft-com:vml" Requires="v">
                <p:oleObj spid="_x0000_s159768" name="Document" r:id="rId4" imgW="7321366" imgH="425215" progId="Word.Document.8">
                  <p:embed/>
                </p:oleObj>
              </mc:Choice>
              <mc:Fallback>
                <p:oleObj name="Document" r:id="rId4" imgW="7321366" imgH="42521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8" name="Picture 10" descr="5-5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143001"/>
            <a:ext cx="7239000" cy="312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304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37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3983135E-F039-4042-A99F-83B8E54A23F9}" type="slidenum">
              <a:rPr lang="en-US" altLang="en-US" sz="900">
                <a:latin typeface="Arial Narrow" pitchFamily="34" charset="0"/>
              </a:rPr>
              <a:pPr/>
              <a:t>66</a:t>
            </a:fld>
            <a:endParaRPr lang="en-US" altLang="en-US" sz="900">
              <a:latin typeface="Arial Narrow" pitchFamily="34" charset="0"/>
            </a:endParaRPr>
          </a:p>
        </p:txBody>
      </p:sp>
      <p:graphicFrame>
        <p:nvGraphicFramePr>
          <p:cNvPr id="33797" name="Object 4"/>
          <p:cNvGraphicFramePr>
            <a:graphicFrameLocks noChangeAspect="1"/>
          </p:cNvGraphicFramePr>
          <p:nvPr>
            <p:extLst/>
          </p:nvPr>
        </p:nvGraphicFramePr>
        <p:xfrm>
          <a:off x="914400" y="685800"/>
          <a:ext cx="7321550" cy="425450"/>
        </p:xfrm>
        <a:graphic>
          <a:graphicData uri="http://schemas.openxmlformats.org/presentationml/2006/ole">
            <mc:AlternateContent xmlns:mc="http://schemas.openxmlformats.org/markup-compatibility/2006">
              <mc:Choice xmlns:v="urn:schemas-microsoft-com:vml" Requires="v">
                <p:oleObj spid="_x0000_s160792" name="Document" r:id="rId4" imgW="7321366" imgH="425215" progId="Word.Document.8">
                  <p:embed/>
                </p:oleObj>
              </mc:Choice>
              <mc:Fallback>
                <p:oleObj name="Document" r:id="rId4" imgW="7321366" imgH="42521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802" name="Picture 10" descr="5-5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174071"/>
            <a:ext cx="7061451" cy="497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29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Catalog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Product Viewer as well</a:t>
            </a:r>
          </a:p>
          <a:p>
            <a:pPr lvl="1" eaLnBrk="1" hangingPunct="1">
              <a:defRPr/>
            </a:pPr>
            <a:r>
              <a:rPr lang="en-US" sz="2400" dirty="0"/>
              <a:t>Let’s look at the code and focus on what’s different in the new version</a:t>
            </a:r>
          </a:p>
          <a:p>
            <a:pPr lvl="2" eaLnBrk="1" hangingPunct="1">
              <a:defRPr/>
            </a:pPr>
            <a:r>
              <a:rPr lang="en-US" sz="2000" dirty="0"/>
              <a:t>This app has the same model related functions as the previous app.  After all, the data is the same in both cases.</a:t>
            </a:r>
          </a:p>
          <a:p>
            <a:pPr lvl="2" eaLnBrk="1" hangingPunct="1">
              <a:defRPr/>
            </a:pPr>
            <a:r>
              <a:rPr lang="en-US" sz="2000" dirty="0"/>
              <a:t>Controller handles all of the actions.  It calls the functions to get the data and then includes the appropriate view.  It’s not the same controller as in the product manager app but it’s structure is the same.</a:t>
            </a:r>
          </a:p>
        </p:txBody>
      </p:sp>
    </p:spTree>
    <p:extLst>
      <p:ext uri="{BB962C8B-B14F-4D97-AF65-F5344CB8AC3E}">
        <p14:creationId xmlns:p14="http://schemas.microsoft.com/office/powerpoint/2010/main" val="2002061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481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4CEDE1EE-0216-4FC1-A4E2-709634761166}" type="slidenum">
              <a:rPr lang="en-US" altLang="en-US" sz="900">
                <a:latin typeface="Arial Narrow" pitchFamily="34" charset="0"/>
              </a:rPr>
              <a:pPr/>
              <a:t>68</a:t>
            </a:fld>
            <a:endParaRPr lang="en-US" altLang="en-US" sz="900">
              <a:latin typeface="Arial Narrow" pitchFamily="34" charset="0"/>
            </a:endParaRPr>
          </a:p>
        </p:txBody>
      </p:sp>
      <p:graphicFrame>
        <p:nvGraphicFramePr>
          <p:cNvPr id="34821" name="Object 4"/>
          <p:cNvGraphicFramePr>
            <a:graphicFrameLocks noChangeAspect="1"/>
          </p:cNvGraphicFramePr>
          <p:nvPr>
            <p:extLst/>
          </p:nvPr>
        </p:nvGraphicFramePr>
        <p:xfrm>
          <a:off x="914400" y="1143000"/>
          <a:ext cx="7288213" cy="3398837"/>
        </p:xfrm>
        <a:graphic>
          <a:graphicData uri="http://schemas.openxmlformats.org/presentationml/2006/ole">
            <mc:AlternateContent xmlns:mc="http://schemas.openxmlformats.org/markup-compatibility/2006">
              <mc:Choice xmlns:v="urn:schemas-microsoft-com:vml" Requires="v">
                <p:oleObj spid="_x0000_s161838" name="Document" r:id="rId4" imgW="7301323" imgH="3409824" progId="Word.Document.8">
                  <p:embed/>
                </p:oleObj>
              </mc:Choice>
              <mc:Fallback>
                <p:oleObj name="Document" r:id="rId4" imgW="7301323" imgH="3409824" progId="Word.Document.8">
                  <p:embed/>
                  <p:pic>
                    <p:nvPicPr>
                      <p:cNvPr id="0" name=""/>
                      <p:cNvPicPr>
                        <a:picLocks noChangeAspect="1" noChangeArrowheads="1"/>
                      </p:cNvPicPr>
                      <p:nvPr/>
                    </p:nvPicPr>
                    <p:blipFill>
                      <a:blip r:embed="rId5"/>
                      <a:srcRect/>
                      <a:stretch>
                        <a:fillRect/>
                      </a:stretch>
                    </p:blipFill>
                    <p:spPr bwMode="auto">
                      <a:xfrm>
                        <a:off x="914400" y="1143000"/>
                        <a:ext cx="7288213" cy="3398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688262" cy="771525"/>
        </p:xfrm>
        <a:graphic>
          <a:graphicData uri="http://schemas.openxmlformats.org/presentationml/2006/ole">
            <mc:AlternateContent xmlns:mc="http://schemas.openxmlformats.org/markup-compatibility/2006">
              <mc:Choice xmlns:v="urn:schemas-microsoft-com:vml" Requires="v">
                <p:oleObj spid="_x0000_s161839" name="Document" r:id="rId6" imgW="7709666" imgH="773810" progId="Word.Document.12">
                  <p:embed/>
                </p:oleObj>
              </mc:Choice>
              <mc:Fallback>
                <p:oleObj name="Document" r:id="rId6" imgW="7709666" imgH="773810" progId="Word.Document.12">
                  <p:embed/>
                  <p:pic>
                    <p:nvPicPr>
                      <p:cNvPr id="0" name=""/>
                      <p:cNvPicPr/>
                      <p:nvPr/>
                    </p:nvPicPr>
                    <p:blipFill>
                      <a:blip r:embed="rId7"/>
                      <a:stretch>
                        <a:fillRect/>
                      </a:stretch>
                    </p:blipFill>
                    <p:spPr>
                      <a:xfrm>
                        <a:off x="914400" y="685800"/>
                        <a:ext cx="7688262" cy="771525"/>
                      </a:xfrm>
                      <a:prstGeom prst="rect">
                        <a:avLst/>
                      </a:prstGeom>
                    </p:spPr>
                  </p:pic>
                </p:oleObj>
              </mc:Fallback>
            </mc:AlternateContent>
          </a:graphicData>
        </a:graphic>
      </p:graphicFrame>
    </p:spTree>
    <p:extLst>
      <p:ext uri="{BB962C8B-B14F-4D97-AF65-F5344CB8AC3E}">
        <p14:creationId xmlns:p14="http://schemas.microsoft.com/office/powerpoint/2010/main" val="533983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584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9B2151E9-13CF-42B2-878F-BAF539F10A50}" type="slidenum">
              <a:rPr lang="en-US" altLang="en-US" sz="900">
                <a:latin typeface="Arial Narrow" pitchFamily="34" charset="0"/>
              </a:rPr>
              <a:pPr/>
              <a:t>69</a:t>
            </a:fld>
            <a:endParaRPr lang="en-US" altLang="en-US" sz="900">
              <a:latin typeface="Arial Narrow" pitchFamily="34" charset="0"/>
            </a:endParaRPr>
          </a:p>
        </p:txBody>
      </p:sp>
      <p:graphicFrame>
        <p:nvGraphicFramePr>
          <p:cNvPr id="35845" name="Object 4"/>
          <p:cNvGraphicFramePr>
            <a:graphicFrameLocks noChangeAspect="1"/>
          </p:cNvGraphicFramePr>
          <p:nvPr>
            <p:extLst/>
          </p:nvPr>
        </p:nvGraphicFramePr>
        <p:xfrm>
          <a:off x="914400" y="1176338"/>
          <a:ext cx="7288213" cy="2938462"/>
        </p:xfrm>
        <a:graphic>
          <a:graphicData uri="http://schemas.openxmlformats.org/presentationml/2006/ole">
            <mc:AlternateContent xmlns:mc="http://schemas.openxmlformats.org/markup-compatibility/2006">
              <mc:Choice xmlns:v="urn:schemas-microsoft-com:vml" Requires="v">
                <p:oleObj spid="_x0000_s162862" name="Document" r:id="rId4" imgW="7301323" imgH="2952541" progId="Word.Document.8">
                  <p:embed/>
                </p:oleObj>
              </mc:Choice>
              <mc:Fallback>
                <p:oleObj name="Document" r:id="rId4" imgW="7301323" imgH="2952541" progId="Word.Document.8">
                  <p:embed/>
                  <p:pic>
                    <p:nvPicPr>
                      <p:cNvPr id="0" name=""/>
                      <p:cNvPicPr>
                        <a:picLocks noChangeAspect="1" noChangeArrowheads="1"/>
                      </p:cNvPicPr>
                      <p:nvPr/>
                    </p:nvPicPr>
                    <p:blipFill>
                      <a:blip r:embed="rId5"/>
                      <a:srcRect/>
                      <a:stretch>
                        <a:fillRect/>
                      </a:stretch>
                    </p:blipFill>
                    <p:spPr bwMode="auto">
                      <a:xfrm>
                        <a:off x="914400" y="1176338"/>
                        <a:ext cx="7288213" cy="2938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6286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41497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50C7008-F5E2-4371-B41A-6C78909C9209}" type="slidenum">
              <a:rPr lang="en-US" altLang="en-US" sz="900">
                <a:latin typeface="Arial Narrow" pitchFamily="34" charset="0"/>
              </a:rPr>
              <a:pPr algn="r"/>
              <a:t>7</a:t>
            </a:fld>
            <a:endParaRPr lang="en-US" altLang="en-US" sz="900">
              <a:latin typeface="Arial Narrow"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3311978785"/>
              </p:ext>
            </p:extLst>
          </p:nvPr>
        </p:nvGraphicFramePr>
        <p:xfrm>
          <a:off x="914400" y="1524000"/>
          <a:ext cx="7288213" cy="4792662"/>
        </p:xfrm>
        <a:graphic>
          <a:graphicData uri="http://schemas.openxmlformats.org/presentationml/2006/ole">
            <mc:AlternateContent xmlns:mc="http://schemas.openxmlformats.org/markup-compatibility/2006">
              <mc:Choice xmlns:v="urn:schemas-microsoft-com:vml" Requires="v">
                <p:oleObj spid="_x0000_s37013" name="Document" r:id="rId4" imgW="7313400" imgH="4805269" progId="Word.Document.8">
                  <p:embed/>
                </p:oleObj>
              </mc:Choice>
              <mc:Fallback>
                <p:oleObj name="Document" r:id="rId4" imgW="7313400" imgH="4805269" progId="Word.Document.8">
                  <p:embed/>
                  <p:pic>
                    <p:nvPicPr>
                      <p:cNvPr id="0" name="Object 2"/>
                      <p:cNvPicPr>
                        <a:picLocks noChangeAspect="1" noChangeArrowheads="1"/>
                      </p:cNvPicPr>
                      <p:nvPr/>
                    </p:nvPicPr>
                    <p:blipFill>
                      <a:blip r:embed="rId5"/>
                      <a:srcRect/>
                      <a:stretch>
                        <a:fillRect/>
                      </a:stretch>
                    </p:blipFill>
                    <p:spPr bwMode="auto">
                      <a:xfrm>
                        <a:off x="914400" y="1524000"/>
                        <a:ext cx="7288213" cy="4792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517253882"/>
              </p:ext>
            </p:extLst>
          </p:nvPr>
        </p:nvGraphicFramePr>
        <p:xfrm>
          <a:off x="914400" y="685800"/>
          <a:ext cx="7487081" cy="777049"/>
        </p:xfrm>
        <a:graphic>
          <a:graphicData uri="http://schemas.openxmlformats.org/presentationml/2006/ole">
            <mc:AlternateContent xmlns:mc="http://schemas.openxmlformats.org/markup-compatibility/2006">
              <mc:Choice xmlns:v="urn:schemas-microsoft-com:vml" Requires="v">
                <p:oleObj spid="_x0000_s37014" name="Document" r:id="rId6" imgW="7487081" imgH="777049" progId="Word.Document.12">
                  <p:embed/>
                </p:oleObj>
              </mc:Choice>
              <mc:Fallback>
                <p:oleObj name="Document" r:id="rId6" imgW="7487081" imgH="777049" progId="Word.Document.12">
                  <p:embed/>
                  <p:pic>
                    <p:nvPicPr>
                      <p:cNvPr id="0" name=""/>
                      <p:cNvPicPr/>
                      <p:nvPr/>
                    </p:nvPicPr>
                    <p:blipFill>
                      <a:blip r:embed="rId7"/>
                      <a:stretch>
                        <a:fillRect/>
                      </a:stretch>
                    </p:blipFill>
                    <p:spPr>
                      <a:xfrm>
                        <a:off x="914400" y="685800"/>
                        <a:ext cx="7487081" cy="777049"/>
                      </a:xfrm>
                      <a:prstGeom prst="rect">
                        <a:avLst/>
                      </a:prstGeom>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68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4CB2278A-4B09-4A7B-B7BF-74570B87B4E7}" type="slidenum">
              <a:rPr lang="en-US" altLang="en-US" sz="900">
                <a:latin typeface="Arial Narrow" pitchFamily="34" charset="0"/>
              </a:rPr>
              <a:pPr/>
              <a:t>70</a:t>
            </a:fld>
            <a:endParaRPr lang="en-US" altLang="en-US" sz="900">
              <a:latin typeface="Arial Narrow" pitchFamily="34" charset="0"/>
            </a:endParaRPr>
          </a:p>
        </p:txBody>
      </p:sp>
      <p:graphicFrame>
        <p:nvGraphicFramePr>
          <p:cNvPr id="36869" name="Object 4"/>
          <p:cNvGraphicFramePr>
            <a:graphicFrameLocks noChangeAspect="1"/>
          </p:cNvGraphicFramePr>
          <p:nvPr>
            <p:extLst/>
          </p:nvPr>
        </p:nvGraphicFramePr>
        <p:xfrm>
          <a:off x="914400" y="1143000"/>
          <a:ext cx="7618413" cy="5207000"/>
        </p:xfrm>
        <a:graphic>
          <a:graphicData uri="http://schemas.openxmlformats.org/presentationml/2006/ole">
            <mc:AlternateContent xmlns:mc="http://schemas.openxmlformats.org/markup-compatibility/2006">
              <mc:Choice xmlns:v="urn:schemas-microsoft-com:vml" Requires="v">
                <p:oleObj spid="_x0000_s163886" name="Document" r:id="rId4" imgW="7632029" imgH="5229958" progId="Word.Document.8">
                  <p:embed/>
                </p:oleObj>
              </mc:Choice>
              <mc:Fallback>
                <p:oleObj name="Document" r:id="rId4" imgW="7632029" imgH="5229958" progId="Word.Document.8">
                  <p:embed/>
                  <p:pic>
                    <p:nvPicPr>
                      <p:cNvPr id="0" name=""/>
                      <p:cNvPicPr>
                        <a:picLocks noChangeAspect="1" noChangeArrowheads="1"/>
                      </p:cNvPicPr>
                      <p:nvPr/>
                    </p:nvPicPr>
                    <p:blipFill>
                      <a:blip r:embed="rId5"/>
                      <a:srcRect/>
                      <a:stretch>
                        <a:fillRect/>
                      </a:stretch>
                    </p:blipFill>
                    <p:spPr bwMode="auto">
                      <a:xfrm>
                        <a:off x="914400" y="1143000"/>
                        <a:ext cx="7618413"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6388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0315154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789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DE40F698-98E4-498E-933E-1034C99126B0}" type="slidenum">
              <a:rPr lang="en-US" altLang="en-US" sz="900">
                <a:latin typeface="Arial Narrow" pitchFamily="34" charset="0"/>
              </a:rPr>
              <a:pPr/>
              <a:t>71</a:t>
            </a:fld>
            <a:endParaRPr lang="en-US" altLang="en-US" sz="900">
              <a:latin typeface="Arial Narrow" pitchFamily="34" charset="0"/>
            </a:endParaRPr>
          </a:p>
        </p:txBody>
      </p:sp>
      <p:graphicFrame>
        <p:nvGraphicFramePr>
          <p:cNvPr id="37893" name="Object 4"/>
          <p:cNvGraphicFramePr>
            <a:graphicFrameLocks noChangeAspect="1"/>
          </p:cNvGraphicFramePr>
          <p:nvPr>
            <p:extLst/>
          </p:nvPr>
        </p:nvGraphicFramePr>
        <p:xfrm>
          <a:off x="914400" y="1143000"/>
          <a:ext cx="7289800" cy="3621087"/>
        </p:xfrm>
        <a:graphic>
          <a:graphicData uri="http://schemas.openxmlformats.org/presentationml/2006/ole">
            <mc:AlternateContent xmlns:mc="http://schemas.openxmlformats.org/markup-compatibility/2006">
              <mc:Choice xmlns:v="urn:schemas-microsoft-com:vml" Requires="v">
                <p:oleObj spid="_x0000_s164910" name="Document" r:id="rId4" imgW="7301323" imgH="3632345" progId="Word.Document.8">
                  <p:embed/>
                </p:oleObj>
              </mc:Choice>
              <mc:Fallback>
                <p:oleObj name="Document" r:id="rId4" imgW="7301323" imgH="3632345" progId="Word.Document.8">
                  <p:embed/>
                  <p:pic>
                    <p:nvPicPr>
                      <p:cNvPr id="0" name=""/>
                      <p:cNvPicPr>
                        <a:picLocks noChangeAspect="1" noChangeArrowheads="1"/>
                      </p:cNvPicPr>
                      <p:nvPr/>
                    </p:nvPicPr>
                    <p:blipFill>
                      <a:blip r:embed="rId5"/>
                      <a:srcRect/>
                      <a:stretch>
                        <a:fillRect/>
                      </a:stretch>
                    </p:blipFill>
                    <p:spPr bwMode="auto">
                      <a:xfrm>
                        <a:off x="914400" y="1143000"/>
                        <a:ext cx="7289800" cy="3621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6491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5072149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Product Catalog App</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800" dirty="0"/>
              <a:t>Chapter 5 gives you an updated version of the Product Viewer as well</a:t>
            </a:r>
          </a:p>
          <a:p>
            <a:pPr lvl="1" eaLnBrk="1" hangingPunct="1">
              <a:defRPr/>
            </a:pPr>
            <a:r>
              <a:rPr lang="en-US" sz="2400" dirty="0"/>
              <a:t>Let’s look at the code and focus on what’s different in the new version</a:t>
            </a:r>
          </a:p>
          <a:p>
            <a:pPr lvl="2" eaLnBrk="1" hangingPunct="1">
              <a:defRPr/>
            </a:pPr>
            <a:r>
              <a:rPr lang="en-US" sz="2000" dirty="0"/>
              <a:t>Each view displays a UI for the user to interact with.  Each has access to the model data provided by the controller.  </a:t>
            </a:r>
          </a:p>
          <a:p>
            <a:pPr lvl="2" eaLnBrk="1" hangingPunct="1">
              <a:defRPr/>
            </a:pPr>
            <a:endParaRPr lang="en-US" sz="2000" dirty="0"/>
          </a:p>
        </p:txBody>
      </p:sp>
    </p:spTree>
    <p:extLst>
      <p:ext uri="{BB962C8B-B14F-4D97-AF65-F5344CB8AC3E}">
        <p14:creationId xmlns:p14="http://schemas.microsoft.com/office/powerpoint/2010/main" val="18026895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89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F7E89476-CB6C-4FAB-B9B8-9C77E9BA1996}" type="slidenum">
              <a:rPr lang="en-US" altLang="en-US" sz="900">
                <a:latin typeface="Arial Narrow" pitchFamily="34" charset="0"/>
              </a:rPr>
              <a:pPr/>
              <a:t>73</a:t>
            </a:fld>
            <a:endParaRPr lang="en-US" altLang="en-US" sz="900">
              <a:latin typeface="Arial Narrow" pitchFamily="34" charset="0"/>
            </a:endParaRPr>
          </a:p>
        </p:txBody>
      </p:sp>
      <p:graphicFrame>
        <p:nvGraphicFramePr>
          <p:cNvPr id="38917" name="Object 4"/>
          <p:cNvGraphicFramePr>
            <a:graphicFrameLocks noChangeAspect="1"/>
          </p:cNvGraphicFramePr>
          <p:nvPr>
            <p:extLst/>
          </p:nvPr>
        </p:nvGraphicFramePr>
        <p:xfrm>
          <a:off x="914400" y="1143000"/>
          <a:ext cx="7685346" cy="4388484"/>
        </p:xfrm>
        <a:graphic>
          <a:graphicData uri="http://schemas.openxmlformats.org/presentationml/2006/ole">
            <mc:AlternateContent xmlns:mc="http://schemas.openxmlformats.org/markup-compatibility/2006">
              <mc:Choice xmlns:v="urn:schemas-microsoft-com:vml" Requires="v">
                <p:oleObj spid="_x0000_s165934" name="Document" r:id="rId4" imgW="7685346" imgH="4388484" progId="Word.Document.8">
                  <p:embed/>
                </p:oleObj>
              </mc:Choice>
              <mc:Fallback>
                <p:oleObj name="Document" r:id="rId4" imgW="7685346" imgH="4388484" progId="Word.Document.8">
                  <p:embed/>
                  <p:pic>
                    <p:nvPicPr>
                      <p:cNvPr id="0" name=""/>
                      <p:cNvPicPr>
                        <a:picLocks noChangeAspect="1" noChangeArrowheads="1"/>
                      </p:cNvPicPr>
                      <p:nvPr/>
                    </p:nvPicPr>
                    <p:blipFill>
                      <a:blip r:embed="rId5"/>
                      <a:srcRect/>
                      <a:stretch>
                        <a:fillRect/>
                      </a:stretch>
                    </p:blipFill>
                    <p:spPr bwMode="auto">
                      <a:xfrm>
                        <a:off x="914400" y="1143000"/>
                        <a:ext cx="7685346" cy="43884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324725" cy="771525"/>
        </p:xfrm>
        <a:graphic>
          <a:graphicData uri="http://schemas.openxmlformats.org/presentationml/2006/ole">
            <mc:AlternateContent xmlns:mc="http://schemas.openxmlformats.org/markup-compatibility/2006">
              <mc:Choice xmlns:v="urn:schemas-microsoft-com:vml" Requires="v">
                <p:oleObj spid="_x0000_s165935" name="Document" r:id="rId6" imgW="7344583" imgH="773810" progId="Word.Document.12">
                  <p:embed/>
                </p:oleObj>
              </mc:Choice>
              <mc:Fallback>
                <p:oleObj name="Document" r:id="rId6" imgW="7344583" imgH="773810" progId="Word.Document.12">
                  <p:embed/>
                  <p:pic>
                    <p:nvPicPr>
                      <p:cNvPr id="0" name=""/>
                      <p:cNvPicPr/>
                      <p:nvPr/>
                    </p:nvPicPr>
                    <p:blipFill>
                      <a:blip r:embed="rId7"/>
                      <a:stretch>
                        <a:fillRect/>
                      </a:stretch>
                    </p:blipFill>
                    <p:spPr>
                      <a:xfrm>
                        <a:off x="914400" y="685800"/>
                        <a:ext cx="7324725" cy="771525"/>
                      </a:xfrm>
                      <a:prstGeom prst="rect">
                        <a:avLst/>
                      </a:prstGeom>
                    </p:spPr>
                  </p:pic>
                </p:oleObj>
              </mc:Fallback>
            </mc:AlternateContent>
          </a:graphicData>
        </a:graphic>
      </p:graphicFrame>
    </p:spTree>
    <p:extLst>
      <p:ext uri="{BB962C8B-B14F-4D97-AF65-F5344CB8AC3E}">
        <p14:creationId xmlns:p14="http://schemas.microsoft.com/office/powerpoint/2010/main" val="39782797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399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CEAB49D4-8959-4360-87AA-74882B664C2F}" type="slidenum">
              <a:rPr lang="en-US" altLang="en-US" sz="900">
                <a:latin typeface="Arial Narrow" pitchFamily="34" charset="0"/>
              </a:rPr>
              <a:pPr/>
              <a:t>74</a:t>
            </a:fld>
            <a:endParaRPr lang="en-US" altLang="en-US" sz="900">
              <a:latin typeface="Arial Narrow" pitchFamily="34" charset="0"/>
            </a:endParaRPr>
          </a:p>
        </p:txBody>
      </p:sp>
      <p:graphicFrame>
        <p:nvGraphicFramePr>
          <p:cNvPr id="39941" name="Object 4"/>
          <p:cNvGraphicFramePr>
            <a:graphicFrameLocks noChangeAspect="1"/>
          </p:cNvGraphicFramePr>
          <p:nvPr>
            <p:extLst/>
          </p:nvPr>
        </p:nvGraphicFramePr>
        <p:xfrm>
          <a:off x="914400" y="1143000"/>
          <a:ext cx="7288213" cy="4322762"/>
        </p:xfrm>
        <a:graphic>
          <a:graphicData uri="http://schemas.openxmlformats.org/presentationml/2006/ole">
            <mc:AlternateContent xmlns:mc="http://schemas.openxmlformats.org/markup-compatibility/2006">
              <mc:Choice xmlns:v="urn:schemas-microsoft-com:vml" Requires="v">
                <p:oleObj spid="_x0000_s166958" name="Document" r:id="rId4" imgW="7301323" imgH="4336634" progId="Word.Document.8">
                  <p:embed/>
                </p:oleObj>
              </mc:Choice>
              <mc:Fallback>
                <p:oleObj name="Document" r:id="rId4" imgW="7301323" imgH="4336634" progId="Word.Document.8">
                  <p:embed/>
                  <p:pic>
                    <p:nvPicPr>
                      <p:cNvPr id="0" name=""/>
                      <p:cNvPicPr>
                        <a:picLocks noChangeAspect="1" noChangeArrowheads="1"/>
                      </p:cNvPicPr>
                      <p:nvPr/>
                    </p:nvPicPr>
                    <p:blipFill>
                      <a:blip r:embed="rId5"/>
                      <a:srcRect/>
                      <a:stretch>
                        <a:fillRect/>
                      </a:stretch>
                    </p:blipFill>
                    <p:spPr bwMode="auto">
                      <a:xfrm>
                        <a:off x="914400" y="1143000"/>
                        <a:ext cx="7288213" cy="4322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00887" cy="771525"/>
        </p:xfrm>
        <a:graphic>
          <a:graphicData uri="http://schemas.openxmlformats.org/presentationml/2006/ole">
            <mc:AlternateContent xmlns:mc="http://schemas.openxmlformats.org/markup-compatibility/2006">
              <mc:Choice xmlns:v="urn:schemas-microsoft-com:vml" Requires="v">
                <p:oleObj spid="_x0000_s166959" name="Document" r:id="rId6" imgW="7116587" imgH="773810" progId="Word.Document.12">
                  <p:embed/>
                </p:oleObj>
              </mc:Choice>
              <mc:Fallback>
                <p:oleObj name="Document" r:id="rId6" imgW="7116587" imgH="773810" progId="Word.Document.12">
                  <p:embed/>
                  <p:pic>
                    <p:nvPicPr>
                      <p:cNvPr id="0" name=""/>
                      <p:cNvPicPr/>
                      <p:nvPr/>
                    </p:nvPicPr>
                    <p:blipFill>
                      <a:blip r:embed="rId7"/>
                      <a:stretch>
                        <a:fillRect/>
                      </a:stretch>
                    </p:blipFill>
                    <p:spPr>
                      <a:xfrm>
                        <a:off x="914400" y="685800"/>
                        <a:ext cx="7100887" cy="771525"/>
                      </a:xfrm>
                      <a:prstGeom prst="rect">
                        <a:avLst/>
                      </a:prstGeom>
                    </p:spPr>
                  </p:pic>
                </p:oleObj>
              </mc:Fallback>
            </mc:AlternateContent>
          </a:graphicData>
        </a:graphic>
      </p:graphicFrame>
    </p:spTree>
    <p:extLst>
      <p:ext uri="{BB962C8B-B14F-4D97-AF65-F5344CB8AC3E}">
        <p14:creationId xmlns:p14="http://schemas.microsoft.com/office/powerpoint/2010/main" val="2573924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409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8432E397-808D-42BB-938B-77D5F1F5557C}" type="slidenum">
              <a:rPr lang="en-US" altLang="en-US" sz="900">
                <a:latin typeface="Arial Narrow" pitchFamily="34" charset="0"/>
              </a:rPr>
              <a:pPr/>
              <a:t>75</a:t>
            </a:fld>
            <a:endParaRPr lang="en-US" altLang="en-US" sz="900">
              <a:latin typeface="Arial Narrow" pitchFamily="34" charset="0"/>
            </a:endParaRPr>
          </a:p>
        </p:txBody>
      </p:sp>
      <p:graphicFrame>
        <p:nvGraphicFramePr>
          <p:cNvPr id="40965" name="Object 4"/>
          <p:cNvGraphicFramePr>
            <a:graphicFrameLocks noChangeAspect="1"/>
          </p:cNvGraphicFramePr>
          <p:nvPr>
            <p:extLst/>
          </p:nvPr>
        </p:nvGraphicFramePr>
        <p:xfrm>
          <a:off x="914400" y="1493838"/>
          <a:ext cx="7670800" cy="4678362"/>
        </p:xfrm>
        <a:graphic>
          <a:graphicData uri="http://schemas.openxmlformats.org/presentationml/2006/ole">
            <mc:AlternateContent xmlns:mc="http://schemas.openxmlformats.org/markup-compatibility/2006">
              <mc:Choice xmlns:v="urn:schemas-microsoft-com:vml" Requires="v">
                <p:oleObj spid="_x0000_s167982" name="Document" r:id="rId4" imgW="7690345" imgH="4694900" progId="Word.Document.8">
                  <p:embed/>
                </p:oleObj>
              </mc:Choice>
              <mc:Fallback>
                <p:oleObj name="Document" r:id="rId4" imgW="7690345" imgH="4694900" progId="Word.Document.8">
                  <p:embed/>
                  <p:pic>
                    <p:nvPicPr>
                      <p:cNvPr id="0" name=""/>
                      <p:cNvPicPr>
                        <a:picLocks noChangeAspect="1" noChangeArrowheads="1"/>
                      </p:cNvPicPr>
                      <p:nvPr/>
                    </p:nvPicPr>
                    <p:blipFill>
                      <a:blip r:embed="rId5"/>
                      <a:srcRect/>
                      <a:stretch>
                        <a:fillRect/>
                      </a:stretch>
                    </p:blipFill>
                    <p:spPr bwMode="auto">
                      <a:xfrm>
                        <a:off x="914400" y="1493838"/>
                        <a:ext cx="7670800" cy="4678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6360808" cy="777049"/>
        </p:xfrm>
        <a:graphic>
          <a:graphicData uri="http://schemas.openxmlformats.org/presentationml/2006/ole">
            <mc:AlternateContent xmlns:mc="http://schemas.openxmlformats.org/markup-compatibility/2006">
              <mc:Choice xmlns:v="urn:schemas-microsoft-com:vml" Requires="v">
                <p:oleObj spid="_x0000_s167983" name="Document" r:id="rId6" imgW="6360808" imgH="777049" progId="Word.Document.12">
                  <p:embed/>
                </p:oleObj>
              </mc:Choice>
              <mc:Fallback>
                <p:oleObj name="Document" r:id="rId6" imgW="6360808" imgH="777049" progId="Word.Document.12">
                  <p:embed/>
                  <p:pic>
                    <p:nvPicPr>
                      <p:cNvPr id="0" name=""/>
                      <p:cNvPicPr/>
                      <p:nvPr/>
                    </p:nvPicPr>
                    <p:blipFill>
                      <a:blip r:embed="rId7"/>
                      <a:stretch>
                        <a:fillRect/>
                      </a:stretch>
                    </p:blipFill>
                    <p:spPr>
                      <a:xfrm>
                        <a:off x="914400" y="685800"/>
                        <a:ext cx="6360808" cy="777049"/>
                      </a:xfrm>
                      <a:prstGeom prst="rect">
                        <a:avLst/>
                      </a:prstGeom>
                    </p:spPr>
                  </p:pic>
                </p:oleObj>
              </mc:Fallback>
            </mc:AlternateContent>
          </a:graphicData>
        </a:graphic>
      </p:graphicFrame>
    </p:spTree>
    <p:extLst>
      <p:ext uri="{BB962C8B-B14F-4D97-AF65-F5344CB8AC3E}">
        <p14:creationId xmlns:p14="http://schemas.microsoft.com/office/powerpoint/2010/main" val="21397782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4198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CC760B87-346B-45B8-9436-3BC70C05DC12}" type="slidenum">
              <a:rPr lang="en-US" altLang="en-US" sz="900">
                <a:latin typeface="Arial Narrow" pitchFamily="34" charset="0"/>
              </a:rPr>
              <a:pPr/>
              <a:t>76</a:t>
            </a:fld>
            <a:endParaRPr lang="en-US" altLang="en-US" sz="900">
              <a:latin typeface="Arial Narrow" pitchFamily="34" charset="0"/>
            </a:endParaRPr>
          </a:p>
        </p:txBody>
      </p:sp>
      <p:graphicFrame>
        <p:nvGraphicFramePr>
          <p:cNvPr id="41989" name="Object 4"/>
          <p:cNvGraphicFramePr>
            <a:graphicFrameLocks noChangeAspect="1"/>
          </p:cNvGraphicFramePr>
          <p:nvPr>
            <p:extLst/>
          </p:nvPr>
        </p:nvGraphicFramePr>
        <p:xfrm>
          <a:off x="914400" y="1143000"/>
          <a:ext cx="7289800" cy="4562475"/>
        </p:xfrm>
        <a:graphic>
          <a:graphicData uri="http://schemas.openxmlformats.org/presentationml/2006/ole">
            <mc:AlternateContent xmlns:mc="http://schemas.openxmlformats.org/markup-compatibility/2006">
              <mc:Choice xmlns:v="urn:schemas-microsoft-com:vml" Requires="v">
                <p:oleObj spid="_x0000_s169006" name="Document" r:id="rId4" imgW="7301323" imgH="4575718" progId="Word.Document.8">
                  <p:embed/>
                </p:oleObj>
              </mc:Choice>
              <mc:Fallback>
                <p:oleObj name="Document" r:id="rId4" imgW="7301323" imgH="4575718" progId="Word.Document.8">
                  <p:embed/>
                  <p:pic>
                    <p:nvPicPr>
                      <p:cNvPr id="0" name=""/>
                      <p:cNvPicPr>
                        <a:picLocks noChangeAspect="1" noChangeArrowheads="1"/>
                      </p:cNvPicPr>
                      <p:nvPr/>
                    </p:nvPicPr>
                    <p:blipFill>
                      <a:blip r:embed="rId5"/>
                      <a:srcRect/>
                      <a:stretch>
                        <a:fillRect/>
                      </a:stretch>
                    </p:blipFill>
                    <p:spPr bwMode="auto">
                      <a:xfrm>
                        <a:off x="914400" y="1143000"/>
                        <a:ext cx="7289800" cy="456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4213"/>
          <a:ext cx="7848600" cy="771525"/>
        </p:xfrm>
        <a:graphic>
          <a:graphicData uri="http://schemas.openxmlformats.org/presentationml/2006/ole">
            <mc:AlternateContent xmlns:mc="http://schemas.openxmlformats.org/markup-compatibility/2006">
              <mc:Choice xmlns:v="urn:schemas-microsoft-com:vml" Requires="v">
                <p:oleObj spid="_x0000_s169007" name="Document" r:id="rId6" imgW="7868037" imgH="773810" progId="Word.Document.12">
                  <p:embed/>
                </p:oleObj>
              </mc:Choice>
              <mc:Fallback>
                <p:oleObj name="Document" r:id="rId6" imgW="7868037" imgH="773810" progId="Word.Document.12">
                  <p:embed/>
                  <p:pic>
                    <p:nvPicPr>
                      <p:cNvPr id="0" name=""/>
                      <p:cNvPicPr/>
                      <p:nvPr/>
                    </p:nvPicPr>
                    <p:blipFill>
                      <a:blip r:embed="rId7"/>
                      <a:stretch>
                        <a:fillRect/>
                      </a:stretch>
                    </p:blipFill>
                    <p:spPr>
                      <a:xfrm>
                        <a:off x="914400" y="684213"/>
                        <a:ext cx="7848600" cy="771525"/>
                      </a:xfrm>
                      <a:prstGeom prst="rect">
                        <a:avLst/>
                      </a:prstGeom>
                    </p:spPr>
                  </p:pic>
                </p:oleObj>
              </mc:Fallback>
            </mc:AlternateContent>
          </a:graphicData>
        </a:graphic>
      </p:graphicFrame>
    </p:spTree>
    <p:extLst>
      <p:ext uri="{BB962C8B-B14F-4D97-AF65-F5344CB8AC3E}">
        <p14:creationId xmlns:p14="http://schemas.microsoft.com/office/powerpoint/2010/main" val="41804974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a:latin typeface="Arial Narrow" pitchFamily="34" charset="0"/>
              </a:rPr>
              <a:t>Murach's PHP and MySQL, C5</a:t>
            </a:r>
          </a:p>
        </p:txBody>
      </p:sp>
      <p:sp>
        <p:nvSpPr>
          <p:cNvPr id="430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en-US" altLang="en-US" sz="900" dirty="0">
                <a:latin typeface="Arial Narrow" pitchFamily="34" charset="0"/>
              </a:rPr>
              <a:t>© 2014, Mike </a:t>
            </a:r>
            <a:r>
              <a:rPr lang="en-US" altLang="en-US" sz="900" dirty="0" err="1">
                <a:latin typeface="Arial Narrow" pitchFamily="34" charset="0"/>
              </a:rPr>
              <a:t>Murach</a:t>
            </a:r>
            <a:r>
              <a:rPr lang="en-US" altLang="en-US" sz="900" dirty="0">
                <a:latin typeface="Arial Narrow" pitchFamily="34" charset="0"/>
              </a:rPr>
              <a:t> &amp; Associates, Inc.</a:t>
            </a: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pPr algn="l"/>
            <a:endParaRPr lang="en-US" altLang="en-US" sz="1400"/>
          </a:p>
          <a:p>
            <a:r>
              <a:rPr lang="en-US" altLang="en-US" sz="900">
                <a:latin typeface="Arial Narrow" pitchFamily="34" charset="0"/>
              </a:rPr>
              <a:t>Slide </a:t>
            </a:r>
            <a:fld id="{79F8EC75-94A7-4B06-8382-B8FD6107C601}" type="slidenum">
              <a:rPr lang="en-US" altLang="en-US" sz="900">
                <a:latin typeface="Arial Narrow" pitchFamily="34" charset="0"/>
              </a:rPr>
              <a:pPr/>
              <a:t>77</a:t>
            </a:fld>
            <a:endParaRPr lang="en-US" altLang="en-US" sz="900">
              <a:latin typeface="Arial Narrow" pitchFamily="34" charset="0"/>
            </a:endParaRPr>
          </a:p>
        </p:txBody>
      </p:sp>
      <p:graphicFrame>
        <p:nvGraphicFramePr>
          <p:cNvPr id="43013" name="Object 4"/>
          <p:cNvGraphicFramePr>
            <a:graphicFrameLocks noChangeAspect="1"/>
          </p:cNvGraphicFramePr>
          <p:nvPr>
            <p:extLst/>
          </p:nvPr>
        </p:nvGraphicFramePr>
        <p:xfrm>
          <a:off x="914400" y="1143000"/>
          <a:ext cx="7670800" cy="4305300"/>
        </p:xfrm>
        <a:graphic>
          <a:graphicData uri="http://schemas.openxmlformats.org/presentationml/2006/ole">
            <mc:AlternateContent xmlns:mc="http://schemas.openxmlformats.org/markup-compatibility/2006">
              <mc:Choice xmlns:v="urn:schemas-microsoft-com:vml" Requires="v">
                <p:oleObj spid="_x0000_s170030" name="Document" r:id="rId4" imgW="7690345" imgH="4324392" progId="Word.Document.8">
                  <p:embed/>
                </p:oleObj>
              </mc:Choice>
              <mc:Fallback>
                <p:oleObj name="Document" r:id="rId4" imgW="7690345" imgH="4324392" progId="Word.Document.8">
                  <p:embed/>
                  <p:pic>
                    <p:nvPicPr>
                      <p:cNvPr id="0" name=""/>
                      <p:cNvPicPr>
                        <a:picLocks noChangeAspect="1" noChangeArrowheads="1"/>
                      </p:cNvPicPr>
                      <p:nvPr/>
                    </p:nvPicPr>
                    <p:blipFill>
                      <a:blip r:embed="rId5"/>
                      <a:srcRect/>
                      <a:stretch>
                        <a:fillRect/>
                      </a:stretch>
                    </p:blipFill>
                    <p:spPr bwMode="auto">
                      <a:xfrm>
                        <a:off x="914400" y="1143000"/>
                        <a:ext cx="7670800" cy="4305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429500" cy="771525"/>
        </p:xfrm>
        <a:graphic>
          <a:graphicData uri="http://schemas.openxmlformats.org/presentationml/2006/ole">
            <mc:AlternateContent xmlns:mc="http://schemas.openxmlformats.org/markup-compatibility/2006">
              <mc:Choice xmlns:v="urn:schemas-microsoft-com:vml" Requires="v">
                <p:oleObj spid="_x0000_s170031" name="Document" r:id="rId6" imgW="7446316" imgH="773810" progId="Word.Document.12">
                  <p:embed/>
                </p:oleObj>
              </mc:Choice>
              <mc:Fallback>
                <p:oleObj name="Document" r:id="rId6" imgW="7446316" imgH="773810" progId="Word.Document.12">
                  <p:embed/>
                  <p:pic>
                    <p:nvPicPr>
                      <p:cNvPr id="0" name=""/>
                      <p:cNvPicPr/>
                      <p:nvPr/>
                    </p:nvPicPr>
                    <p:blipFill>
                      <a:blip r:embed="rId7"/>
                      <a:stretch>
                        <a:fillRect/>
                      </a:stretch>
                    </p:blipFill>
                    <p:spPr>
                      <a:xfrm>
                        <a:off x="914400" y="685800"/>
                        <a:ext cx="7429500" cy="771525"/>
                      </a:xfrm>
                      <a:prstGeom prst="rect">
                        <a:avLst/>
                      </a:prstGeom>
                    </p:spPr>
                  </p:pic>
                </p:oleObj>
              </mc:Fallback>
            </mc:AlternateContent>
          </a:graphicData>
        </a:graphic>
      </p:graphicFrame>
    </p:spTree>
    <p:extLst>
      <p:ext uri="{BB962C8B-B14F-4D97-AF65-F5344CB8AC3E}">
        <p14:creationId xmlns:p14="http://schemas.microsoft.com/office/powerpoint/2010/main" val="3669940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Lab 5</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400" dirty="0"/>
              <a:t>The first part of the lab asks you to add functionality to the page that allows an administrator to manage the list of categories.</a:t>
            </a:r>
          </a:p>
          <a:p>
            <a:pPr lvl="1" eaLnBrk="1" hangingPunct="1">
              <a:defRPr/>
            </a:pPr>
            <a:r>
              <a:rPr lang="en-US" sz="2000" dirty="0"/>
              <a:t>This is exercise 5 – 1 parts 5 – 13 on pages 189 and 190 in the text.</a:t>
            </a:r>
          </a:p>
          <a:p>
            <a:pPr eaLnBrk="1" hangingPunct="1">
              <a:defRPr/>
            </a:pPr>
            <a:r>
              <a:rPr lang="en-US" sz="2400" dirty="0"/>
              <a:t>The second part of the lab asks you “refactor” some things in the Product Catalog application.</a:t>
            </a:r>
          </a:p>
          <a:p>
            <a:pPr lvl="1" eaLnBrk="1" hangingPunct="1">
              <a:defRPr/>
            </a:pPr>
            <a:r>
              <a:rPr lang="en-US" sz="2000" dirty="0"/>
              <a:t>This is exercise 5 -1 parts 14 – 16.</a:t>
            </a:r>
          </a:p>
          <a:p>
            <a:pPr lvl="1" eaLnBrk="1" hangingPunct="1">
              <a:defRPr/>
            </a:pPr>
            <a:r>
              <a:rPr lang="en-US" sz="2000" dirty="0"/>
              <a:t>I’d also like you to look for opportunities to divide complex parts of the code into functions. </a:t>
            </a:r>
          </a:p>
        </p:txBody>
      </p:sp>
    </p:spTree>
    <p:extLst>
      <p:ext uri="{BB962C8B-B14F-4D97-AF65-F5344CB8AC3E}">
        <p14:creationId xmlns:p14="http://schemas.microsoft.com/office/powerpoint/2010/main" val="888572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Lab 5</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400" dirty="0"/>
              <a:t>A couple of hints when working on Category List part of the lab. </a:t>
            </a:r>
          </a:p>
          <a:p>
            <a:pPr lvl="1" eaLnBrk="1" hangingPunct="1">
              <a:defRPr/>
            </a:pPr>
            <a:r>
              <a:rPr lang="en-US" sz="2000" dirty="0"/>
              <a:t>Copy, paste and modify code from the product related model and view as you’re working on similar parts of the category list page.  The book is asking you to do something similar to what they did in every instance.</a:t>
            </a:r>
          </a:p>
          <a:p>
            <a:pPr lvl="1" eaLnBrk="1" hangingPunct="1">
              <a:defRPr/>
            </a:pPr>
            <a:r>
              <a:rPr lang="en-US" sz="2000" dirty="0"/>
              <a:t>Test after you complete each piece of the work.</a:t>
            </a:r>
          </a:p>
          <a:p>
            <a:pPr lvl="1" eaLnBrk="1" hangingPunct="1">
              <a:defRPr/>
            </a:pPr>
            <a:r>
              <a:rPr lang="en-US" sz="2000" dirty="0"/>
              <a:t>#6.  Test the functions before you put them in the page.</a:t>
            </a:r>
          </a:p>
        </p:txBody>
      </p:sp>
    </p:spTree>
    <p:extLst>
      <p:ext uri="{BB962C8B-B14F-4D97-AF65-F5344CB8AC3E}">
        <p14:creationId xmlns:p14="http://schemas.microsoft.com/office/powerpoint/2010/main" val="3509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50C7008-F5E2-4371-B41A-6C78909C9209}" type="slidenum">
              <a:rPr lang="en-US" altLang="en-US" sz="900">
                <a:latin typeface="Arial Narrow" pitchFamily="34" charset="0"/>
              </a:rPr>
              <a:pPr algn="r"/>
              <a:t>8</a:t>
            </a:fld>
            <a:endParaRPr lang="en-US" altLang="en-US" sz="900">
              <a:latin typeface="Arial Narrow"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2522722124"/>
              </p:ext>
            </p:extLst>
          </p:nvPr>
        </p:nvGraphicFramePr>
        <p:xfrm>
          <a:off x="914400" y="1447800"/>
          <a:ext cx="7288213" cy="4792662"/>
        </p:xfrm>
        <a:graphic>
          <a:graphicData uri="http://schemas.openxmlformats.org/presentationml/2006/ole">
            <mc:AlternateContent xmlns:mc="http://schemas.openxmlformats.org/markup-compatibility/2006">
              <mc:Choice xmlns:v="urn:schemas-microsoft-com:vml" Requires="v">
                <p:oleObj spid="_x0000_s128146" name="Document" r:id="rId4" imgW="7301323" imgH="4812281" progId="Word.Document.8">
                  <p:embed/>
                </p:oleObj>
              </mc:Choice>
              <mc:Fallback>
                <p:oleObj name="Document" r:id="rId4" imgW="7301323" imgH="4812281" progId="Word.Document.8">
                  <p:embed/>
                  <p:pic>
                    <p:nvPicPr>
                      <p:cNvPr id="0" name=""/>
                      <p:cNvPicPr>
                        <a:picLocks noChangeAspect="1" noChangeArrowheads="1"/>
                      </p:cNvPicPr>
                      <p:nvPr/>
                    </p:nvPicPr>
                    <p:blipFill>
                      <a:blip r:embed="rId5"/>
                      <a:srcRect/>
                      <a:stretch>
                        <a:fillRect/>
                      </a:stretch>
                    </p:blipFill>
                    <p:spPr bwMode="auto">
                      <a:xfrm>
                        <a:off x="914400" y="1447800"/>
                        <a:ext cx="7288213" cy="4792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32251960"/>
              </p:ext>
            </p:extLst>
          </p:nvPr>
        </p:nvGraphicFramePr>
        <p:xfrm>
          <a:off x="914400" y="685800"/>
          <a:ext cx="5956042" cy="777049"/>
        </p:xfrm>
        <a:graphic>
          <a:graphicData uri="http://schemas.openxmlformats.org/presentationml/2006/ole">
            <mc:AlternateContent xmlns:mc="http://schemas.openxmlformats.org/markup-compatibility/2006">
              <mc:Choice xmlns:v="urn:schemas-microsoft-com:vml" Requires="v">
                <p:oleObj spid="_x0000_s128147" name="Document" r:id="rId6" imgW="5956042" imgH="777049" progId="Word.Document.12">
                  <p:embed/>
                </p:oleObj>
              </mc:Choice>
              <mc:Fallback>
                <p:oleObj name="Document" r:id="rId6" imgW="5956042" imgH="777049" progId="Word.Document.12">
                  <p:embed/>
                  <p:pic>
                    <p:nvPicPr>
                      <p:cNvPr id="0" name=""/>
                      <p:cNvPicPr/>
                      <p:nvPr/>
                    </p:nvPicPr>
                    <p:blipFill>
                      <a:blip r:embed="rId7"/>
                      <a:stretch>
                        <a:fillRect/>
                      </a:stretch>
                    </p:blipFill>
                    <p:spPr>
                      <a:xfrm>
                        <a:off x="914400" y="685800"/>
                        <a:ext cx="5956042" cy="777049"/>
                      </a:xfrm>
                      <a:prstGeom prst="rect">
                        <a:avLst/>
                      </a:prstGeom>
                    </p:spPr>
                  </p:pic>
                </p:oleObj>
              </mc:Fallback>
            </mc:AlternateContent>
          </a:graphicData>
        </a:graphic>
      </p:graphicFrame>
    </p:spTree>
    <p:extLst>
      <p:ext uri="{BB962C8B-B14F-4D97-AF65-F5344CB8AC3E}">
        <p14:creationId xmlns:p14="http://schemas.microsoft.com/office/powerpoint/2010/main" val="2924327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Lab 5</a:t>
            </a:r>
            <a:endParaRPr lang="en-US" sz="4000" dirty="0"/>
          </a:p>
        </p:txBody>
      </p:sp>
      <p:sp>
        <p:nvSpPr>
          <p:cNvPr id="66563" name="Rectangle 3"/>
          <p:cNvSpPr>
            <a:spLocks noGrp="1" noChangeArrowheads="1"/>
          </p:cNvSpPr>
          <p:nvPr>
            <p:ph type="body" idx="1"/>
          </p:nvPr>
        </p:nvSpPr>
        <p:spPr>
          <a:xfrm>
            <a:off x="685800" y="1905000"/>
            <a:ext cx="7772400" cy="4114800"/>
          </a:xfrm>
        </p:spPr>
        <p:txBody>
          <a:bodyPr/>
          <a:lstStyle/>
          <a:p>
            <a:pPr eaLnBrk="1" hangingPunct="1">
              <a:defRPr/>
            </a:pPr>
            <a:r>
              <a:rPr lang="en-US" sz="2400" dirty="0"/>
              <a:t>A couple of hints when working on Category List part of the lab. </a:t>
            </a:r>
          </a:p>
          <a:p>
            <a:pPr lvl="1" eaLnBrk="1" hangingPunct="1">
              <a:defRPr/>
            </a:pPr>
            <a:r>
              <a:rPr lang="en-US" sz="2400" dirty="0"/>
              <a:t>#7 – 13 </a:t>
            </a:r>
          </a:p>
          <a:p>
            <a:pPr lvl="2" eaLnBrk="1" hangingPunct="1">
              <a:defRPr/>
            </a:pPr>
            <a:r>
              <a:rPr lang="en-US" sz="2000" dirty="0"/>
              <a:t>Test showing the empty page.  </a:t>
            </a:r>
          </a:p>
          <a:p>
            <a:pPr lvl="2" eaLnBrk="1" hangingPunct="1">
              <a:defRPr/>
            </a:pPr>
            <a:r>
              <a:rPr lang="en-US" sz="2000" dirty="0"/>
              <a:t>Write the code that gets the categories from the </a:t>
            </a:r>
            <a:r>
              <a:rPr lang="en-US" sz="2000" dirty="0" err="1"/>
              <a:t>db</a:t>
            </a:r>
            <a:r>
              <a:rPr lang="en-US" sz="2000" dirty="0"/>
              <a:t> and the code that displays the list of categories.  Test that.</a:t>
            </a:r>
          </a:p>
          <a:p>
            <a:pPr lvl="2" eaLnBrk="1" hangingPunct="1">
              <a:defRPr/>
            </a:pPr>
            <a:r>
              <a:rPr lang="en-US" sz="2000" dirty="0"/>
              <a:t>Write the code that deletes a category.  Test that.  NOTICE THAT YOU CAN DELETE A CATEGORY THAT HAS PRODUCTS.  You would fix that by enforcing referential integrity.  Don’t worry about that now.</a:t>
            </a:r>
          </a:p>
          <a:p>
            <a:pPr lvl="2" eaLnBrk="1" hangingPunct="1">
              <a:defRPr/>
            </a:pPr>
            <a:r>
              <a:rPr lang="en-US" sz="2000" dirty="0"/>
              <a:t>Write the code that displays the add category form and the code that adds a category.  Test that.</a:t>
            </a:r>
          </a:p>
          <a:p>
            <a:pPr eaLnBrk="1" hangingPunct="1">
              <a:defRPr/>
            </a:pPr>
            <a:endParaRPr lang="en-US" sz="2400" dirty="0"/>
          </a:p>
          <a:p>
            <a:pPr lvl="1" eaLnBrk="1" hangingPunct="1">
              <a:defRPr/>
            </a:pPr>
            <a:endParaRPr lang="en-US" sz="2000" dirty="0"/>
          </a:p>
        </p:txBody>
      </p:sp>
    </p:spTree>
    <p:extLst>
      <p:ext uri="{BB962C8B-B14F-4D97-AF65-F5344CB8AC3E}">
        <p14:creationId xmlns:p14="http://schemas.microsoft.com/office/powerpoint/2010/main" val="14164363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Lab 5</a:t>
            </a:r>
            <a:endParaRPr lang="en-US" sz="4000" dirty="0"/>
          </a:p>
        </p:txBody>
      </p:sp>
      <p:sp>
        <p:nvSpPr>
          <p:cNvPr id="66563" name="Rectangle 3"/>
          <p:cNvSpPr>
            <a:spLocks noGrp="1" noChangeArrowheads="1"/>
          </p:cNvSpPr>
          <p:nvPr>
            <p:ph type="body" idx="1"/>
          </p:nvPr>
        </p:nvSpPr>
        <p:spPr>
          <a:xfrm>
            <a:off x="685800" y="1905000"/>
            <a:ext cx="7772400" cy="4114800"/>
          </a:xfrm>
        </p:spPr>
        <p:txBody>
          <a:bodyPr/>
          <a:lstStyle/>
          <a:p>
            <a:pPr eaLnBrk="1" hangingPunct="1">
              <a:defRPr/>
            </a:pPr>
            <a:r>
              <a:rPr lang="en-US" sz="2400" dirty="0"/>
              <a:t>A couple of hints when working on Category List part of the lab. </a:t>
            </a:r>
          </a:p>
          <a:p>
            <a:pPr lvl="1" eaLnBrk="1" hangingPunct="1">
              <a:defRPr/>
            </a:pPr>
            <a:r>
              <a:rPr lang="en-US" sz="2400" dirty="0"/>
              <a:t>#14 – 16 are pretty straight forward</a:t>
            </a:r>
          </a:p>
        </p:txBody>
      </p:sp>
    </p:spTree>
    <p:extLst>
      <p:ext uri="{BB962C8B-B14F-4D97-AF65-F5344CB8AC3E}">
        <p14:creationId xmlns:p14="http://schemas.microsoft.com/office/powerpoint/2010/main" val="27634038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Chapter 19</a:t>
            </a:r>
            <a:endParaRPr lang="en-US" sz="4000" dirty="0"/>
          </a:p>
        </p:txBody>
      </p:sp>
      <p:sp>
        <p:nvSpPr>
          <p:cNvPr id="66563" name="Rectangle 3"/>
          <p:cNvSpPr>
            <a:spLocks noGrp="1" noChangeArrowheads="1"/>
          </p:cNvSpPr>
          <p:nvPr>
            <p:ph type="body" idx="1"/>
          </p:nvPr>
        </p:nvSpPr>
        <p:spPr/>
        <p:txBody>
          <a:bodyPr/>
          <a:lstStyle/>
          <a:p>
            <a:pPr eaLnBrk="1" hangingPunct="1">
              <a:defRPr/>
            </a:pPr>
            <a:r>
              <a:rPr lang="en-US" sz="2400" dirty="0"/>
              <a:t>Gives you the details about all of the things that were introduced in chapters 4 and 5. </a:t>
            </a:r>
          </a:p>
          <a:p>
            <a:pPr lvl="1" eaLnBrk="1" hangingPunct="1">
              <a:defRPr/>
            </a:pPr>
            <a:r>
              <a:rPr lang="en-US" sz="2000" dirty="0"/>
              <a:t>It talks about 3 different ways to access a MySQL database from </a:t>
            </a:r>
            <a:r>
              <a:rPr lang="en-US" sz="2000" dirty="0" err="1"/>
              <a:t>php</a:t>
            </a:r>
            <a:r>
              <a:rPr lang="en-US" sz="2000" dirty="0"/>
              <a:t>.  You’re responsible for knowing the details about just </a:t>
            </a:r>
            <a:r>
              <a:rPr lang="en-US" sz="2000" dirty="0" err="1"/>
              <a:t>pdo</a:t>
            </a:r>
            <a:r>
              <a:rPr lang="en-US" sz="2000" dirty="0"/>
              <a:t> right now. </a:t>
            </a:r>
          </a:p>
          <a:p>
            <a:pPr lvl="1" eaLnBrk="1" hangingPunct="1">
              <a:defRPr/>
            </a:pPr>
            <a:r>
              <a:rPr lang="en-US" sz="2000" dirty="0"/>
              <a:t>It talks about </a:t>
            </a:r>
            <a:r>
              <a:rPr lang="en-US" sz="2000" dirty="0" err="1"/>
              <a:t>sql</a:t>
            </a:r>
            <a:r>
              <a:rPr lang="en-US" sz="2000" dirty="0"/>
              <a:t> injection and encourages you to use prepared statements rather than concatenating input from the user into a </a:t>
            </a:r>
            <a:r>
              <a:rPr lang="en-US" sz="2000" dirty="0" err="1"/>
              <a:t>sql</a:t>
            </a:r>
            <a:r>
              <a:rPr lang="en-US" sz="2000" dirty="0"/>
              <a:t> statement.</a:t>
            </a:r>
          </a:p>
          <a:p>
            <a:pPr lvl="1" eaLnBrk="1" hangingPunct="1">
              <a:defRPr/>
            </a:pPr>
            <a:r>
              <a:rPr lang="en-US" sz="2000" dirty="0"/>
              <a:t>It talks about the </a:t>
            </a:r>
            <a:r>
              <a:rPr lang="en-US" sz="2000" dirty="0" err="1"/>
              <a:t>pdo</a:t>
            </a:r>
            <a:r>
              <a:rPr lang="en-US" sz="2000" dirty="0"/>
              <a:t> error mode.  It’s “best practice” to use structured exception handling to deal with errors.  That requires that you set the error mode in your </a:t>
            </a:r>
            <a:r>
              <a:rPr lang="en-US" sz="2000" dirty="0" err="1"/>
              <a:t>php</a:t>
            </a:r>
            <a:r>
              <a:rPr lang="en-US" sz="2000" dirty="0"/>
              <a:t> code.</a:t>
            </a:r>
          </a:p>
          <a:p>
            <a:pPr lvl="1" eaLnBrk="1" hangingPunct="1">
              <a:defRPr/>
            </a:pPr>
            <a:r>
              <a:rPr lang="en-US" sz="2000" dirty="0"/>
              <a:t>It improves the model from chapter 5 by including these things.</a:t>
            </a:r>
          </a:p>
          <a:p>
            <a:pPr lvl="1" eaLnBrk="1" hangingPunct="1">
              <a:defRPr/>
            </a:pPr>
            <a:endParaRPr lang="en-US" sz="1600" dirty="0"/>
          </a:p>
          <a:p>
            <a:pPr lvl="1" eaLnBrk="1" hangingPunct="1">
              <a:defRPr/>
            </a:pPr>
            <a:endParaRPr lang="en-US" sz="1600" dirty="0"/>
          </a:p>
        </p:txBody>
      </p:sp>
    </p:spTree>
    <p:extLst>
      <p:ext uri="{BB962C8B-B14F-4D97-AF65-F5344CB8AC3E}">
        <p14:creationId xmlns:p14="http://schemas.microsoft.com/office/powerpoint/2010/main" val="16541437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EE9506BE-CFCE-40D7-92A0-AE7352921B5B}" type="slidenum">
              <a:rPr lang="en-US" altLang="en-US" sz="900">
                <a:latin typeface="Arial Narrow" pitchFamily="34" charset="0"/>
              </a:rPr>
              <a:pPr algn="r"/>
              <a:t>83</a:t>
            </a:fld>
            <a:endParaRPr lang="en-US" altLang="en-US" sz="900">
              <a:latin typeface="Arial Narrow" pitchFamily="34" charset="0"/>
            </a:endParaRPr>
          </a:p>
        </p:txBody>
      </p:sp>
      <p:graphicFrame>
        <p:nvGraphicFramePr>
          <p:cNvPr id="33797" name="Object 5"/>
          <p:cNvGraphicFramePr>
            <a:graphicFrameLocks noChangeAspect="1"/>
          </p:cNvGraphicFramePr>
          <p:nvPr>
            <p:extLst/>
          </p:nvPr>
        </p:nvGraphicFramePr>
        <p:xfrm>
          <a:off x="914400" y="1095375"/>
          <a:ext cx="7288213" cy="4695825"/>
        </p:xfrm>
        <a:graphic>
          <a:graphicData uri="http://schemas.openxmlformats.org/presentationml/2006/ole">
            <mc:AlternateContent xmlns:mc="http://schemas.openxmlformats.org/markup-compatibility/2006">
              <mc:Choice xmlns:v="urn:schemas-microsoft-com:vml" Requires="v">
                <p:oleObj spid="_x0000_s171038" name="Document" r:id="rId4" imgW="7301323" imgH="4712903" progId="Word.Document.8">
                  <p:embed/>
                </p:oleObj>
              </mc:Choice>
              <mc:Fallback>
                <p:oleObj name="Document" r:id="rId4" imgW="7301323" imgH="4712903" progId="Word.Document.8">
                  <p:embed/>
                  <p:pic>
                    <p:nvPicPr>
                      <p:cNvPr id="0" name=""/>
                      <p:cNvPicPr>
                        <a:picLocks noChangeAspect="1" noChangeArrowheads="1"/>
                      </p:cNvPicPr>
                      <p:nvPr/>
                    </p:nvPicPr>
                    <p:blipFill>
                      <a:blip r:embed="rId5"/>
                      <a:srcRect/>
                      <a:stretch>
                        <a:fillRect/>
                      </a:stretch>
                    </p:blipFill>
                    <p:spPr bwMode="auto">
                      <a:xfrm>
                        <a:off x="914400" y="1095375"/>
                        <a:ext cx="7288213" cy="4695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103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5122625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65F0C9F-06F4-4797-BFCF-C0E3C32125F0}" type="slidenum">
              <a:rPr lang="en-US" altLang="en-US" sz="900">
                <a:latin typeface="Arial Narrow" pitchFamily="34" charset="0"/>
              </a:rPr>
              <a:pPr algn="r"/>
              <a:t>84</a:t>
            </a:fld>
            <a:endParaRPr lang="en-US" altLang="en-US" sz="900">
              <a:latin typeface="Arial Narrow" pitchFamily="34" charset="0"/>
            </a:endParaRPr>
          </a:p>
        </p:txBody>
      </p:sp>
      <p:graphicFrame>
        <p:nvGraphicFramePr>
          <p:cNvPr id="34820" name="Object 4"/>
          <p:cNvGraphicFramePr>
            <a:graphicFrameLocks noChangeAspect="1"/>
          </p:cNvGraphicFramePr>
          <p:nvPr>
            <p:extLst/>
          </p:nvPr>
        </p:nvGraphicFramePr>
        <p:xfrm>
          <a:off x="914400" y="1135062"/>
          <a:ext cx="7321550" cy="3284538"/>
        </p:xfrm>
        <a:graphic>
          <a:graphicData uri="http://schemas.openxmlformats.org/presentationml/2006/ole">
            <mc:AlternateContent xmlns:mc="http://schemas.openxmlformats.org/markup-compatibility/2006">
              <mc:Choice xmlns:v="urn:schemas-microsoft-com:vml" Requires="v">
                <p:oleObj spid="_x0000_s172062" name="Document" r:id="rId4" imgW="7301323" imgH="3284882" progId="Word.Document.8">
                  <p:embed/>
                </p:oleObj>
              </mc:Choice>
              <mc:Fallback>
                <p:oleObj name="Document" r:id="rId4" imgW="7301323" imgH="3284882" progId="Word.Document.8">
                  <p:embed/>
                  <p:pic>
                    <p:nvPicPr>
                      <p:cNvPr id="0" name=""/>
                      <p:cNvPicPr>
                        <a:picLocks noChangeAspect="1" noChangeArrowheads="1"/>
                      </p:cNvPicPr>
                      <p:nvPr/>
                    </p:nvPicPr>
                    <p:blipFill>
                      <a:blip r:embed="rId5"/>
                      <a:srcRect/>
                      <a:stretch>
                        <a:fillRect/>
                      </a:stretch>
                    </p:blipFill>
                    <p:spPr bwMode="auto">
                      <a:xfrm>
                        <a:off x="914400" y="1135062"/>
                        <a:ext cx="7321550" cy="3284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206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5209493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1025C74-59D9-4F66-A4D5-8655D2B3D0C7}" type="slidenum">
              <a:rPr lang="en-US" altLang="en-US" sz="900">
                <a:latin typeface="Arial Narrow" pitchFamily="34" charset="0"/>
              </a:rPr>
              <a:pPr algn="r"/>
              <a:t>85</a:t>
            </a:fld>
            <a:endParaRPr lang="en-US" altLang="en-US" sz="900">
              <a:latin typeface="Arial Narrow" pitchFamily="34" charset="0"/>
            </a:endParaRPr>
          </a:p>
        </p:txBody>
      </p:sp>
      <p:graphicFrame>
        <p:nvGraphicFramePr>
          <p:cNvPr id="35844" name="Object 4"/>
          <p:cNvGraphicFramePr>
            <a:graphicFrameLocks noChangeAspect="1"/>
          </p:cNvGraphicFramePr>
          <p:nvPr>
            <p:extLst/>
          </p:nvPr>
        </p:nvGraphicFramePr>
        <p:xfrm>
          <a:off x="914400" y="1143000"/>
          <a:ext cx="7288213" cy="5014912"/>
        </p:xfrm>
        <a:graphic>
          <a:graphicData uri="http://schemas.openxmlformats.org/presentationml/2006/ole">
            <mc:AlternateContent xmlns:mc="http://schemas.openxmlformats.org/markup-compatibility/2006">
              <mc:Choice xmlns:v="urn:schemas-microsoft-com:vml" Requires="v">
                <p:oleObj spid="_x0000_s173086" name="Document" r:id="rId4" imgW="7301323" imgH="5034802" progId="Word.Document.8">
                  <p:embed/>
                </p:oleObj>
              </mc:Choice>
              <mc:Fallback>
                <p:oleObj name="Document" r:id="rId4" imgW="7301323" imgH="5034802" progId="Word.Document.8">
                  <p:embed/>
                  <p:pic>
                    <p:nvPicPr>
                      <p:cNvPr id="0" name=""/>
                      <p:cNvPicPr>
                        <a:picLocks noChangeAspect="1" noChangeArrowheads="1"/>
                      </p:cNvPicPr>
                      <p:nvPr/>
                    </p:nvPicPr>
                    <p:blipFill>
                      <a:blip r:embed="rId5"/>
                      <a:srcRect/>
                      <a:stretch>
                        <a:fillRect/>
                      </a:stretch>
                    </p:blipFill>
                    <p:spPr bwMode="auto">
                      <a:xfrm>
                        <a:off x="914400" y="1143000"/>
                        <a:ext cx="7288213" cy="5014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308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991548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FFD34F91-8FB5-495C-84B7-E77D1479B71F}" type="slidenum">
              <a:rPr lang="en-US" altLang="en-US" sz="900">
                <a:latin typeface="Arial Narrow" pitchFamily="34" charset="0"/>
              </a:rPr>
              <a:pPr algn="r"/>
              <a:t>86</a:t>
            </a:fld>
            <a:endParaRPr lang="en-US" altLang="en-US" sz="900">
              <a:latin typeface="Arial Narrow" pitchFamily="34" charset="0"/>
            </a:endParaRPr>
          </a:p>
        </p:txBody>
      </p:sp>
      <p:graphicFrame>
        <p:nvGraphicFramePr>
          <p:cNvPr id="36868" name="Object 4"/>
          <p:cNvGraphicFramePr>
            <a:graphicFrameLocks noChangeAspect="1"/>
          </p:cNvGraphicFramePr>
          <p:nvPr>
            <p:extLst/>
          </p:nvPr>
        </p:nvGraphicFramePr>
        <p:xfrm>
          <a:off x="914400" y="1490011"/>
          <a:ext cx="7301323" cy="2777189"/>
        </p:xfrm>
        <a:graphic>
          <a:graphicData uri="http://schemas.openxmlformats.org/presentationml/2006/ole">
            <mc:AlternateContent xmlns:mc="http://schemas.openxmlformats.org/markup-compatibility/2006">
              <mc:Choice xmlns:v="urn:schemas-microsoft-com:vml" Requires="v">
                <p:oleObj spid="_x0000_s174110" name="Document" r:id="rId4" imgW="7301323" imgH="2777189" progId="Word.Document.8">
                  <p:embed/>
                </p:oleObj>
              </mc:Choice>
              <mc:Fallback>
                <p:oleObj name="Document" r:id="rId4" imgW="7301323" imgH="2777189" progId="Word.Document.8">
                  <p:embed/>
                  <p:pic>
                    <p:nvPicPr>
                      <p:cNvPr id="0" name=""/>
                      <p:cNvPicPr>
                        <a:picLocks noChangeAspect="1" noChangeArrowheads="1"/>
                      </p:cNvPicPr>
                      <p:nvPr/>
                    </p:nvPicPr>
                    <p:blipFill>
                      <a:blip r:embed="rId5"/>
                      <a:srcRect/>
                      <a:stretch>
                        <a:fillRect/>
                      </a:stretch>
                    </p:blipFill>
                    <p:spPr bwMode="auto">
                      <a:xfrm>
                        <a:off x="914400" y="1490011"/>
                        <a:ext cx="7301323" cy="2777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777049"/>
        </p:xfrm>
        <a:graphic>
          <a:graphicData uri="http://schemas.openxmlformats.org/presentationml/2006/ole">
            <mc:AlternateContent xmlns:mc="http://schemas.openxmlformats.org/markup-compatibility/2006">
              <mc:Choice xmlns:v="urn:schemas-microsoft-com:vml" Requires="v">
                <p:oleObj spid="_x0000_s174111" name="Document" r:id="rId6" imgW="5956042" imgH="777049" progId="Word.Document.12">
                  <p:embed/>
                </p:oleObj>
              </mc:Choice>
              <mc:Fallback>
                <p:oleObj name="Document" r:id="rId6" imgW="5956042" imgH="777049" progId="Word.Document.12">
                  <p:embed/>
                  <p:pic>
                    <p:nvPicPr>
                      <p:cNvPr id="0" name=""/>
                      <p:cNvPicPr/>
                      <p:nvPr/>
                    </p:nvPicPr>
                    <p:blipFill>
                      <a:blip r:embed="rId7"/>
                      <a:stretch>
                        <a:fillRect/>
                      </a:stretch>
                    </p:blipFill>
                    <p:spPr>
                      <a:xfrm>
                        <a:off x="914400" y="685800"/>
                        <a:ext cx="5956042" cy="777049"/>
                      </a:xfrm>
                      <a:prstGeom prst="rect">
                        <a:avLst/>
                      </a:prstGeom>
                    </p:spPr>
                  </p:pic>
                </p:oleObj>
              </mc:Fallback>
            </mc:AlternateContent>
          </a:graphicData>
        </a:graphic>
      </p:graphicFrame>
    </p:spTree>
    <p:extLst>
      <p:ext uri="{BB962C8B-B14F-4D97-AF65-F5344CB8AC3E}">
        <p14:creationId xmlns:p14="http://schemas.microsoft.com/office/powerpoint/2010/main" val="641359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C398401-7F3F-47F6-8409-73E3B145EC33}" type="slidenum">
              <a:rPr lang="en-US" altLang="en-US" sz="900">
                <a:latin typeface="Arial Narrow" pitchFamily="34" charset="0"/>
              </a:rPr>
              <a:pPr algn="r"/>
              <a:t>87</a:t>
            </a:fld>
            <a:endParaRPr lang="en-US" altLang="en-US" sz="900">
              <a:latin typeface="Arial Narrow" pitchFamily="34" charset="0"/>
            </a:endParaRPr>
          </a:p>
        </p:txBody>
      </p:sp>
      <p:graphicFrame>
        <p:nvGraphicFramePr>
          <p:cNvPr id="37892" name="Object 4"/>
          <p:cNvGraphicFramePr>
            <a:graphicFrameLocks noChangeAspect="1"/>
          </p:cNvGraphicFramePr>
          <p:nvPr>
            <p:extLst/>
          </p:nvPr>
        </p:nvGraphicFramePr>
        <p:xfrm>
          <a:off x="908050" y="1501775"/>
          <a:ext cx="7321550" cy="2841625"/>
        </p:xfrm>
        <a:graphic>
          <a:graphicData uri="http://schemas.openxmlformats.org/presentationml/2006/ole">
            <mc:AlternateContent xmlns:mc="http://schemas.openxmlformats.org/markup-compatibility/2006">
              <mc:Choice xmlns:v="urn:schemas-microsoft-com:vml" Requires="v">
                <p:oleObj spid="_x0000_s175134" name="Document" r:id="rId4" imgW="7301323" imgH="2850282" progId="Word.Document.8">
                  <p:embed/>
                </p:oleObj>
              </mc:Choice>
              <mc:Fallback>
                <p:oleObj name="Document" r:id="rId4" imgW="7301323" imgH="2850282" progId="Word.Document.8">
                  <p:embed/>
                  <p:pic>
                    <p:nvPicPr>
                      <p:cNvPr id="0" name=""/>
                      <p:cNvPicPr>
                        <a:picLocks noChangeAspect="1" noChangeArrowheads="1"/>
                      </p:cNvPicPr>
                      <p:nvPr/>
                    </p:nvPicPr>
                    <p:blipFill>
                      <a:blip r:embed="rId5"/>
                      <a:srcRect/>
                      <a:stretch>
                        <a:fillRect/>
                      </a:stretch>
                    </p:blipFill>
                    <p:spPr bwMode="auto">
                      <a:xfrm>
                        <a:off x="908050" y="1501775"/>
                        <a:ext cx="7321550" cy="284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777049"/>
        </p:xfrm>
        <a:graphic>
          <a:graphicData uri="http://schemas.openxmlformats.org/presentationml/2006/ole">
            <mc:AlternateContent xmlns:mc="http://schemas.openxmlformats.org/markup-compatibility/2006">
              <mc:Choice xmlns:v="urn:schemas-microsoft-com:vml" Requires="v">
                <p:oleObj spid="_x0000_s175135" name="Document" r:id="rId6" imgW="5956042" imgH="777049" progId="Word.Document.12">
                  <p:embed/>
                </p:oleObj>
              </mc:Choice>
              <mc:Fallback>
                <p:oleObj name="Document" r:id="rId6" imgW="5956042" imgH="777049" progId="Word.Document.12">
                  <p:embed/>
                  <p:pic>
                    <p:nvPicPr>
                      <p:cNvPr id="0" name=""/>
                      <p:cNvPicPr/>
                      <p:nvPr/>
                    </p:nvPicPr>
                    <p:blipFill>
                      <a:blip r:embed="rId7"/>
                      <a:stretch>
                        <a:fillRect/>
                      </a:stretch>
                    </p:blipFill>
                    <p:spPr>
                      <a:xfrm>
                        <a:off x="914400" y="685800"/>
                        <a:ext cx="5956042" cy="777049"/>
                      </a:xfrm>
                      <a:prstGeom prst="rect">
                        <a:avLst/>
                      </a:prstGeom>
                    </p:spPr>
                  </p:pic>
                </p:oleObj>
              </mc:Fallback>
            </mc:AlternateContent>
          </a:graphicData>
        </a:graphic>
      </p:graphicFrame>
    </p:spTree>
    <p:extLst>
      <p:ext uri="{BB962C8B-B14F-4D97-AF65-F5344CB8AC3E}">
        <p14:creationId xmlns:p14="http://schemas.microsoft.com/office/powerpoint/2010/main" val="23517856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F9D9C89-0C4C-43DA-9BCE-49D7E9BFE937}" type="slidenum">
              <a:rPr lang="en-US" altLang="en-US" sz="900">
                <a:latin typeface="Arial Narrow" pitchFamily="34" charset="0"/>
              </a:rPr>
              <a:pPr algn="r"/>
              <a:t>88</a:t>
            </a:fld>
            <a:endParaRPr lang="en-US" altLang="en-US" sz="900">
              <a:latin typeface="Arial Narrow" pitchFamily="34" charset="0"/>
            </a:endParaRPr>
          </a:p>
        </p:txBody>
      </p:sp>
      <p:graphicFrame>
        <p:nvGraphicFramePr>
          <p:cNvPr id="38916" name="Object 4"/>
          <p:cNvGraphicFramePr>
            <a:graphicFrameLocks noChangeAspect="1"/>
          </p:cNvGraphicFramePr>
          <p:nvPr>
            <p:extLst/>
          </p:nvPr>
        </p:nvGraphicFramePr>
        <p:xfrm>
          <a:off x="914400" y="1143000"/>
          <a:ext cx="7288213" cy="3168650"/>
        </p:xfrm>
        <a:graphic>
          <a:graphicData uri="http://schemas.openxmlformats.org/presentationml/2006/ole">
            <mc:AlternateContent xmlns:mc="http://schemas.openxmlformats.org/markup-compatibility/2006">
              <mc:Choice xmlns:v="urn:schemas-microsoft-com:vml" Requires="v">
                <p:oleObj spid="_x0000_s176158" name="Document" r:id="rId4" imgW="7301323" imgH="3181183" progId="Word.Document.8">
                  <p:embed/>
                </p:oleObj>
              </mc:Choice>
              <mc:Fallback>
                <p:oleObj name="Document" r:id="rId4" imgW="7301323" imgH="3181183" progId="Word.Document.8">
                  <p:embed/>
                  <p:pic>
                    <p:nvPicPr>
                      <p:cNvPr id="0" name=""/>
                      <p:cNvPicPr>
                        <a:picLocks noChangeAspect="1" noChangeArrowheads="1"/>
                      </p:cNvPicPr>
                      <p:nvPr/>
                    </p:nvPicPr>
                    <p:blipFill>
                      <a:blip r:embed="rId5"/>
                      <a:srcRect/>
                      <a:stretch>
                        <a:fillRect/>
                      </a:stretch>
                    </p:blipFill>
                    <p:spPr bwMode="auto">
                      <a:xfrm>
                        <a:off x="914400" y="1143000"/>
                        <a:ext cx="7288213" cy="3168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6159"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297061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3FAADF0-294A-4FD0-A753-4A126AA57FB4}" type="slidenum">
              <a:rPr lang="en-US" altLang="en-US" sz="900">
                <a:latin typeface="Arial Narrow" pitchFamily="34" charset="0"/>
              </a:rPr>
              <a:pPr algn="r"/>
              <a:t>89</a:t>
            </a:fld>
            <a:endParaRPr lang="en-US" altLang="en-US" sz="900">
              <a:latin typeface="Arial Narrow" pitchFamily="34" charset="0"/>
            </a:endParaRPr>
          </a:p>
        </p:txBody>
      </p:sp>
      <p:graphicFrame>
        <p:nvGraphicFramePr>
          <p:cNvPr id="39940" name="Object 4"/>
          <p:cNvGraphicFramePr>
            <a:graphicFrameLocks noChangeAspect="1"/>
          </p:cNvGraphicFramePr>
          <p:nvPr>
            <p:extLst/>
          </p:nvPr>
        </p:nvGraphicFramePr>
        <p:xfrm>
          <a:off x="914400" y="1143000"/>
          <a:ext cx="7301323" cy="2492376"/>
        </p:xfrm>
        <a:graphic>
          <a:graphicData uri="http://schemas.openxmlformats.org/presentationml/2006/ole">
            <mc:AlternateContent xmlns:mc="http://schemas.openxmlformats.org/markup-compatibility/2006">
              <mc:Choice xmlns:v="urn:schemas-microsoft-com:vml" Requires="v">
                <p:oleObj spid="_x0000_s177182" name="Document" r:id="rId4" imgW="7301323" imgH="2492376" progId="Word.Document.8">
                  <p:embed/>
                </p:oleObj>
              </mc:Choice>
              <mc:Fallback>
                <p:oleObj name="Document" r:id="rId4" imgW="7301323" imgH="2492376" progId="Word.Document.8">
                  <p:embed/>
                  <p:pic>
                    <p:nvPicPr>
                      <p:cNvPr id="0" name=""/>
                      <p:cNvPicPr>
                        <a:picLocks noChangeAspect="1" noChangeArrowheads="1"/>
                      </p:cNvPicPr>
                      <p:nvPr/>
                    </p:nvPicPr>
                    <p:blipFill>
                      <a:blip r:embed="rId5"/>
                      <a:srcRect/>
                      <a:stretch>
                        <a:fillRect/>
                      </a:stretch>
                    </p:blipFill>
                    <p:spPr bwMode="auto">
                      <a:xfrm>
                        <a:off x="914400" y="1143000"/>
                        <a:ext cx="7301323" cy="24923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718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407601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C4</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50C7008-F5E2-4371-B41A-6C78909C9209}" type="slidenum">
              <a:rPr lang="en-US" altLang="en-US" sz="900">
                <a:latin typeface="Arial Narrow" pitchFamily="34" charset="0"/>
              </a:rPr>
              <a:pPr algn="r"/>
              <a:t>9</a:t>
            </a:fld>
            <a:endParaRPr lang="en-US" altLang="en-US" sz="900">
              <a:latin typeface="Arial Narrow" pitchFamily="34" charset="0"/>
            </a:endParaRPr>
          </a:p>
        </p:txBody>
      </p:sp>
      <p:graphicFrame>
        <p:nvGraphicFramePr>
          <p:cNvPr id="36866" name="Object 2"/>
          <p:cNvGraphicFramePr>
            <a:graphicFrameLocks noChangeAspect="1"/>
          </p:cNvGraphicFramePr>
          <p:nvPr>
            <p:extLst>
              <p:ext uri="{D42A27DB-BD31-4B8C-83A1-F6EECF244321}">
                <p14:modId xmlns:p14="http://schemas.microsoft.com/office/powerpoint/2010/main" val="3584130570"/>
              </p:ext>
            </p:extLst>
          </p:nvPr>
        </p:nvGraphicFramePr>
        <p:xfrm>
          <a:off x="914400" y="1150938"/>
          <a:ext cx="7288213" cy="4792662"/>
        </p:xfrm>
        <a:graphic>
          <a:graphicData uri="http://schemas.openxmlformats.org/presentationml/2006/ole">
            <mc:AlternateContent xmlns:mc="http://schemas.openxmlformats.org/markup-compatibility/2006">
              <mc:Choice xmlns:v="urn:schemas-microsoft-com:vml" Requires="v">
                <p:oleObj spid="_x0000_s129170" name="Document" r:id="rId4" imgW="7301323" imgH="4812281" progId="Word.Document.8">
                  <p:embed/>
                </p:oleObj>
              </mc:Choice>
              <mc:Fallback>
                <p:oleObj name="Document" r:id="rId4" imgW="7301323" imgH="4812281" progId="Word.Document.8">
                  <p:embed/>
                  <p:pic>
                    <p:nvPicPr>
                      <p:cNvPr id="0" name=""/>
                      <p:cNvPicPr>
                        <a:picLocks noChangeAspect="1" noChangeArrowheads="1"/>
                      </p:cNvPicPr>
                      <p:nvPr/>
                    </p:nvPicPr>
                    <p:blipFill>
                      <a:blip r:embed="rId5"/>
                      <a:srcRect/>
                      <a:stretch>
                        <a:fillRect/>
                      </a:stretch>
                    </p:blipFill>
                    <p:spPr bwMode="auto">
                      <a:xfrm>
                        <a:off x="914400" y="1150938"/>
                        <a:ext cx="7288213" cy="4792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99980941"/>
              </p:ext>
            </p:extLst>
          </p:nvPr>
        </p:nvGraphicFramePr>
        <p:xfrm>
          <a:off x="914400" y="685800"/>
          <a:ext cx="7086283" cy="426495"/>
        </p:xfrm>
        <a:graphic>
          <a:graphicData uri="http://schemas.openxmlformats.org/presentationml/2006/ole">
            <mc:AlternateContent xmlns:mc="http://schemas.openxmlformats.org/markup-compatibility/2006">
              <mc:Choice xmlns:v="urn:schemas-microsoft-com:vml" Requires="v">
                <p:oleObj spid="_x0000_s129171" name="Document" r:id="rId6" imgW="7086283" imgH="426495" progId="Word.Document.12">
                  <p:embed/>
                </p:oleObj>
              </mc:Choice>
              <mc:Fallback>
                <p:oleObj name="Document" r:id="rId6" imgW="7086283" imgH="426495" progId="Word.Document.12">
                  <p:embed/>
                  <p:pic>
                    <p:nvPicPr>
                      <p:cNvPr id="0" name=""/>
                      <p:cNvPicPr/>
                      <p:nvPr/>
                    </p:nvPicPr>
                    <p:blipFill>
                      <a:blip r:embed="rId7"/>
                      <a:stretch>
                        <a:fillRect/>
                      </a:stretch>
                    </p:blipFill>
                    <p:spPr>
                      <a:xfrm>
                        <a:off x="914400" y="685800"/>
                        <a:ext cx="7086283" cy="426495"/>
                      </a:xfrm>
                      <a:prstGeom prst="rect">
                        <a:avLst/>
                      </a:prstGeom>
                    </p:spPr>
                  </p:pic>
                </p:oleObj>
              </mc:Fallback>
            </mc:AlternateContent>
          </a:graphicData>
        </a:graphic>
      </p:graphicFrame>
    </p:spTree>
    <p:extLst>
      <p:ext uri="{BB962C8B-B14F-4D97-AF65-F5344CB8AC3E}">
        <p14:creationId xmlns:p14="http://schemas.microsoft.com/office/powerpoint/2010/main" val="19960049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F7158C6-EE43-49A3-B310-064F85DEB028}" type="slidenum">
              <a:rPr lang="en-US" altLang="en-US" sz="900">
                <a:latin typeface="Arial Narrow" pitchFamily="34" charset="0"/>
              </a:rPr>
              <a:pPr algn="r"/>
              <a:t>90</a:t>
            </a:fld>
            <a:endParaRPr lang="en-US" altLang="en-US" sz="900">
              <a:latin typeface="Arial Narrow" pitchFamily="34" charset="0"/>
            </a:endParaRPr>
          </a:p>
        </p:txBody>
      </p:sp>
      <p:graphicFrame>
        <p:nvGraphicFramePr>
          <p:cNvPr id="40964" name="Object 4"/>
          <p:cNvGraphicFramePr>
            <a:graphicFrameLocks noChangeAspect="1"/>
          </p:cNvGraphicFramePr>
          <p:nvPr>
            <p:extLst/>
          </p:nvPr>
        </p:nvGraphicFramePr>
        <p:xfrm>
          <a:off x="914400" y="1108075"/>
          <a:ext cx="7288213" cy="4987925"/>
        </p:xfrm>
        <a:graphic>
          <a:graphicData uri="http://schemas.openxmlformats.org/presentationml/2006/ole">
            <mc:AlternateContent xmlns:mc="http://schemas.openxmlformats.org/markup-compatibility/2006">
              <mc:Choice xmlns:v="urn:schemas-microsoft-com:vml" Requires="v">
                <p:oleObj spid="_x0000_s178206" name="Document" r:id="rId4" imgW="7301323" imgH="5007437" progId="Word.Document.8">
                  <p:embed/>
                </p:oleObj>
              </mc:Choice>
              <mc:Fallback>
                <p:oleObj name="Document" r:id="rId4" imgW="7301323" imgH="5007437" progId="Word.Document.8">
                  <p:embed/>
                  <p:pic>
                    <p:nvPicPr>
                      <p:cNvPr id="0" name=""/>
                      <p:cNvPicPr>
                        <a:picLocks noChangeAspect="1" noChangeArrowheads="1"/>
                      </p:cNvPicPr>
                      <p:nvPr/>
                    </p:nvPicPr>
                    <p:blipFill>
                      <a:blip r:embed="rId5"/>
                      <a:srcRect/>
                      <a:stretch>
                        <a:fillRect/>
                      </a:stretch>
                    </p:blipFill>
                    <p:spPr bwMode="auto">
                      <a:xfrm>
                        <a:off x="914400" y="1108075"/>
                        <a:ext cx="7288213" cy="4987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820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24784159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AB21AF3-3B7D-4930-BA03-45561AE20AB1}" type="slidenum">
              <a:rPr lang="en-US" altLang="en-US" sz="900">
                <a:latin typeface="Arial Narrow" pitchFamily="34" charset="0"/>
              </a:rPr>
              <a:pPr algn="r"/>
              <a:t>91</a:t>
            </a:fld>
            <a:endParaRPr lang="en-US" altLang="en-US" sz="900">
              <a:latin typeface="Arial Narrow" pitchFamily="34" charset="0"/>
            </a:endParaRPr>
          </a:p>
        </p:txBody>
      </p:sp>
      <p:graphicFrame>
        <p:nvGraphicFramePr>
          <p:cNvPr id="41988" name="Object 4"/>
          <p:cNvGraphicFramePr>
            <a:graphicFrameLocks noChangeAspect="1"/>
          </p:cNvGraphicFramePr>
          <p:nvPr>
            <p:extLst/>
          </p:nvPr>
        </p:nvGraphicFramePr>
        <p:xfrm>
          <a:off x="914400" y="1143000"/>
          <a:ext cx="7288213" cy="2938462"/>
        </p:xfrm>
        <a:graphic>
          <a:graphicData uri="http://schemas.openxmlformats.org/presentationml/2006/ole">
            <mc:AlternateContent xmlns:mc="http://schemas.openxmlformats.org/markup-compatibility/2006">
              <mc:Choice xmlns:v="urn:schemas-microsoft-com:vml" Requires="v">
                <p:oleObj spid="_x0000_s179230" name="Document" r:id="rId4" imgW="7301323" imgH="2949660" progId="Word.Document.8">
                  <p:embed/>
                </p:oleObj>
              </mc:Choice>
              <mc:Fallback>
                <p:oleObj name="Document" r:id="rId4" imgW="7301323" imgH="2949660" progId="Word.Document.8">
                  <p:embed/>
                  <p:pic>
                    <p:nvPicPr>
                      <p:cNvPr id="0" name=""/>
                      <p:cNvPicPr>
                        <a:picLocks noChangeAspect="1" noChangeArrowheads="1"/>
                      </p:cNvPicPr>
                      <p:nvPr/>
                    </p:nvPicPr>
                    <p:blipFill>
                      <a:blip r:embed="rId5"/>
                      <a:srcRect/>
                      <a:stretch>
                        <a:fillRect/>
                      </a:stretch>
                    </p:blipFill>
                    <p:spPr bwMode="auto">
                      <a:xfrm>
                        <a:off x="914400" y="1143000"/>
                        <a:ext cx="7288213" cy="2938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79231"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8340102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4001446-12D6-4471-B57D-2329A919B80F}" type="slidenum">
              <a:rPr lang="en-US" altLang="en-US" sz="900">
                <a:latin typeface="Arial Narrow" pitchFamily="34" charset="0"/>
              </a:rPr>
              <a:pPr algn="r"/>
              <a:t>92</a:t>
            </a:fld>
            <a:endParaRPr lang="en-US" altLang="en-US" sz="900">
              <a:latin typeface="Arial Narrow" pitchFamily="34" charset="0"/>
            </a:endParaRPr>
          </a:p>
        </p:txBody>
      </p:sp>
      <p:graphicFrame>
        <p:nvGraphicFramePr>
          <p:cNvPr id="43012" name="Object 4"/>
          <p:cNvGraphicFramePr>
            <a:graphicFrameLocks noChangeAspect="1"/>
          </p:cNvGraphicFramePr>
          <p:nvPr>
            <p:extLst/>
          </p:nvPr>
        </p:nvGraphicFramePr>
        <p:xfrm>
          <a:off x="914400" y="1117600"/>
          <a:ext cx="7288213" cy="5130800"/>
        </p:xfrm>
        <a:graphic>
          <a:graphicData uri="http://schemas.openxmlformats.org/presentationml/2006/ole">
            <mc:AlternateContent xmlns:mc="http://schemas.openxmlformats.org/markup-compatibility/2006">
              <mc:Choice xmlns:v="urn:schemas-microsoft-com:vml" Requires="v">
                <p:oleObj spid="_x0000_s180254" name="Document" r:id="rId4" imgW="7301323" imgH="5146062" progId="Word.Document.8">
                  <p:embed/>
                </p:oleObj>
              </mc:Choice>
              <mc:Fallback>
                <p:oleObj name="Document" r:id="rId4" imgW="7301323" imgH="5146062" progId="Word.Document.8">
                  <p:embed/>
                  <p:pic>
                    <p:nvPicPr>
                      <p:cNvPr id="0" name=""/>
                      <p:cNvPicPr>
                        <a:picLocks noChangeAspect="1" noChangeArrowheads="1"/>
                      </p:cNvPicPr>
                      <p:nvPr/>
                    </p:nvPicPr>
                    <p:blipFill>
                      <a:blip r:embed="rId5"/>
                      <a:srcRect/>
                      <a:stretch>
                        <a:fillRect/>
                      </a:stretch>
                    </p:blipFill>
                    <p:spPr bwMode="auto">
                      <a:xfrm>
                        <a:off x="914400" y="1117600"/>
                        <a:ext cx="7288213" cy="5130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896482" cy="422230"/>
        </p:xfrm>
        <a:graphic>
          <a:graphicData uri="http://schemas.openxmlformats.org/presentationml/2006/ole">
            <mc:AlternateContent xmlns:mc="http://schemas.openxmlformats.org/markup-compatibility/2006">
              <mc:Choice xmlns:v="urn:schemas-microsoft-com:vml" Requires="v">
                <p:oleObj spid="_x0000_s18025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896482" cy="422230"/>
                      </a:xfrm>
                      <a:prstGeom prst="rect">
                        <a:avLst/>
                      </a:prstGeom>
                    </p:spPr>
                  </p:pic>
                </p:oleObj>
              </mc:Fallback>
            </mc:AlternateContent>
          </a:graphicData>
        </a:graphic>
      </p:graphicFrame>
    </p:spTree>
    <p:extLst>
      <p:ext uri="{BB962C8B-B14F-4D97-AF65-F5344CB8AC3E}">
        <p14:creationId xmlns:p14="http://schemas.microsoft.com/office/powerpoint/2010/main" val="31711202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D0DFD45-BA12-4CFA-A48F-39DF5C95D4CD}" type="slidenum">
              <a:rPr lang="en-US" altLang="en-US" sz="900">
                <a:latin typeface="Arial Narrow" pitchFamily="34" charset="0"/>
              </a:rPr>
              <a:pPr algn="r"/>
              <a:t>93</a:t>
            </a:fld>
            <a:endParaRPr lang="en-US" altLang="en-US" sz="900">
              <a:latin typeface="Arial Narrow" pitchFamily="34" charset="0"/>
            </a:endParaRPr>
          </a:p>
        </p:txBody>
      </p:sp>
      <p:graphicFrame>
        <p:nvGraphicFramePr>
          <p:cNvPr id="44036" name="Object 4"/>
          <p:cNvGraphicFramePr>
            <a:graphicFrameLocks noChangeAspect="1"/>
          </p:cNvGraphicFramePr>
          <p:nvPr>
            <p:extLst/>
          </p:nvPr>
        </p:nvGraphicFramePr>
        <p:xfrm>
          <a:off x="914400" y="1128713"/>
          <a:ext cx="7288213" cy="3976687"/>
        </p:xfrm>
        <a:graphic>
          <a:graphicData uri="http://schemas.openxmlformats.org/presentationml/2006/ole">
            <mc:AlternateContent xmlns:mc="http://schemas.openxmlformats.org/markup-compatibility/2006">
              <mc:Choice xmlns:v="urn:schemas-microsoft-com:vml" Requires="v">
                <p:oleObj spid="_x0000_s181278" name="Document" r:id="rId4" imgW="7301323" imgH="3993491" progId="Word.Document.8">
                  <p:embed/>
                </p:oleObj>
              </mc:Choice>
              <mc:Fallback>
                <p:oleObj name="Document" r:id="rId4" imgW="7301323" imgH="3993491" progId="Word.Document.8">
                  <p:embed/>
                  <p:pic>
                    <p:nvPicPr>
                      <p:cNvPr id="0" name=""/>
                      <p:cNvPicPr>
                        <a:picLocks noChangeAspect="1" noChangeArrowheads="1"/>
                      </p:cNvPicPr>
                      <p:nvPr/>
                    </p:nvPicPr>
                    <p:blipFill>
                      <a:blip r:embed="rId5"/>
                      <a:srcRect/>
                      <a:stretch>
                        <a:fillRect/>
                      </a:stretch>
                    </p:blipFill>
                    <p:spPr bwMode="auto">
                      <a:xfrm>
                        <a:off x="914400" y="1128713"/>
                        <a:ext cx="7288213" cy="3976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048500" cy="771525"/>
        </p:xfrm>
        <a:graphic>
          <a:graphicData uri="http://schemas.openxmlformats.org/presentationml/2006/ole">
            <mc:AlternateContent xmlns:mc="http://schemas.openxmlformats.org/markup-compatibility/2006">
              <mc:Choice xmlns:v="urn:schemas-microsoft-com:vml" Requires="v">
                <p:oleObj spid="_x0000_s181279" name="Document" r:id="rId6" imgW="7063917" imgH="773810" progId="Word.Document.12">
                  <p:embed/>
                </p:oleObj>
              </mc:Choice>
              <mc:Fallback>
                <p:oleObj name="Document" r:id="rId6" imgW="7063917" imgH="773810" progId="Word.Document.12">
                  <p:embed/>
                  <p:pic>
                    <p:nvPicPr>
                      <p:cNvPr id="0" name=""/>
                      <p:cNvPicPr/>
                      <p:nvPr/>
                    </p:nvPicPr>
                    <p:blipFill>
                      <a:blip r:embed="rId7"/>
                      <a:stretch>
                        <a:fillRect/>
                      </a:stretch>
                    </p:blipFill>
                    <p:spPr>
                      <a:xfrm>
                        <a:off x="914400" y="685800"/>
                        <a:ext cx="7048500" cy="771525"/>
                      </a:xfrm>
                      <a:prstGeom prst="rect">
                        <a:avLst/>
                      </a:prstGeom>
                    </p:spPr>
                  </p:pic>
                </p:oleObj>
              </mc:Fallback>
            </mc:AlternateContent>
          </a:graphicData>
        </a:graphic>
      </p:graphicFrame>
    </p:spTree>
    <p:extLst>
      <p:ext uri="{BB962C8B-B14F-4D97-AF65-F5344CB8AC3E}">
        <p14:creationId xmlns:p14="http://schemas.microsoft.com/office/powerpoint/2010/main" val="41275274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46032FC-0DE4-415D-BEB8-CC2535E7DF3C}" type="slidenum">
              <a:rPr lang="en-US" altLang="en-US" sz="900">
                <a:latin typeface="Arial Narrow" pitchFamily="34" charset="0"/>
              </a:rPr>
              <a:pPr algn="r"/>
              <a:t>94</a:t>
            </a:fld>
            <a:endParaRPr lang="en-US" altLang="en-US" sz="900">
              <a:latin typeface="Arial Narrow" pitchFamily="34" charset="0"/>
            </a:endParaRPr>
          </a:p>
        </p:txBody>
      </p:sp>
      <p:graphicFrame>
        <p:nvGraphicFramePr>
          <p:cNvPr id="45060" name="Object 4"/>
          <p:cNvGraphicFramePr>
            <a:graphicFrameLocks noChangeAspect="1"/>
          </p:cNvGraphicFramePr>
          <p:nvPr>
            <p:extLst/>
          </p:nvPr>
        </p:nvGraphicFramePr>
        <p:xfrm>
          <a:off x="914400" y="1096963"/>
          <a:ext cx="7288213" cy="5227637"/>
        </p:xfrm>
        <a:graphic>
          <a:graphicData uri="http://schemas.openxmlformats.org/presentationml/2006/ole">
            <mc:AlternateContent xmlns:mc="http://schemas.openxmlformats.org/markup-compatibility/2006">
              <mc:Choice xmlns:v="urn:schemas-microsoft-com:vml" Requires="v">
                <p:oleObj spid="_x0000_s182302" name="Document" r:id="rId4" imgW="7301323" imgH="5247961" progId="Word.Document.8">
                  <p:embed/>
                </p:oleObj>
              </mc:Choice>
              <mc:Fallback>
                <p:oleObj name="Document" r:id="rId4" imgW="7301323" imgH="5247961" progId="Word.Document.8">
                  <p:embed/>
                  <p:pic>
                    <p:nvPicPr>
                      <p:cNvPr id="0" name=""/>
                      <p:cNvPicPr>
                        <a:picLocks noChangeAspect="1" noChangeArrowheads="1"/>
                      </p:cNvPicPr>
                      <p:nvPr/>
                    </p:nvPicPr>
                    <p:blipFill>
                      <a:blip r:embed="rId5"/>
                      <a:srcRect/>
                      <a:stretch>
                        <a:fillRect/>
                      </a:stretch>
                    </p:blipFill>
                    <p:spPr bwMode="auto">
                      <a:xfrm>
                        <a:off x="914400" y="1096963"/>
                        <a:ext cx="7288213" cy="5227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8230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3274300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8E5A1B94-4DAB-404A-8572-849047312F8F}" type="slidenum">
              <a:rPr lang="en-US" altLang="en-US" sz="900">
                <a:latin typeface="Arial Narrow" pitchFamily="34" charset="0"/>
              </a:rPr>
              <a:pPr algn="r"/>
              <a:t>95</a:t>
            </a:fld>
            <a:endParaRPr lang="en-US" altLang="en-US" sz="900">
              <a:latin typeface="Arial Narrow" pitchFamily="34" charset="0"/>
            </a:endParaRPr>
          </a:p>
        </p:txBody>
      </p:sp>
      <p:graphicFrame>
        <p:nvGraphicFramePr>
          <p:cNvPr id="46084" name="Object 4"/>
          <p:cNvGraphicFramePr>
            <a:graphicFrameLocks noChangeAspect="1"/>
          </p:cNvGraphicFramePr>
          <p:nvPr>
            <p:extLst/>
          </p:nvPr>
        </p:nvGraphicFramePr>
        <p:xfrm>
          <a:off x="914400" y="1143000"/>
          <a:ext cx="7288213" cy="4083050"/>
        </p:xfrm>
        <a:graphic>
          <a:graphicData uri="http://schemas.openxmlformats.org/presentationml/2006/ole">
            <mc:AlternateContent xmlns:mc="http://schemas.openxmlformats.org/markup-compatibility/2006">
              <mc:Choice xmlns:v="urn:schemas-microsoft-com:vml" Requires="v">
                <p:oleObj spid="_x0000_s183326" name="Document" r:id="rId4" imgW="7301323" imgH="4101871" progId="Word.Document.8">
                  <p:embed/>
                </p:oleObj>
              </mc:Choice>
              <mc:Fallback>
                <p:oleObj name="Document" r:id="rId4" imgW="7301323" imgH="4101871" progId="Word.Document.8">
                  <p:embed/>
                  <p:pic>
                    <p:nvPicPr>
                      <p:cNvPr id="0" name=""/>
                      <p:cNvPicPr>
                        <a:picLocks noChangeAspect="1" noChangeArrowheads="1"/>
                      </p:cNvPicPr>
                      <p:nvPr/>
                    </p:nvPicPr>
                    <p:blipFill>
                      <a:blip r:embed="rId5"/>
                      <a:srcRect/>
                      <a:stretch>
                        <a:fillRect/>
                      </a:stretch>
                    </p:blipFill>
                    <p:spPr bwMode="auto">
                      <a:xfrm>
                        <a:off x="914400" y="1143000"/>
                        <a:ext cx="7288213" cy="408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8332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580049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766D32F-CE8F-4853-BABE-8E9131922801}" type="slidenum">
              <a:rPr lang="en-US" altLang="en-US" sz="900">
                <a:latin typeface="Arial Narrow" pitchFamily="34" charset="0"/>
              </a:rPr>
              <a:pPr algn="r"/>
              <a:t>96</a:t>
            </a:fld>
            <a:endParaRPr lang="en-US" altLang="en-US" sz="900">
              <a:latin typeface="Arial Narrow" pitchFamily="34" charset="0"/>
            </a:endParaRPr>
          </a:p>
        </p:txBody>
      </p:sp>
      <p:graphicFrame>
        <p:nvGraphicFramePr>
          <p:cNvPr id="47108" name="Object 4"/>
          <p:cNvGraphicFramePr>
            <a:graphicFrameLocks noChangeAspect="1"/>
          </p:cNvGraphicFramePr>
          <p:nvPr>
            <p:extLst/>
          </p:nvPr>
        </p:nvGraphicFramePr>
        <p:xfrm>
          <a:off x="914400" y="1143000"/>
          <a:ext cx="7616825" cy="4359275"/>
        </p:xfrm>
        <a:graphic>
          <a:graphicData uri="http://schemas.openxmlformats.org/presentationml/2006/ole">
            <mc:AlternateContent xmlns:mc="http://schemas.openxmlformats.org/markup-compatibility/2006">
              <mc:Choice xmlns:v="urn:schemas-microsoft-com:vml" Requires="v">
                <p:oleObj spid="_x0000_s184350" name="Document" r:id="rId4" imgW="7632029" imgH="4374801" progId="Word.Document.8">
                  <p:embed/>
                </p:oleObj>
              </mc:Choice>
              <mc:Fallback>
                <p:oleObj name="Document" r:id="rId4" imgW="7632029" imgH="4374801" progId="Word.Document.8">
                  <p:embed/>
                  <p:pic>
                    <p:nvPicPr>
                      <p:cNvPr id="0" name=""/>
                      <p:cNvPicPr>
                        <a:picLocks noChangeAspect="1" noChangeArrowheads="1"/>
                      </p:cNvPicPr>
                      <p:nvPr/>
                    </p:nvPicPr>
                    <p:blipFill>
                      <a:blip r:embed="rId5"/>
                      <a:srcRect/>
                      <a:stretch>
                        <a:fillRect/>
                      </a:stretch>
                    </p:blipFill>
                    <p:spPr bwMode="auto">
                      <a:xfrm>
                        <a:off x="914400" y="1143000"/>
                        <a:ext cx="7616825" cy="435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37400" cy="771525"/>
        </p:xfrm>
        <a:graphic>
          <a:graphicData uri="http://schemas.openxmlformats.org/presentationml/2006/ole">
            <mc:AlternateContent xmlns:mc="http://schemas.openxmlformats.org/markup-compatibility/2006">
              <mc:Choice xmlns:v="urn:schemas-microsoft-com:vml" Requires="v">
                <p:oleObj spid="_x0000_s184351" name="Document" r:id="rId6" imgW="7152301" imgH="773810" progId="Word.Document.12">
                  <p:embed/>
                </p:oleObj>
              </mc:Choice>
              <mc:Fallback>
                <p:oleObj name="Document" r:id="rId6" imgW="7152301" imgH="773810" progId="Word.Document.12">
                  <p:embed/>
                  <p:pic>
                    <p:nvPicPr>
                      <p:cNvPr id="0" name=""/>
                      <p:cNvPicPr/>
                      <p:nvPr/>
                    </p:nvPicPr>
                    <p:blipFill>
                      <a:blip r:embed="rId7"/>
                      <a:stretch>
                        <a:fillRect/>
                      </a:stretch>
                    </p:blipFill>
                    <p:spPr>
                      <a:xfrm>
                        <a:off x="914400" y="685800"/>
                        <a:ext cx="7137400" cy="771525"/>
                      </a:xfrm>
                      <a:prstGeom prst="rect">
                        <a:avLst/>
                      </a:prstGeom>
                    </p:spPr>
                  </p:pic>
                </p:oleObj>
              </mc:Fallback>
            </mc:AlternateContent>
          </a:graphicData>
        </a:graphic>
      </p:graphicFrame>
    </p:spTree>
    <p:extLst>
      <p:ext uri="{BB962C8B-B14F-4D97-AF65-F5344CB8AC3E}">
        <p14:creationId xmlns:p14="http://schemas.microsoft.com/office/powerpoint/2010/main" val="42841534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8104CF0-F1EA-47AA-9A59-B10EEFF78491}" type="slidenum">
              <a:rPr lang="en-US" altLang="en-US" sz="900">
                <a:latin typeface="Arial Narrow" pitchFamily="34" charset="0"/>
              </a:rPr>
              <a:pPr algn="r"/>
              <a:t>97</a:t>
            </a:fld>
            <a:endParaRPr lang="en-US" altLang="en-US" sz="900">
              <a:latin typeface="Arial Narrow" pitchFamily="34" charset="0"/>
            </a:endParaRPr>
          </a:p>
        </p:txBody>
      </p:sp>
      <p:graphicFrame>
        <p:nvGraphicFramePr>
          <p:cNvPr id="48132" name="Object 4"/>
          <p:cNvGraphicFramePr>
            <a:graphicFrameLocks noChangeAspect="1"/>
          </p:cNvGraphicFramePr>
          <p:nvPr>
            <p:extLst/>
          </p:nvPr>
        </p:nvGraphicFramePr>
        <p:xfrm>
          <a:off x="914400" y="1108075"/>
          <a:ext cx="7596188" cy="5064125"/>
        </p:xfrm>
        <a:graphic>
          <a:graphicData uri="http://schemas.openxmlformats.org/presentationml/2006/ole">
            <mc:AlternateContent xmlns:mc="http://schemas.openxmlformats.org/markup-compatibility/2006">
              <mc:Choice xmlns:v="urn:schemas-microsoft-com:vml" Requires="v">
                <p:oleObj spid="_x0000_s185374" name="Document" r:id="rId4" imgW="7565579" imgH="5074409" progId="Word.Document.8">
                  <p:embed/>
                </p:oleObj>
              </mc:Choice>
              <mc:Fallback>
                <p:oleObj name="Document" r:id="rId4" imgW="7565579" imgH="5074409" progId="Word.Document.8">
                  <p:embed/>
                  <p:pic>
                    <p:nvPicPr>
                      <p:cNvPr id="0" name=""/>
                      <p:cNvPicPr>
                        <a:picLocks noChangeAspect="1" noChangeArrowheads="1"/>
                      </p:cNvPicPr>
                      <p:nvPr/>
                    </p:nvPicPr>
                    <p:blipFill>
                      <a:blip r:embed="rId5"/>
                      <a:srcRect/>
                      <a:stretch>
                        <a:fillRect/>
                      </a:stretch>
                    </p:blipFill>
                    <p:spPr bwMode="auto">
                      <a:xfrm>
                        <a:off x="914400" y="1108075"/>
                        <a:ext cx="7596188" cy="5064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185375"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10891506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23E279A-CAE3-4A54-9B9A-412BC16B2FDD}" type="slidenum">
              <a:rPr lang="en-US" altLang="en-US" sz="900">
                <a:latin typeface="Arial Narrow" pitchFamily="34" charset="0"/>
              </a:rPr>
              <a:pPr algn="r"/>
              <a:t>98</a:t>
            </a:fld>
            <a:endParaRPr lang="en-US" altLang="en-US" sz="900">
              <a:latin typeface="Arial Narrow" pitchFamily="34" charset="0"/>
            </a:endParaRPr>
          </a:p>
        </p:txBody>
      </p:sp>
      <p:graphicFrame>
        <p:nvGraphicFramePr>
          <p:cNvPr id="49156" name="Object 4"/>
          <p:cNvGraphicFramePr>
            <a:graphicFrameLocks noChangeAspect="1"/>
          </p:cNvGraphicFramePr>
          <p:nvPr>
            <p:extLst/>
          </p:nvPr>
        </p:nvGraphicFramePr>
        <p:xfrm>
          <a:off x="914400" y="1143000"/>
          <a:ext cx="7288213" cy="4313237"/>
        </p:xfrm>
        <a:graphic>
          <a:graphicData uri="http://schemas.openxmlformats.org/presentationml/2006/ole">
            <mc:AlternateContent xmlns:mc="http://schemas.openxmlformats.org/markup-compatibility/2006">
              <mc:Choice xmlns:v="urn:schemas-microsoft-com:vml" Requires="v">
                <p:oleObj spid="_x0000_s186398" name="Document" r:id="rId4" imgW="7301323" imgH="4331953" progId="Word.Document.8">
                  <p:embed/>
                </p:oleObj>
              </mc:Choice>
              <mc:Fallback>
                <p:oleObj name="Document" r:id="rId4" imgW="7301323" imgH="4331953" progId="Word.Document.8">
                  <p:embed/>
                  <p:pic>
                    <p:nvPicPr>
                      <p:cNvPr id="0" name=""/>
                      <p:cNvPicPr>
                        <a:picLocks noChangeAspect="1" noChangeArrowheads="1"/>
                      </p:cNvPicPr>
                      <p:nvPr/>
                    </p:nvPicPr>
                    <p:blipFill>
                      <a:blip r:embed="rId5"/>
                      <a:srcRect/>
                      <a:stretch>
                        <a:fillRect/>
                      </a:stretch>
                    </p:blipFill>
                    <p:spPr bwMode="auto">
                      <a:xfrm>
                        <a:off x="914400" y="1143000"/>
                        <a:ext cx="7288213" cy="4313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154862" cy="771525"/>
        </p:xfrm>
        <a:graphic>
          <a:graphicData uri="http://schemas.openxmlformats.org/presentationml/2006/ole">
            <mc:AlternateContent xmlns:mc="http://schemas.openxmlformats.org/markup-compatibility/2006">
              <mc:Choice xmlns:v="urn:schemas-microsoft-com:vml" Requires="v">
                <p:oleObj spid="_x0000_s186399" name="Document" r:id="rId6" imgW="7169978" imgH="773810" progId="Word.Document.12">
                  <p:embed/>
                </p:oleObj>
              </mc:Choice>
              <mc:Fallback>
                <p:oleObj name="Document" r:id="rId6" imgW="7169978" imgH="773810" progId="Word.Document.12">
                  <p:embed/>
                  <p:pic>
                    <p:nvPicPr>
                      <p:cNvPr id="0" name=""/>
                      <p:cNvPicPr/>
                      <p:nvPr/>
                    </p:nvPicPr>
                    <p:blipFill>
                      <a:blip r:embed="rId7"/>
                      <a:stretch>
                        <a:fillRect/>
                      </a:stretch>
                    </p:blipFill>
                    <p:spPr>
                      <a:xfrm>
                        <a:off x="914400" y="685800"/>
                        <a:ext cx="7154862" cy="771525"/>
                      </a:xfrm>
                      <a:prstGeom prst="rect">
                        <a:avLst/>
                      </a:prstGeom>
                    </p:spPr>
                  </p:pic>
                </p:oleObj>
              </mc:Fallback>
            </mc:AlternateContent>
          </a:graphicData>
        </a:graphic>
      </p:graphicFrame>
    </p:spTree>
    <p:extLst>
      <p:ext uri="{BB962C8B-B14F-4D97-AF65-F5344CB8AC3E}">
        <p14:creationId xmlns:p14="http://schemas.microsoft.com/office/powerpoint/2010/main" val="3347230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C19</a:t>
            </a:r>
          </a:p>
        </p:txBody>
      </p:sp>
      <p:sp>
        <p:nvSpPr>
          <p:cNvPr id="4" name="Footer Placeholder 2"/>
          <p:cNvSpPr>
            <a:spLocks noGrp="1"/>
          </p:cNvSpPr>
          <p:nvPr>
            <p:ph type="ftr" sz="quarter" idx="11"/>
          </p:nvPr>
        </p:nvSpPr>
        <p:spPr/>
        <p:txBody>
          <a:bodyPr/>
          <a:lstStyle/>
          <a:p>
            <a:r>
              <a:rPr lang="en-US" altLang="en-US" dirty="0"/>
              <a:t>© 2014, 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8DD6DBC-4B00-4750-AEE4-A7B7D665F94B}" type="slidenum">
              <a:rPr lang="en-US" altLang="en-US" sz="900">
                <a:latin typeface="Arial Narrow" pitchFamily="34" charset="0"/>
              </a:rPr>
              <a:pPr algn="r"/>
              <a:t>99</a:t>
            </a:fld>
            <a:endParaRPr lang="en-US" altLang="en-US" sz="900">
              <a:latin typeface="Arial Narrow" pitchFamily="34" charset="0"/>
            </a:endParaRPr>
          </a:p>
        </p:txBody>
      </p:sp>
      <p:graphicFrame>
        <p:nvGraphicFramePr>
          <p:cNvPr id="50180" name="Object 4"/>
          <p:cNvGraphicFramePr>
            <a:graphicFrameLocks noChangeAspect="1"/>
          </p:cNvGraphicFramePr>
          <p:nvPr>
            <p:extLst/>
          </p:nvPr>
        </p:nvGraphicFramePr>
        <p:xfrm>
          <a:off x="914400" y="1143000"/>
          <a:ext cx="7301323" cy="3178302"/>
        </p:xfrm>
        <a:graphic>
          <a:graphicData uri="http://schemas.openxmlformats.org/presentationml/2006/ole">
            <mc:AlternateContent xmlns:mc="http://schemas.openxmlformats.org/markup-compatibility/2006">
              <mc:Choice xmlns:v="urn:schemas-microsoft-com:vml" Requires="v">
                <p:oleObj spid="_x0000_s187422" name="Document" r:id="rId4" imgW="7301323" imgH="3178302" progId="Word.Document.8">
                  <p:embed/>
                </p:oleObj>
              </mc:Choice>
              <mc:Fallback>
                <p:oleObj name="Document" r:id="rId4" imgW="7301323" imgH="3178302" progId="Word.Document.8">
                  <p:embed/>
                  <p:pic>
                    <p:nvPicPr>
                      <p:cNvPr id="0" name=""/>
                      <p:cNvPicPr>
                        <a:picLocks noChangeAspect="1" noChangeArrowheads="1"/>
                      </p:cNvPicPr>
                      <p:nvPr/>
                    </p:nvPicPr>
                    <p:blipFill>
                      <a:blip r:embed="rId5"/>
                      <a:srcRect/>
                      <a:stretch>
                        <a:fillRect/>
                      </a:stretch>
                    </p:blipFill>
                    <p:spPr bwMode="auto">
                      <a:xfrm>
                        <a:off x="914400" y="1143000"/>
                        <a:ext cx="7301323" cy="31783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918450" cy="771525"/>
        </p:xfrm>
        <a:graphic>
          <a:graphicData uri="http://schemas.openxmlformats.org/presentationml/2006/ole">
            <mc:AlternateContent xmlns:mc="http://schemas.openxmlformats.org/markup-compatibility/2006">
              <mc:Choice xmlns:v="urn:schemas-microsoft-com:vml" Requires="v">
                <p:oleObj spid="_x0000_s187423" name="Document" r:id="rId6" imgW="7935497" imgH="773810" progId="Word.Document.12">
                  <p:embed/>
                </p:oleObj>
              </mc:Choice>
              <mc:Fallback>
                <p:oleObj name="Document" r:id="rId6" imgW="7935497" imgH="773810" progId="Word.Document.12">
                  <p:embed/>
                  <p:pic>
                    <p:nvPicPr>
                      <p:cNvPr id="0" name=""/>
                      <p:cNvPicPr/>
                      <p:nvPr/>
                    </p:nvPicPr>
                    <p:blipFill>
                      <a:blip r:embed="rId7"/>
                      <a:stretch>
                        <a:fillRect/>
                      </a:stretch>
                    </p:blipFill>
                    <p:spPr>
                      <a:xfrm>
                        <a:off x="914400" y="685800"/>
                        <a:ext cx="7918450" cy="771525"/>
                      </a:xfrm>
                      <a:prstGeom prst="rect">
                        <a:avLst/>
                      </a:prstGeom>
                    </p:spPr>
                  </p:pic>
                </p:oleObj>
              </mc:Fallback>
            </mc:AlternateContent>
          </a:graphicData>
        </a:graphic>
      </p:graphicFrame>
    </p:spTree>
    <p:extLst>
      <p:ext uri="{BB962C8B-B14F-4D97-AF65-F5344CB8AC3E}">
        <p14:creationId xmlns:p14="http://schemas.microsoft.com/office/powerpoint/2010/main" val="1575177194"/>
      </p:ext>
    </p:extLst>
  </p:cSld>
  <p:clrMapOvr>
    <a:masterClrMapping/>
  </p:clrMapOvr>
</p:sld>
</file>

<file path=ppt/theme/theme1.xml><?xml version="1.0" encoding="utf-8"?>
<a:theme xmlns:a="http://schemas.openxmlformats.org/drawingml/2006/main" name="8_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8_Master slide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slides</Template>
  <TotalTime>960</TotalTime>
  <Words>3103</Words>
  <Application>Microsoft Office PowerPoint</Application>
  <PresentationFormat>On-screen Show (4:3)</PresentationFormat>
  <Paragraphs>466</Paragraphs>
  <Slides>106</Slides>
  <Notes>86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1" baseType="lpstr">
      <vt:lpstr>Arial</vt:lpstr>
      <vt:lpstr>Arial Narrow</vt:lpstr>
      <vt:lpstr>Times New Roman</vt:lpstr>
      <vt:lpstr>8_Master slides</vt:lpstr>
      <vt:lpstr>Document</vt:lpstr>
      <vt:lpstr>PowerPoint Presentation</vt:lpstr>
      <vt:lpstr>Topics</vt:lpstr>
      <vt:lpstr>MySQL Extensions to PHP</vt:lpstr>
      <vt:lpstr>Database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Processing</vt:lpstr>
      <vt:lpstr>PowerPoint Presentation</vt:lpstr>
      <vt:lpstr>PowerPoint Presentation</vt:lpstr>
      <vt:lpstr>Product Viewer Application</vt:lpstr>
      <vt:lpstr>What?  No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Manager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Manager App</vt:lpstr>
      <vt:lpstr>PowerPoint Presentation</vt:lpstr>
      <vt:lpstr>PowerPoint Presentation</vt:lpstr>
      <vt:lpstr>Product Manager App</vt:lpstr>
      <vt:lpstr>PowerPoint Presentation</vt:lpstr>
      <vt:lpstr>PowerPoint Presentation</vt:lpstr>
      <vt:lpstr>PowerPoint Presentation</vt:lpstr>
      <vt:lpstr>Product Manager App</vt:lpstr>
      <vt:lpstr>PowerPoint Presentation</vt:lpstr>
      <vt:lpstr>PowerPoint Presentation</vt:lpstr>
      <vt:lpstr>PowerPoint Presentation</vt:lpstr>
      <vt:lpstr>Product Manager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Catalog App</vt:lpstr>
      <vt:lpstr>PowerPoint Presentation</vt:lpstr>
      <vt:lpstr>PowerPoint Presentation</vt:lpstr>
      <vt:lpstr>Product Catalog App</vt:lpstr>
      <vt:lpstr>PowerPoint Presentation</vt:lpstr>
      <vt:lpstr>PowerPoint Presentation</vt:lpstr>
      <vt:lpstr>PowerPoint Presentation</vt:lpstr>
      <vt:lpstr>PowerPoint Presentation</vt:lpstr>
      <vt:lpstr>Product Catalog App</vt:lpstr>
      <vt:lpstr>PowerPoint Presentation</vt:lpstr>
      <vt:lpstr>PowerPoint Presentation</vt:lpstr>
      <vt:lpstr>PowerPoint Presentation</vt:lpstr>
      <vt:lpstr>PowerPoint Presentation</vt:lpstr>
      <vt:lpstr>PowerPoint Presentation</vt:lpstr>
      <vt:lpstr>Lab 5</vt:lpstr>
      <vt:lpstr>Lab 5</vt:lpstr>
      <vt:lpstr>Lab 5</vt:lpstr>
      <vt:lpstr>Lab 5</vt:lpstr>
      <vt:lpstr>Chapter 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vt:lpstr>
      <vt:lpstr>Lab 5</vt:lpstr>
      <vt:lpstr>Next Time</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Amanda Akins</cp:lastModifiedBy>
  <cp:revision>101</cp:revision>
  <dcterms:created xsi:type="dcterms:W3CDTF">2010-12-01T00:31:42Z</dcterms:created>
  <dcterms:modified xsi:type="dcterms:W3CDTF">2016-10-30T02:39:39Z</dcterms:modified>
</cp:coreProperties>
</file>