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50"/>
  </p:notesMasterIdLst>
  <p:sldIdLst>
    <p:sldId id="256" r:id="rId2"/>
    <p:sldId id="30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10" r:id="rId27"/>
    <p:sldId id="313" r:id="rId28"/>
    <p:sldId id="285" r:id="rId29"/>
    <p:sldId id="286" r:id="rId30"/>
    <p:sldId id="287" r:id="rId31"/>
    <p:sldId id="288" r:id="rId32"/>
    <p:sldId id="311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12" r:id="rId41"/>
    <p:sldId id="301" r:id="rId42"/>
    <p:sldId id="302" r:id="rId43"/>
    <p:sldId id="303" r:id="rId44"/>
    <p:sldId id="304" r:id="rId45"/>
    <p:sldId id="305" r:id="rId46"/>
    <p:sldId id="306" r:id="rId47"/>
    <p:sldId id="308" r:id="rId48"/>
    <p:sldId id="309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9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FEA9F1-4F23-4F2B-89A1-2C20304B4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1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594514-DF2A-45AD-8C10-75BCE49D45A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47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421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3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15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25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526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128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965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05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88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42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159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5379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094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770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7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869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434231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466348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682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96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1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* All of the fields in the</a:t>
            </a:r>
            <a:r>
              <a:rPr lang="en-US" altLang="en-US" baseline="0" dirty="0"/>
              <a:t> “products” 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667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777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89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75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943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612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55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922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867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964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421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10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4706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761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825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771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111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19AB5-2B3E-42FD-B097-E23D827DDDE3}" type="slidenum">
              <a:rPr lang="en-US" altLang="en-US" smtClean="0">
                <a:latin typeface="Arial" panose="020B0604020202020204" pitchFamily="34" charset="0"/>
              </a:rPr>
              <a:pPr/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5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8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61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49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73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4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5F49F85-B8E4-4F47-810D-0D11CD0630C6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A000-2D89-45A0-B390-B2B7EFD1F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91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C18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44F11EB0-DFCA-4878-A9AE-C6E67A0CBF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9.xml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notesSlide" Target="../notesSlides/notesSlide10.xml"/><Relationship Id="rId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notesSlide" Target="../notesSlides/notesSlide15.xml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16.xml"/><Relationship Id="rId7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png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notesSlide" Target="../notesSlides/notesSlide17.xml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pn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notesSlide" Target="../notesSlides/notesSlide18.xml"/><Relationship Id="rId7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png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19.xml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png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54.e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notesSlide" Target="../notesSlides/notesSlide22.xml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png"/><Relationship Id="rId5" Type="http://schemas.openxmlformats.org/officeDocument/2006/relationships/image" Target="../media/image56.e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notesSlide" Target="../notesSlides/notesSlide23.xml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1.png"/><Relationship Id="rId5" Type="http://schemas.openxmlformats.org/officeDocument/2006/relationships/image" Target="../media/image59.emf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notesSlide" Target="../notesSlides/notesSlide24.xml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png"/><Relationship Id="rId5" Type="http://schemas.openxmlformats.org/officeDocument/2006/relationships/image" Target="../media/image62.e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65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notesSlide" Target="../notesSlides/notesSlide28.xml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9.png"/><Relationship Id="rId5" Type="http://schemas.openxmlformats.org/officeDocument/2006/relationships/image" Target="../media/image67.e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notesSlide" Target="../notesSlides/notesSlide29.xml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2.png"/><Relationship Id="rId5" Type="http://schemas.openxmlformats.org/officeDocument/2006/relationships/image" Target="../media/image70.e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notesSlide" Target="../notesSlides/notesSlide30.xml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5.png"/><Relationship Id="rId5" Type="http://schemas.openxmlformats.org/officeDocument/2006/relationships/image" Target="../media/image73.emf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notesSlide" Target="../notesSlides/notesSlide32.xml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8.png"/><Relationship Id="rId5" Type="http://schemas.openxmlformats.org/officeDocument/2006/relationships/image" Target="../media/image76.emf"/><Relationship Id="rId4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notesSlide" Target="../notesSlides/notesSlide33.xml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png"/><Relationship Id="rId5" Type="http://schemas.openxmlformats.org/officeDocument/2006/relationships/image" Target="../media/image79.emf"/><Relationship Id="rId4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notesSlide" Target="../notesSlides/notesSlide34.xml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4.png"/><Relationship Id="rId5" Type="http://schemas.openxmlformats.org/officeDocument/2006/relationships/image" Target="../media/image82.emf"/><Relationship Id="rId4" Type="http://schemas.openxmlformats.org/officeDocument/2006/relationships/oleObject" Target="../embeddings/oleObject3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notesSlide" Target="../notesSlides/notesSlide35.xml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7.png"/><Relationship Id="rId5" Type="http://schemas.openxmlformats.org/officeDocument/2006/relationships/image" Target="../media/image85.emf"/><Relationship Id="rId4" Type="http://schemas.openxmlformats.org/officeDocument/2006/relationships/oleObject" Target="../embeddings/oleObject3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notesSlide" Target="../notesSlides/notesSlide36.xml"/><Relationship Id="rId7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0.png"/><Relationship Id="rId5" Type="http://schemas.openxmlformats.org/officeDocument/2006/relationships/image" Target="../media/image88.emf"/><Relationship Id="rId4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notesSlide" Target="../notesSlides/notesSlide37.xml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3.png"/><Relationship Id="rId5" Type="http://schemas.openxmlformats.org/officeDocument/2006/relationships/image" Target="../media/image91.emf"/><Relationship Id="rId4" Type="http://schemas.openxmlformats.org/officeDocument/2006/relationships/oleObject" Target="../embeddings/oleObject3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notesSlide" Target="../notesSlides/notesSlide38.xml"/><Relationship Id="rId7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6.png"/><Relationship Id="rId5" Type="http://schemas.openxmlformats.org/officeDocument/2006/relationships/image" Target="../media/image94.emf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0" Type="http://schemas.openxmlformats.org/officeDocument/2006/relationships/image" Target="../media/image6.emf"/><Relationship Id="rId4" Type="http://schemas.openxmlformats.org/officeDocument/2006/relationships/oleObject" Target="../embeddings/oleObject3.bin"/><Relationship Id="rId9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34.docx"/><Relationship Id="rId5" Type="http://schemas.openxmlformats.org/officeDocument/2006/relationships/image" Target="../media/image97.e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0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Word_Document35.docx"/><Relationship Id="rId5" Type="http://schemas.openxmlformats.org/officeDocument/2006/relationships/image" Target="../media/image99.emf"/><Relationship Id="rId4" Type="http://schemas.openxmlformats.org/officeDocument/2006/relationships/oleObject" Target="../embeddings/oleObject3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package" Target="../embeddings/Microsoft_Word_Document36.docx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3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package" Target="../embeddings/Microsoft_Word_Document37.docx"/><Relationship Id="rId5" Type="http://schemas.openxmlformats.org/officeDocument/2006/relationships/image" Target="../media/image103.emf"/><Relationship Id="rId4" Type="http://schemas.openxmlformats.org/officeDocument/2006/relationships/oleObject" Target="../embeddings/oleObject4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0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package" Target="../embeddings/Microsoft_Word_Document38.docx"/><Relationship Id="rId5" Type="http://schemas.openxmlformats.org/officeDocument/2006/relationships/image" Target="../media/image105.emf"/><Relationship Id="rId4" Type="http://schemas.openxmlformats.org/officeDocument/2006/relationships/oleObject" Target="../embeddings/oleObject4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0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package" Target="../embeddings/Microsoft_Word_Document39.docx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4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4.xml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5.xml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6.xml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7.xml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8.xml"/><Relationship Id="rId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078831A-1B9B-4C40-8EFE-061DF2C4EE0C}" type="slidenum">
              <a:rPr lang="en-US" altLang="en-US" sz="900">
                <a:latin typeface="Arial Narrow" pitchFamily="34" charset="0"/>
              </a:rPr>
              <a:pPr algn="r"/>
              <a:t>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199359"/>
              </p:ext>
            </p:extLst>
          </p:nvPr>
        </p:nvGraphicFramePr>
        <p:xfrm>
          <a:off x="914400" y="1603375"/>
          <a:ext cx="7410450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Document" r:id="rId4" imgW="7443732" imgH="3334891" progId="Word.Document.8">
                  <p:embed/>
                </p:oleObj>
              </mc:Choice>
              <mc:Fallback>
                <p:oleObj name="Document" r:id="rId4" imgW="7443732" imgH="333489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3375"/>
                        <a:ext cx="7410450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2B252B0-88F6-4C7C-950E-10221027BE43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32980"/>
              </p:ext>
            </p:extLst>
          </p:nvPr>
        </p:nvGraphicFramePr>
        <p:xfrm>
          <a:off x="908050" y="1146175"/>
          <a:ext cx="732155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Document" r:id="rId4" imgW="7301323" imgH="2592835" progId="Word.Document.8">
                  <p:embed/>
                </p:oleObj>
              </mc:Choice>
              <mc:Fallback>
                <p:oleObj name="Document" r:id="rId4" imgW="7301323" imgH="25928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46175"/>
                        <a:ext cx="732155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742" y="3200400"/>
            <a:ext cx="2742858" cy="1357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22550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172ADDD-2261-477C-98E6-C19F1E45A3E1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41732"/>
              </p:ext>
            </p:extLst>
          </p:nvPr>
        </p:nvGraphicFramePr>
        <p:xfrm>
          <a:off x="904875" y="1144588"/>
          <a:ext cx="72898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Document" r:id="rId4" imgW="7301323" imgH="1705632" progId="Word.Document.8">
                  <p:embed/>
                </p:oleObj>
              </mc:Choice>
              <mc:Fallback>
                <p:oleObj name="Document" r:id="rId4" imgW="7301323" imgH="1705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4588"/>
                        <a:ext cx="7289800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362371"/>
            <a:ext cx="2557143" cy="1371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663232"/>
              </p:ext>
            </p:extLst>
          </p:nvPr>
        </p:nvGraphicFramePr>
        <p:xfrm>
          <a:off x="914400" y="685800"/>
          <a:ext cx="7340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Document" r:id="rId7" imgW="7357209" imgH="773810" progId="Word.Document.12">
                  <p:embed/>
                </p:oleObj>
              </mc:Choice>
              <mc:Fallback>
                <p:oleObj name="Document" r:id="rId7" imgW="7357209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40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EE69CDA-4AFB-447B-BAF0-5D5884892167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98924"/>
              </p:ext>
            </p:extLst>
          </p:nvPr>
        </p:nvGraphicFramePr>
        <p:xfrm>
          <a:off x="914400" y="1500188"/>
          <a:ext cx="7404100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Document" r:id="rId4" imgW="7422416" imgH="3833622" progId="Word.Document.8">
                  <p:embed/>
                </p:oleObj>
              </mc:Choice>
              <mc:Fallback>
                <p:oleObj name="Document" r:id="rId4" imgW="7422416" imgH="38336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0188"/>
                        <a:ext cx="7404100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24118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A8B120E-1615-4A11-AD78-9B09969291BD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25735"/>
              </p:ext>
            </p:extLst>
          </p:nvPr>
        </p:nvGraphicFramePr>
        <p:xfrm>
          <a:off x="914400" y="1447800"/>
          <a:ext cx="7301323" cy="375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Document" r:id="rId4" imgW="7301323" imgH="3755848" progId="Word.Document.8">
                  <p:embed/>
                </p:oleObj>
              </mc:Choice>
              <mc:Fallback>
                <p:oleObj name="Document" r:id="rId4" imgW="7301323" imgH="37558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01323" cy="3755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97147"/>
              </p:ext>
            </p:extLst>
          </p:nvPr>
        </p:nvGraphicFramePr>
        <p:xfrm>
          <a:off x="914400" y="684213"/>
          <a:ext cx="7510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3" name="Document" r:id="rId6" imgW="7530371" imgH="782807" progId="Word.Document.12">
                  <p:embed/>
                </p:oleObj>
              </mc:Choice>
              <mc:Fallback>
                <p:oleObj name="Document" r:id="rId6" imgW="7530371" imgH="782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4213"/>
                        <a:ext cx="7510463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DFDAB9B-5CE7-4CAD-8103-0328264CEB51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00812"/>
              </p:ext>
            </p:extLst>
          </p:nvPr>
        </p:nvGraphicFramePr>
        <p:xfrm>
          <a:off x="914400" y="1447800"/>
          <a:ext cx="728821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Document" r:id="rId4" imgW="7301323" imgH="4051462" progId="Word.Document.8">
                  <p:embed/>
                </p:oleObj>
              </mc:Choice>
              <mc:Fallback>
                <p:oleObj name="Document" r:id="rId4" imgW="7301323" imgH="40514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28821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48264"/>
              </p:ext>
            </p:extLst>
          </p:nvPr>
        </p:nvGraphicFramePr>
        <p:xfrm>
          <a:off x="914400" y="685800"/>
          <a:ext cx="7401943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Document" r:id="rId6" imgW="7401943" imgH="777049" progId="Word.Document.12">
                  <p:embed/>
                </p:oleObj>
              </mc:Choice>
              <mc:Fallback>
                <p:oleObj name="Document" r:id="rId6" imgW="7401943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01943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F2F0FE9-2CEC-4AE6-AC94-530CC6FF9216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2101"/>
              </p:ext>
            </p:extLst>
          </p:nvPr>
        </p:nvGraphicFramePr>
        <p:xfrm>
          <a:off x="914400" y="1506538"/>
          <a:ext cx="7288213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Document" r:id="rId4" imgW="7301323" imgH="4611004" progId="Word.Document.8">
                  <p:embed/>
                </p:oleObj>
              </mc:Choice>
              <mc:Fallback>
                <p:oleObj name="Document" r:id="rId4" imgW="7301323" imgH="46110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6538"/>
                        <a:ext cx="7288213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96412"/>
              </p:ext>
            </p:extLst>
          </p:nvPr>
        </p:nvGraphicFramePr>
        <p:xfrm>
          <a:off x="914400" y="685800"/>
          <a:ext cx="7677198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Document" r:id="rId6" imgW="7677198" imgH="777049" progId="Word.Document.12">
                  <p:embed/>
                </p:oleObj>
              </mc:Choice>
              <mc:Fallback>
                <p:oleObj name="Document" r:id="rId6" imgW="7677198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677198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04EF8CC-E327-4406-9082-FFC991E6C480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288019"/>
              </p:ext>
            </p:extLst>
          </p:nvPr>
        </p:nvGraphicFramePr>
        <p:xfrm>
          <a:off x="914400" y="1144588"/>
          <a:ext cx="72882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Document" r:id="rId4" imgW="7301323" imgH="1935714" progId="Word.Document.8">
                  <p:embed/>
                </p:oleObj>
              </mc:Choice>
              <mc:Fallback>
                <p:oleObj name="Document" r:id="rId4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228" y="2590802"/>
            <a:ext cx="6952372" cy="18878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29394"/>
              </p:ext>
            </p:extLst>
          </p:nvPr>
        </p:nvGraphicFramePr>
        <p:xfrm>
          <a:off x="914400" y="685800"/>
          <a:ext cx="75453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Document" r:id="rId7" imgW="7561396" imgH="773810" progId="Word.Document.12">
                  <p:embed/>
                </p:oleObj>
              </mc:Choice>
              <mc:Fallback>
                <p:oleObj name="Document" r:id="rId7" imgW="756139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5453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CFDF693-3750-44EB-AB62-62076A1CC0E2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271700"/>
              </p:ext>
            </p:extLst>
          </p:nvPr>
        </p:nvGraphicFramePr>
        <p:xfrm>
          <a:off x="914400" y="1144588"/>
          <a:ext cx="72882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Document" r:id="rId4" imgW="7301323" imgH="1935714" progId="Word.Document.8">
                  <p:embed/>
                </p:oleObj>
              </mc:Choice>
              <mc:Fallback>
                <p:oleObj name="Document" r:id="rId4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800" y="2601896"/>
            <a:ext cx="6963800" cy="10965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50046"/>
              </p:ext>
            </p:extLst>
          </p:nvPr>
        </p:nvGraphicFramePr>
        <p:xfrm>
          <a:off x="912328" y="685800"/>
          <a:ext cx="7312837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Document" r:id="rId7" imgW="7312837" imgH="426495" progId="Word.Document.12">
                  <p:embed/>
                </p:oleObj>
              </mc:Choice>
              <mc:Fallback>
                <p:oleObj name="Document" r:id="rId7" imgW="7312837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328" y="685800"/>
                        <a:ext cx="7312837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3233600-401A-4BA8-8157-4C8048496F1B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15418"/>
              </p:ext>
            </p:extLst>
          </p:nvPr>
        </p:nvGraphicFramePr>
        <p:xfrm>
          <a:off x="904875" y="1482725"/>
          <a:ext cx="72898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Document" r:id="rId4" imgW="7301323" imgH="2635323" progId="Word.Document.8">
                  <p:embed/>
                </p:oleObj>
              </mc:Choice>
              <mc:Fallback>
                <p:oleObj name="Document" r:id="rId4" imgW="7301323" imgH="26353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82725"/>
                        <a:ext cx="7289800" cy="262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276600"/>
            <a:ext cx="4560000" cy="1097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02855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Document" r:id="rId7" imgW="5956042" imgH="777049" progId="Word.Document.12">
                  <p:embed/>
                </p:oleObj>
              </mc:Choice>
              <mc:Fallback>
                <p:oleObj name="Document" r:id="rId7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35628D4-AACE-4B1B-80AF-CB012ED22272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073316"/>
              </p:ext>
            </p:extLst>
          </p:nvPr>
        </p:nvGraphicFramePr>
        <p:xfrm>
          <a:off x="908050" y="1454150"/>
          <a:ext cx="732155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Document" r:id="rId4" imgW="7301323" imgH="2056337" progId="Word.Document.8">
                  <p:embed/>
                </p:oleObj>
              </mc:Choice>
              <mc:Fallback>
                <p:oleObj name="Document" r:id="rId4" imgW="7301323" imgH="20563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454150"/>
                        <a:ext cx="732155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714" y="2670914"/>
            <a:ext cx="3314286" cy="8342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65198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Document" r:id="rId7" imgW="5956042" imgH="777049" progId="Word.Document.12">
                  <p:embed/>
                </p:oleObj>
              </mc:Choice>
              <mc:Fallback>
                <p:oleObj name="Document" r:id="rId7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Topics</a:t>
            </a:r>
            <a:endParaRPr lang="en-US" sz="40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Review of SQL data manipulation statements</a:t>
            </a:r>
          </a:p>
          <a:p>
            <a:pPr lvl="1" eaLnBrk="1" hangingPunct="1">
              <a:defRPr/>
            </a:pPr>
            <a:r>
              <a:rPr lang="en-US" sz="2400" dirty="0"/>
              <a:t>Select </a:t>
            </a:r>
          </a:p>
          <a:p>
            <a:pPr lvl="1" eaLnBrk="1" hangingPunct="1">
              <a:defRPr/>
            </a:pPr>
            <a:r>
              <a:rPr lang="en-US" sz="2400" dirty="0"/>
              <a:t>Insert</a:t>
            </a:r>
          </a:p>
          <a:p>
            <a:pPr lvl="1" eaLnBrk="1" hangingPunct="1">
              <a:defRPr/>
            </a:pPr>
            <a:r>
              <a:rPr lang="en-US" sz="2400" dirty="0"/>
              <a:t>Update</a:t>
            </a:r>
          </a:p>
          <a:p>
            <a:pPr lvl="1" eaLnBrk="1" hangingPunct="1">
              <a:defRPr/>
            </a:pPr>
            <a:r>
              <a:rPr lang="en-US" sz="2400" dirty="0"/>
              <a:t>Delete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3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E84743D-30F4-48CE-B9FF-28786FE24B99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51071"/>
              </p:ext>
            </p:extLst>
          </p:nvPr>
        </p:nvGraphicFramePr>
        <p:xfrm>
          <a:off x="914400" y="1119187"/>
          <a:ext cx="73215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Document" r:id="rId4" imgW="7301323" imgH="1705632" progId="Word.Document.8">
                  <p:embed/>
                </p:oleObj>
              </mc:Choice>
              <mc:Fallback>
                <p:oleObj name="Document" r:id="rId4" imgW="7301323" imgH="1705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7"/>
                        <a:ext cx="73215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7400" y="2335600"/>
            <a:ext cx="4560000" cy="5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72379"/>
              </p:ext>
            </p:extLst>
          </p:nvPr>
        </p:nvGraphicFramePr>
        <p:xfrm>
          <a:off x="914400" y="685800"/>
          <a:ext cx="7305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Document" r:id="rId7" imgW="7329792" imgH="773090" progId="Word.Document.12">
                  <p:embed/>
                </p:oleObj>
              </mc:Choice>
              <mc:Fallback>
                <p:oleObj name="Document" r:id="rId7" imgW="7329792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56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A36DBA3-E28D-443D-8032-86D904DE3A2B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07183"/>
              </p:ext>
            </p:extLst>
          </p:nvPr>
        </p:nvGraphicFramePr>
        <p:xfrm>
          <a:off x="914400" y="1447800"/>
          <a:ext cx="7422416" cy="247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Document" r:id="rId4" imgW="7422416" imgH="2472213" progId="Word.Document.8">
                  <p:embed/>
                </p:oleObj>
              </mc:Choice>
              <mc:Fallback>
                <p:oleObj name="Document" r:id="rId4" imgW="7422416" imgH="24722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422416" cy="247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29973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5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C3B4EF9-A1AF-4491-B111-D9F5C815AD7B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289523"/>
              </p:ext>
            </p:extLst>
          </p:nvPr>
        </p:nvGraphicFramePr>
        <p:xfrm>
          <a:off x="914400" y="1143000"/>
          <a:ext cx="7422416" cy="201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Document" r:id="rId4" imgW="7422416" imgH="2012048" progId="Word.Document.8">
                  <p:embed/>
                </p:oleObj>
              </mc:Choice>
              <mc:Fallback>
                <p:oleObj name="Document" r:id="rId4" imgW="7422416" imgH="2012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22416" cy="201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2394"/>
              </p:ext>
            </p:extLst>
          </p:nvPr>
        </p:nvGraphicFramePr>
        <p:xfrm>
          <a:off x="914400" y="685800"/>
          <a:ext cx="6912400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Document" r:id="rId6" imgW="6912400" imgH="426495" progId="Word.Document.12">
                  <p:embed/>
                </p:oleObj>
              </mc:Choice>
              <mc:Fallback>
                <p:oleObj name="Document" r:id="rId6" imgW="6912400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12400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42936E2-0140-450A-93A6-6D2033EB3090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475"/>
              </p:ext>
            </p:extLst>
          </p:nvPr>
        </p:nvGraphicFramePr>
        <p:xfrm>
          <a:off x="914400" y="1144588"/>
          <a:ext cx="72898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Document" r:id="rId4" imgW="7301323" imgH="2978465" progId="Word.Document.8">
                  <p:embed/>
                </p:oleObj>
              </mc:Choice>
              <mc:Fallback>
                <p:oleObj name="Document" r:id="rId4" imgW="7301323" imgH="29784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98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256" y="3581400"/>
            <a:ext cx="3817144" cy="13942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5845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4552BB2-EC34-470B-9214-D96C836ED744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719319"/>
              </p:ext>
            </p:extLst>
          </p:nvPr>
        </p:nvGraphicFramePr>
        <p:xfrm>
          <a:off x="904875" y="1144588"/>
          <a:ext cx="72898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Document" r:id="rId4" imgW="7301323" imgH="1935714" progId="Word.Document.8">
                  <p:embed/>
                </p:oleObj>
              </mc:Choice>
              <mc:Fallback>
                <p:oleObj name="Document" r:id="rId4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4588"/>
                        <a:ext cx="7289800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3620" y="2556685"/>
            <a:ext cx="4194286" cy="14057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58510"/>
              </p:ext>
            </p:extLst>
          </p:nvPr>
        </p:nvGraphicFramePr>
        <p:xfrm>
          <a:off x="914400" y="685800"/>
          <a:ext cx="6924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Document" r:id="rId7" imgW="6939096" imgH="773810" progId="Word.Document.12">
                  <p:embed/>
                </p:oleObj>
              </mc:Choice>
              <mc:Fallback>
                <p:oleObj name="Document" r:id="rId7" imgW="693909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246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F632F0B-6D64-4D33-918D-426FD02AB529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853824"/>
              </p:ext>
            </p:extLst>
          </p:nvPr>
        </p:nvGraphicFramePr>
        <p:xfrm>
          <a:off x="914400" y="1119188"/>
          <a:ext cx="7288213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Document" r:id="rId4" imgW="7301323" imgH="1935714" progId="Word.Document.8">
                  <p:embed/>
                </p:oleObj>
              </mc:Choice>
              <mc:Fallback>
                <p:oleObj name="Document" r:id="rId4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8"/>
                        <a:ext cx="7288213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886" y="2552942"/>
            <a:ext cx="3885714" cy="19428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80631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Lab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Because many of you did the exercises in the book last term, the starting files for lab 4 create a new database that we’ll use to practice our SQL</a:t>
            </a:r>
          </a:p>
          <a:p>
            <a:pPr lvl="1" eaLnBrk="1" hangingPunct="1">
              <a:defRPr/>
            </a:pPr>
            <a:r>
              <a:rPr lang="en-US" sz="2000" dirty="0"/>
              <a:t>Download and unzip the file</a:t>
            </a:r>
          </a:p>
          <a:p>
            <a:pPr lvl="1" eaLnBrk="1" hangingPunct="1">
              <a:defRPr/>
            </a:pPr>
            <a:r>
              <a:rPr lang="en-US" sz="2000" dirty="0"/>
              <a:t>Open it in </a:t>
            </a:r>
            <a:r>
              <a:rPr lang="en-US" sz="2000" dirty="0" err="1"/>
              <a:t>Mysql</a:t>
            </a:r>
            <a:r>
              <a:rPr lang="en-US" sz="2000" dirty="0"/>
              <a:t> Workbench or </a:t>
            </a:r>
            <a:r>
              <a:rPr lang="en-US" sz="2000" dirty="0" err="1"/>
              <a:t>phpMyAdmin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Review the contents of the file.</a:t>
            </a:r>
          </a:p>
          <a:p>
            <a:pPr lvl="2" eaLnBrk="1" hangingPunct="1">
              <a:defRPr/>
            </a:pPr>
            <a:r>
              <a:rPr lang="en-US" sz="1600" dirty="0"/>
              <a:t>What’s the name of the </a:t>
            </a:r>
            <a:r>
              <a:rPr lang="en-US" sz="1600" dirty="0" err="1"/>
              <a:t>db</a:t>
            </a:r>
            <a:r>
              <a:rPr lang="en-US" sz="1600" dirty="0"/>
              <a:t>?</a:t>
            </a:r>
          </a:p>
          <a:p>
            <a:pPr lvl="2" eaLnBrk="1" hangingPunct="1">
              <a:defRPr/>
            </a:pPr>
            <a:r>
              <a:rPr lang="en-US" sz="1600" dirty="0"/>
              <a:t>What’s the name of the first table?</a:t>
            </a:r>
          </a:p>
          <a:p>
            <a:pPr lvl="2" eaLnBrk="1" hangingPunct="1">
              <a:defRPr/>
            </a:pPr>
            <a:r>
              <a:rPr lang="en-US" sz="1600" dirty="0"/>
              <a:t>What are the fields in that table? Datatypes? Attributes?</a:t>
            </a:r>
          </a:p>
          <a:p>
            <a:pPr lvl="2" eaLnBrk="1" hangingPunct="1">
              <a:defRPr/>
            </a:pPr>
            <a:r>
              <a:rPr lang="en-US" sz="1600" dirty="0"/>
              <a:t>What is it’s primary key?</a:t>
            </a:r>
          </a:p>
          <a:p>
            <a:pPr lvl="2" eaLnBrk="1" hangingPunct="1">
              <a:defRPr/>
            </a:pPr>
            <a:r>
              <a:rPr lang="en-US" sz="1600" dirty="0"/>
              <a:t>Answer the same questions for the second table?</a:t>
            </a:r>
          </a:p>
          <a:p>
            <a:pPr lvl="2" eaLnBrk="1" hangingPunct="1">
              <a:defRPr/>
            </a:pPr>
            <a:r>
              <a:rPr lang="en-US" sz="1600" dirty="0"/>
              <a:t>How is the second table related to the first?</a:t>
            </a:r>
          </a:p>
          <a:p>
            <a:pPr lvl="2" eaLnBrk="1" hangingPunct="1">
              <a:defRPr/>
            </a:pPr>
            <a:r>
              <a:rPr lang="en-US" sz="1600" dirty="0"/>
              <a:t>Other questions? </a:t>
            </a:r>
          </a:p>
          <a:p>
            <a:pPr lvl="1" eaLnBrk="1" hangingPunct="1">
              <a:defRPr/>
            </a:pPr>
            <a:r>
              <a:rPr lang="en-US" sz="2000" dirty="0"/>
              <a:t>Create the database on your machine</a:t>
            </a:r>
          </a:p>
          <a:p>
            <a:pPr lvl="2" eaLnBrk="1" hangingPunct="1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994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Lab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Asks you to write a bunch of SQL statements to get the data described in English.  Ask questions if you don’t know what I’m asking you for.</a:t>
            </a:r>
          </a:p>
          <a:p>
            <a:pPr lvl="1" eaLnBrk="1" hangingPunct="1">
              <a:defRPr/>
            </a:pPr>
            <a:r>
              <a:rPr lang="en-US" sz="2000" dirty="0"/>
              <a:t>At this point you should be able to do questions </a:t>
            </a:r>
            <a:r>
              <a:rPr lang="en-US" sz="2000"/>
              <a:t>1 – 4 and question 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003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CEC6935-F2AB-424D-9468-B26B56A47CA8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6842"/>
              </p:ext>
            </p:extLst>
          </p:nvPr>
        </p:nvGraphicFramePr>
        <p:xfrm>
          <a:off x="901700" y="1096963"/>
          <a:ext cx="74041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name="Document" r:id="rId4" imgW="7422416" imgH="2109626" progId="Word.Document.8">
                  <p:embed/>
                </p:oleObj>
              </mc:Choice>
              <mc:Fallback>
                <p:oleObj name="Document" r:id="rId4" imgW="7422416" imgH="21096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096963"/>
                        <a:ext cx="7404100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54221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572283C-9639-4549-BE5B-B788BA98E7BE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34022"/>
              </p:ext>
            </p:extLst>
          </p:nvPr>
        </p:nvGraphicFramePr>
        <p:xfrm>
          <a:off x="904875" y="1119188"/>
          <a:ext cx="7289800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Document" r:id="rId4" imgW="7301323" imgH="2167597" progId="Word.Document.8">
                  <p:embed/>
                </p:oleObj>
              </mc:Choice>
              <mc:Fallback>
                <p:oleObj name="Document" r:id="rId4" imgW="7301323" imgH="21675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19188"/>
                        <a:ext cx="7289800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200" y="2804286"/>
            <a:ext cx="3360000" cy="10057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4440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F424E9C-D052-4070-854A-EBBB72A42C85}" type="slidenum">
              <a:rPr lang="en-US" altLang="en-US" sz="900">
                <a:latin typeface="Arial Narrow" pitchFamily="34" charset="0"/>
              </a:rPr>
              <a:pPr algn="r"/>
              <a:t>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6598"/>
              </p:ext>
            </p:extLst>
          </p:nvPr>
        </p:nvGraphicFramePr>
        <p:xfrm>
          <a:off x="914400" y="1143000"/>
          <a:ext cx="7422416" cy="156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Document" r:id="rId4" imgW="7429292" imgH="1559662" progId="Word.Document.8">
                  <p:embed/>
                </p:oleObj>
              </mc:Choice>
              <mc:Fallback>
                <p:oleObj name="Document" r:id="rId4" imgW="7429292" imgH="15596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22416" cy="1560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90617"/>
              </p:ext>
            </p:extLst>
          </p:nvPr>
        </p:nvGraphicFramePr>
        <p:xfrm>
          <a:off x="914400" y="685800"/>
          <a:ext cx="6835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Document" r:id="rId6" imgW="6849990" imgH="773810" progId="Word.Document.12">
                  <p:embed/>
                </p:oleObj>
              </mc:Choice>
              <mc:Fallback>
                <p:oleObj name="Document" r:id="rId6" imgW="6849990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357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940EC73-0C5C-4FB6-BD2B-7E0E9D4BDFF1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84757"/>
              </p:ext>
            </p:extLst>
          </p:nvPr>
        </p:nvGraphicFramePr>
        <p:xfrm>
          <a:off x="914400" y="1500188"/>
          <a:ext cx="7288213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Document" r:id="rId4" imgW="7301323" imgH="4213131" progId="Word.Document.8">
                  <p:embed/>
                </p:oleObj>
              </mc:Choice>
              <mc:Fallback>
                <p:oleObj name="Document" r:id="rId4" imgW="7301323" imgH="42131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0188"/>
                        <a:ext cx="7288213" cy="419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5181600"/>
            <a:ext cx="3325715" cy="99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776980"/>
              </p:ext>
            </p:extLst>
          </p:nvPr>
        </p:nvGraphicFramePr>
        <p:xfrm>
          <a:off x="914400" y="685800"/>
          <a:ext cx="6885704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Document" r:id="rId7" imgW="6885704" imgH="777049" progId="Word.Document.12">
                  <p:embed/>
                </p:oleObj>
              </mc:Choice>
              <mc:Fallback>
                <p:oleObj name="Document" r:id="rId7" imgW="6885704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85704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74C854D-FBEC-48E5-A0D1-1BD82857DA93}" type="slidenum">
              <a:rPr lang="en-US" altLang="en-US" sz="900">
                <a:latin typeface="Arial Narrow" pitchFamily="34" charset="0"/>
              </a:rPr>
              <a:pPr algn="r"/>
              <a:t>31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20081"/>
              </p:ext>
            </p:extLst>
          </p:nvPr>
        </p:nvGraphicFramePr>
        <p:xfrm>
          <a:off x="914400" y="1108075"/>
          <a:ext cx="7288213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2" name="Document" r:id="rId4" imgW="7301323" imgH="3321248" progId="Word.Document.8">
                  <p:embed/>
                </p:oleObj>
              </mc:Choice>
              <mc:Fallback>
                <p:oleObj name="Document" r:id="rId4" imgW="7301323" imgH="33212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8075"/>
                        <a:ext cx="7288213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886200"/>
            <a:ext cx="5394286" cy="1257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6905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3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Lab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At this point you should be able to do 7 - 12</a:t>
            </a:r>
          </a:p>
        </p:txBody>
      </p:sp>
    </p:spTree>
    <p:extLst>
      <p:ext uri="{BB962C8B-B14F-4D97-AF65-F5344CB8AC3E}">
        <p14:creationId xmlns:p14="http://schemas.microsoft.com/office/powerpoint/2010/main" val="108478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282B769-6E47-4FEC-8267-51B08C342EB8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36564"/>
              </p:ext>
            </p:extLst>
          </p:nvPr>
        </p:nvGraphicFramePr>
        <p:xfrm>
          <a:off x="914400" y="1127125"/>
          <a:ext cx="7288213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Document" r:id="rId4" imgW="7301323" imgH="3899154" progId="Word.Document.8">
                  <p:embed/>
                </p:oleObj>
              </mc:Choice>
              <mc:Fallback>
                <p:oleObj name="Document" r:id="rId4" imgW="7301323" imgH="38991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7125"/>
                        <a:ext cx="7288213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4537771"/>
            <a:ext cx="1062857" cy="491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0323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AD14997-73A9-4908-A624-2CEAF2DB6DCA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66073"/>
              </p:ext>
            </p:extLst>
          </p:nvPr>
        </p:nvGraphicFramePr>
        <p:xfrm>
          <a:off x="914400" y="1119188"/>
          <a:ext cx="728821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0" name="Document" r:id="rId4" imgW="7301323" imgH="1705632" progId="Word.Document.8">
                  <p:embed/>
                </p:oleObj>
              </mc:Choice>
              <mc:Fallback>
                <p:oleObj name="Document" r:id="rId4" imgW="7301323" imgH="1705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8"/>
                        <a:ext cx="7288213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400" y="2327971"/>
            <a:ext cx="1920000" cy="491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6481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1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C933D0F-81D9-487B-9652-1AF779C4039B}" type="slidenum">
              <a:rPr lang="en-US" altLang="en-US" sz="900">
                <a:latin typeface="Arial Narrow" pitchFamily="34" charset="0"/>
              </a:rPr>
              <a:pPr algn="r"/>
              <a:t>35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9233"/>
              </p:ext>
            </p:extLst>
          </p:nvPr>
        </p:nvGraphicFramePr>
        <p:xfrm>
          <a:off x="908050" y="1143000"/>
          <a:ext cx="73215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5" name="Document" r:id="rId4" imgW="7301323" imgH="1935714" progId="Word.Document.8">
                  <p:embed/>
                </p:oleObj>
              </mc:Choice>
              <mc:Fallback>
                <p:oleObj name="Document" r:id="rId4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43000"/>
                        <a:ext cx="732155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590800"/>
            <a:ext cx="3302857" cy="5828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8949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6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8676409-7BF3-42B8-83DF-7253E4927FF6}" type="slidenum">
              <a:rPr lang="en-US" altLang="en-US" sz="900">
                <a:latin typeface="Arial Narrow" pitchFamily="34" charset="0"/>
              </a:rPr>
              <a:pPr algn="r"/>
              <a:t>36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74615"/>
              </p:ext>
            </p:extLst>
          </p:nvPr>
        </p:nvGraphicFramePr>
        <p:xfrm>
          <a:off x="908050" y="1195387"/>
          <a:ext cx="73215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8" name="Document" r:id="rId4" imgW="7301323" imgH="1705632" progId="Word.Document.8">
                  <p:embed/>
                </p:oleObj>
              </mc:Choice>
              <mc:Fallback>
                <p:oleObj name="Document" r:id="rId4" imgW="7301323" imgH="1705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95387"/>
                        <a:ext cx="73215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142" y="2400371"/>
            <a:ext cx="982858" cy="571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1376"/>
              </p:ext>
            </p:extLst>
          </p:nvPr>
        </p:nvGraphicFramePr>
        <p:xfrm>
          <a:off x="914400" y="685800"/>
          <a:ext cx="73771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9" name="Document" r:id="rId7" imgW="7392924" imgH="773810" progId="Word.Document.12">
                  <p:embed/>
                </p:oleObj>
              </mc:Choice>
              <mc:Fallback>
                <p:oleObj name="Document" r:id="rId7" imgW="739292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771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E4FD4B8-08DA-4EE0-8D6A-558907ECA571}" type="slidenum">
              <a:rPr lang="en-US" altLang="en-US" sz="900">
                <a:latin typeface="Arial Narrow" pitchFamily="34" charset="0"/>
              </a:rPr>
              <a:pPr algn="r"/>
              <a:t>37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49689"/>
              </p:ext>
            </p:extLst>
          </p:nvPr>
        </p:nvGraphicFramePr>
        <p:xfrm>
          <a:off x="904875" y="1465263"/>
          <a:ext cx="7289800" cy="45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2" name="Document" r:id="rId4" imgW="7301323" imgH="4563836" progId="Word.Document.8">
                  <p:embed/>
                </p:oleObj>
              </mc:Choice>
              <mc:Fallback>
                <p:oleObj name="Document" r:id="rId4" imgW="7301323" imgH="45638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65263"/>
                        <a:ext cx="7289800" cy="454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5181600"/>
            <a:ext cx="3782857" cy="112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98853"/>
              </p:ext>
            </p:extLst>
          </p:nvPr>
        </p:nvGraphicFramePr>
        <p:xfrm>
          <a:off x="914400" y="685800"/>
          <a:ext cx="6102869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3" name="Document" r:id="rId7" imgW="6102869" imgH="777049" progId="Word.Document.12">
                  <p:embed/>
                </p:oleObj>
              </mc:Choice>
              <mc:Fallback>
                <p:oleObj name="Document" r:id="rId7" imgW="6102869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102869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24EDE5C-72BB-46A4-80F7-3B1F2A9F6C4E}" type="slidenum">
              <a:rPr lang="en-US" altLang="en-US" sz="900">
                <a:latin typeface="Arial Narrow" pitchFamily="34" charset="0"/>
              </a:rPr>
              <a:pPr algn="r"/>
              <a:t>38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56647"/>
              </p:ext>
            </p:extLst>
          </p:nvPr>
        </p:nvGraphicFramePr>
        <p:xfrm>
          <a:off x="914400" y="1143000"/>
          <a:ext cx="73215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Document" r:id="rId4" imgW="7301323" imgH="2396239" progId="Word.Document.8">
                  <p:embed/>
                </p:oleObj>
              </mc:Choice>
              <mc:Fallback>
                <p:oleObj name="Document" r:id="rId4" imgW="7301323" imgH="239623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772" y="3017657"/>
            <a:ext cx="3771428" cy="1097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247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FBF81DE-114B-4049-B074-6CDA57499749}" type="slidenum">
              <a:rPr lang="en-US" altLang="en-US" sz="900">
                <a:latin typeface="Arial Narrow" pitchFamily="34" charset="0"/>
              </a:rPr>
              <a:pPr algn="r"/>
              <a:t>39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53703"/>
              </p:ext>
            </p:extLst>
          </p:nvPr>
        </p:nvGraphicFramePr>
        <p:xfrm>
          <a:off x="908050" y="1524000"/>
          <a:ext cx="73215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0" name="Document" r:id="rId4" imgW="7301323" imgH="2748383" progId="Word.Document.8">
                  <p:embed/>
                </p:oleObj>
              </mc:Choice>
              <mc:Fallback>
                <p:oleObj name="Document" r:id="rId4" imgW="7301323" imgH="27483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524000"/>
                        <a:ext cx="73215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141" y="3406285"/>
            <a:ext cx="3988572" cy="11657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224139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1" name="Document" r:id="rId7" imgW="5956042" imgH="777049" progId="Word.Document.12">
                  <p:embed/>
                </p:oleObj>
              </mc:Choice>
              <mc:Fallback>
                <p:oleObj name="Document" r:id="rId7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C71769A-E936-4273-9098-49048D910E9B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08764"/>
              </p:ext>
            </p:extLst>
          </p:nvPr>
        </p:nvGraphicFramePr>
        <p:xfrm>
          <a:off x="914400" y="1123950"/>
          <a:ext cx="73215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Document" r:id="rId4" imgW="7301323" imgH="1240787" progId="Word.Document.8">
                  <p:embed/>
                </p:oleObj>
              </mc:Choice>
              <mc:Fallback>
                <p:oleObj name="Document" r:id="rId4" imgW="7301323" imgH="12407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3950"/>
                        <a:ext cx="73215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5937"/>
              </p:ext>
            </p:extLst>
          </p:nvPr>
        </p:nvGraphicFramePr>
        <p:xfrm>
          <a:off x="944610" y="3886200"/>
          <a:ext cx="7437390" cy="37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Document" r:id="rId6" imgW="7437390" imgH="375184" progId="Word.Document.8">
                  <p:embed/>
                </p:oleObj>
              </mc:Choice>
              <mc:Fallback>
                <p:oleObj name="Document" r:id="rId6" imgW="7437390" imgH="3751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610" y="3886200"/>
                        <a:ext cx="7437390" cy="375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42" y="1905000"/>
            <a:ext cx="6418858" cy="198120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75369"/>
              </p:ext>
            </p:extLst>
          </p:nvPr>
        </p:nvGraphicFramePr>
        <p:xfrm>
          <a:off x="914400" y="685800"/>
          <a:ext cx="6905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Document" r:id="rId9" imgW="6921419" imgH="773090" progId="Word.Document.12">
                  <p:embed/>
                </p:oleObj>
              </mc:Choice>
              <mc:Fallback>
                <p:oleObj name="Document" r:id="rId9" imgW="6921419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056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Lab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At this point you should be able to do 13 - 15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79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3DB5BEF-88DF-4736-A017-610EC5B6C078}" type="slidenum">
              <a:rPr lang="en-US" altLang="en-US" sz="900">
                <a:latin typeface="Arial Narrow" pitchFamily="34" charset="0"/>
              </a:rPr>
              <a:pPr algn="r"/>
              <a:t>41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408388"/>
              </p:ext>
            </p:extLst>
          </p:nvPr>
        </p:nvGraphicFramePr>
        <p:xfrm>
          <a:off x="904875" y="1136650"/>
          <a:ext cx="7289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Document" r:id="rId4" imgW="7301323" imgH="4592641" progId="Word.Document.8">
                  <p:embed/>
                </p:oleObj>
              </mc:Choice>
              <mc:Fallback>
                <p:oleObj name="Document" r:id="rId4" imgW="7301323" imgH="45926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36650"/>
                        <a:ext cx="72898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9902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F5860B0-7BAA-4E9C-A201-F099091B058E}" type="slidenum">
              <a:rPr lang="en-US" altLang="en-US" sz="900">
                <a:latin typeface="Arial Narrow" pitchFamily="34" charset="0"/>
              </a:rPr>
              <a:pPr algn="r"/>
              <a:t>42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27341"/>
              </p:ext>
            </p:extLst>
          </p:nvPr>
        </p:nvGraphicFramePr>
        <p:xfrm>
          <a:off x="904875" y="1163638"/>
          <a:ext cx="7289800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Document" r:id="rId4" imgW="7301323" imgH="4712903" progId="Word.Document.8">
                  <p:embed/>
                </p:oleObj>
              </mc:Choice>
              <mc:Fallback>
                <p:oleObj name="Document" r:id="rId4" imgW="7301323" imgH="47129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63638"/>
                        <a:ext cx="7289800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76772"/>
              </p:ext>
            </p:extLst>
          </p:nvPr>
        </p:nvGraphicFramePr>
        <p:xfrm>
          <a:off x="914400" y="685800"/>
          <a:ext cx="70929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0" name="Document" r:id="rId6" imgW="7107929" imgH="773810" progId="Word.Document.12">
                  <p:embed/>
                </p:oleObj>
              </mc:Choice>
              <mc:Fallback>
                <p:oleObj name="Document" r:id="rId6" imgW="7107929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929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7BFB48B-DC04-4F82-AD66-3FCDF0BACB3A}" type="slidenum">
              <a:rPr lang="en-US" altLang="en-US" sz="900">
                <a:latin typeface="Arial Narrow" pitchFamily="34" charset="0"/>
              </a:rPr>
              <a:pPr algn="r"/>
              <a:t>43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42961"/>
              </p:ext>
            </p:extLst>
          </p:nvPr>
        </p:nvGraphicFramePr>
        <p:xfrm>
          <a:off x="914400" y="1143000"/>
          <a:ext cx="7288213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3" name="Document" r:id="rId4" imgW="7301323" imgH="4481381" progId="Word.Document.8">
                  <p:embed/>
                </p:oleObj>
              </mc:Choice>
              <mc:Fallback>
                <p:oleObj name="Document" r:id="rId4" imgW="7301323" imgH="44813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7158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BEEE91D-F806-443E-BEFB-31A95A48E326}" type="slidenum">
              <a:rPr lang="en-US" altLang="en-US" sz="900">
                <a:latin typeface="Arial Narrow" pitchFamily="34" charset="0"/>
              </a:rPr>
              <a:pPr algn="r"/>
              <a:t>44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60816"/>
              </p:ext>
            </p:extLst>
          </p:nvPr>
        </p:nvGraphicFramePr>
        <p:xfrm>
          <a:off x="904875" y="1136650"/>
          <a:ext cx="728980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7" name="Document" r:id="rId4" imgW="7301323" imgH="5110776" progId="Word.Document.8">
                  <p:embed/>
                </p:oleObj>
              </mc:Choice>
              <mc:Fallback>
                <p:oleObj name="Document" r:id="rId4" imgW="7301323" imgH="51107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36650"/>
                        <a:ext cx="7289800" cy="509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73181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1651B70-E233-4F7B-9500-E640F072EDDA}" type="slidenum">
              <a:rPr lang="en-US" altLang="en-US" sz="900">
                <a:latin typeface="Arial Narrow" pitchFamily="34" charset="0"/>
              </a:rPr>
              <a:pPr algn="r"/>
              <a:t>45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731310"/>
              </p:ext>
            </p:extLst>
          </p:nvPr>
        </p:nvGraphicFramePr>
        <p:xfrm>
          <a:off x="904875" y="1144588"/>
          <a:ext cx="7289800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1" name="Document" r:id="rId4" imgW="7301323" imgH="3092606" progId="Word.Document.8">
                  <p:embed/>
                </p:oleObj>
              </mc:Choice>
              <mc:Fallback>
                <p:oleObj name="Document" r:id="rId4" imgW="7301323" imgH="30926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4588"/>
                        <a:ext cx="7289800" cy="30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5223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282F0AE-B45D-475B-9C43-B183E1067176}" type="slidenum">
              <a:rPr lang="en-US" altLang="en-US" sz="900">
                <a:latin typeface="Arial Narrow" pitchFamily="34" charset="0"/>
              </a:rPr>
              <a:pPr algn="r"/>
              <a:t>46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46163"/>
              </p:ext>
            </p:extLst>
          </p:nvPr>
        </p:nvGraphicFramePr>
        <p:xfrm>
          <a:off x="914400" y="1143000"/>
          <a:ext cx="7288213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5" name="Document" r:id="rId4" imgW="7301323" imgH="3736044" progId="Word.Document.8">
                  <p:embed/>
                </p:oleObj>
              </mc:Choice>
              <mc:Fallback>
                <p:oleObj name="Document" r:id="rId4" imgW="7301323" imgH="37360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71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8494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Lab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The second part of lab 4 asks you to begin to design and implement the database for lab 7/8/9.  Let’s work on that together now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7086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Next Time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err="1"/>
              <a:t>php</a:t>
            </a:r>
            <a:r>
              <a:rPr lang="en-US" dirty="0"/>
              <a:t> and MySQL together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Chapter 4, 19 and 20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Reading Quiz 5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Lab 5</a:t>
            </a:r>
            <a:endParaRPr lang="en-US" sz="3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Object Oriented PHP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Chapter 14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Reading Quiz 6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Lab 6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Lab 7/8/9</a:t>
            </a:r>
          </a:p>
        </p:txBody>
      </p:sp>
    </p:spTree>
    <p:extLst>
      <p:ext uri="{BB962C8B-B14F-4D97-AF65-F5344CB8AC3E}">
        <p14:creationId xmlns:p14="http://schemas.microsoft.com/office/powerpoint/2010/main" val="179986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ECE8568-5D1A-4718-91D2-5EEFDD9DCC43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187505"/>
              </p:ext>
            </p:extLst>
          </p:nvPr>
        </p:nvGraphicFramePr>
        <p:xfrm>
          <a:off x="914400" y="1143000"/>
          <a:ext cx="7199313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Document" r:id="rId4" imgW="7232020" imgH="4161282" progId="Word.Document.8">
                  <p:embed/>
                </p:oleObj>
              </mc:Choice>
              <mc:Fallback>
                <p:oleObj name="Document" r:id="rId4" imgW="7232020" imgH="4161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199313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5105400" cy="2209112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247702"/>
              </p:ext>
            </p:extLst>
          </p:nvPr>
        </p:nvGraphicFramePr>
        <p:xfrm>
          <a:off x="914400" y="685800"/>
          <a:ext cx="7137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Document" r:id="rId7" imgW="7152301" imgH="773810" progId="Word.Document.12">
                  <p:embed/>
                </p:oleObj>
              </mc:Choice>
              <mc:Fallback>
                <p:oleObj name="Document" r:id="rId7" imgW="7152301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37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D58F582-7B88-49B8-8D1A-1C63E3478BE1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36635"/>
              </p:ext>
            </p:extLst>
          </p:nvPr>
        </p:nvGraphicFramePr>
        <p:xfrm>
          <a:off x="914400" y="1144588"/>
          <a:ext cx="72882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Document" r:id="rId4" imgW="7301323" imgH="1935714" progId="Word.Document.8">
                  <p:embed/>
                </p:oleObj>
              </mc:Choice>
              <mc:Fallback>
                <p:oleObj name="Document" r:id="rId4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590800"/>
            <a:ext cx="4442286" cy="10666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105392"/>
              </p:ext>
            </p:extLst>
          </p:nvPr>
        </p:nvGraphicFramePr>
        <p:xfrm>
          <a:off x="914400" y="685800"/>
          <a:ext cx="71453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Document" r:id="rId7" imgW="7161320" imgH="773810" progId="Word.Document.12">
                  <p:embed/>
                </p:oleObj>
              </mc:Choice>
              <mc:Fallback>
                <p:oleObj name="Document" r:id="rId7" imgW="7161320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453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00C2599-BA83-4CA7-81CE-8D518C922E55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442044"/>
              </p:ext>
            </p:extLst>
          </p:nvPr>
        </p:nvGraphicFramePr>
        <p:xfrm>
          <a:off x="914400" y="1117600"/>
          <a:ext cx="7288213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Document" r:id="rId4" imgW="7301323" imgH="2396239" progId="Word.Document.8">
                  <p:embed/>
                </p:oleObj>
              </mc:Choice>
              <mc:Fallback>
                <p:oleObj name="Document" r:id="rId4" imgW="7301323" imgH="23962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288213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010029"/>
            <a:ext cx="4000001" cy="10285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7441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317D72E-6BBB-48D3-B5BB-33365C93D484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85557"/>
              </p:ext>
            </p:extLst>
          </p:nvPr>
        </p:nvGraphicFramePr>
        <p:xfrm>
          <a:off x="904875" y="1119188"/>
          <a:ext cx="72898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Document" r:id="rId4" imgW="7301323" imgH="1935714" progId="Word.Document.8">
                  <p:embed/>
                </p:oleObj>
              </mc:Choice>
              <mc:Fallback>
                <p:oleObj name="Document" r:id="rId4" imgW="7301323" imgH="19357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19188"/>
                        <a:ext cx="7289800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085" y="2567113"/>
            <a:ext cx="3985715" cy="10142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310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775592E-BEE5-4A2D-AE70-EDFF41B05DAB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24164"/>
              </p:ext>
            </p:extLst>
          </p:nvPr>
        </p:nvGraphicFramePr>
        <p:xfrm>
          <a:off x="904875" y="1144588"/>
          <a:ext cx="72898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Document" r:id="rId4" imgW="7301323" imgH="2396239" progId="Word.Document.8">
                  <p:embed/>
                </p:oleObj>
              </mc:Choice>
              <mc:Fallback>
                <p:oleObj name="Document" r:id="rId4" imgW="7301323" imgH="23962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144588"/>
                        <a:ext cx="7289800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48000"/>
            <a:ext cx="3314286" cy="98571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80200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Document" r:id="rId7" imgW="5956042" imgH="426495" progId="Word.Document.12">
                  <p:embed/>
                </p:oleObj>
              </mc:Choice>
              <mc:Fallback>
                <p:oleObj name="Document" r:id="rId7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724</TotalTime>
  <Words>1013</Words>
  <Application>Microsoft Office PowerPoint</Application>
  <PresentationFormat>On-screen Show (4:3)</PresentationFormat>
  <Paragraphs>211</Paragraphs>
  <Slides>48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Arial Narrow</vt:lpstr>
      <vt:lpstr>Times New Roman</vt:lpstr>
      <vt:lpstr>1_Master slides</vt:lpstr>
      <vt:lpstr>Document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4</vt:lpstr>
      <vt:lpstr>Lab 4</vt:lpstr>
      <vt:lpstr>PowerPoint Presentation</vt:lpstr>
      <vt:lpstr>PowerPoint Presentation</vt:lpstr>
      <vt:lpstr>PowerPoint Presentation</vt:lpstr>
      <vt:lpstr>PowerPoint Presentation</vt:lpstr>
      <vt:lpstr>Lab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4</vt:lpstr>
      <vt:lpstr>Next Time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 Taylor</dc:creator>
  <cp:lastModifiedBy>Amanda Akins</cp:lastModifiedBy>
  <cp:revision>54</cp:revision>
  <dcterms:created xsi:type="dcterms:W3CDTF">2010-12-01T22:56:12Z</dcterms:created>
  <dcterms:modified xsi:type="dcterms:W3CDTF">2016-10-18T17:17:05Z</dcterms:modified>
</cp:coreProperties>
</file>