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A4D09-A27C-495D-BD82-42E8AE1B74AB}"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4BA8A9-4536-445C-B44D-BD2A91636FD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stretch>
            <a:fillRect l="9000" t="-2000" r="11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A4D09-A27C-495D-BD82-42E8AE1B74AB}" type="datetimeFigureOut">
              <a:rPr lang="en-US" smtClean="0"/>
              <a:t>3/11/2020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BA8A9-4536-445C-B44D-BD2A91636FD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Autofit/>
          </a:bodyPr>
          <a:lstStyle/>
          <a:p>
            <a:pPr algn="l"/>
            <a:r>
              <a:rPr lang="en-US" sz="5400" dirty="0" smtClean="0">
                <a:solidFill>
                  <a:schemeClr val="tx1">
                    <a:lumMod val="95000"/>
                    <a:lumOff val="5000"/>
                  </a:schemeClr>
                </a:solidFill>
                <a:latin typeface="Aharoni" pitchFamily="2" charset="-79"/>
                <a:cs typeface="Aharoni" pitchFamily="2" charset="-79"/>
              </a:rPr>
              <a:t>JAVA-The Vector Class</a:t>
            </a:r>
            <a:endParaRPr lang="en-US" sz="5400" dirty="0">
              <a:solidFill>
                <a:schemeClr val="tx1">
                  <a:lumMod val="95000"/>
                  <a:lumOff val="5000"/>
                </a:schemeClr>
              </a:solidFill>
              <a:latin typeface="Aharoni" pitchFamily="2" charset="-79"/>
              <a:cs typeface="Aharoni" pitchFamily="2" charset="-79"/>
            </a:endParaRPr>
          </a:p>
        </p:txBody>
      </p:sp>
      <p:sp>
        <p:nvSpPr>
          <p:cNvPr id="3" name="Subtitle 2"/>
          <p:cNvSpPr>
            <a:spLocks noGrp="1"/>
          </p:cNvSpPr>
          <p:nvPr>
            <p:ph type="subTitle" idx="1"/>
          </p:nvPr>
        </p:nvSpPr>
        <p:spPr>
          <a:xfrm>
            <a:off x="1371600" y="2819400"/>
            <a:ext cx="6400800" cy="2819400"/>
          </a:xfrm>
        </p:spPr>
        <p:txBody>
          <a:bodyPr>
            <a:normAutofit lnSpcReduction="10000"/>
          </a:bodyPr>
          <a:lstStyle/>
          <a:p>
            <a:pPr algn="l">
              <a:buFont typeface="Wingdings" pitchFamily="2" charset="2"/>
              <a:buChar char="v"/>
            </a:pPr>
            <a:r>
              <a:rPr lang="en-US" dirty="0" smtClean="0">
                <a:solidFill>
                  <a:schemeClr val="tx1"/>
                </a:solidFill>
              </a:rPr>
              <a:t>-Intro to Vectors.</a:t>
            </a:r>
          </a:p>
          <a:p>
            <a:pPr algn="l">
              <a:buFont typeface="Wingdings" pitchFamily="2" charset="2"/>
              <a:buChar char="v"/>
            </a:pPr>
            <a:r>
              <a:rPr lang="en-US" dirty="0" smtClean="0">
                <a:solidFill>
                  <a:schemeClr val="tx1"/>
                </a:solidFill>
              </a:rPr>
              <a:t>-Declaration of Vectors.</a:t>
            </a:r>
          </a:p>
          <a:p>
            <a:pPr algn="l">
              <a:buFont typeface="Wingdings" pitchFamily="2" charset="2"/>
              <a:buChar char="v"/>
            </a:pPr>
            <a:r>
              <a:rPr lang="en-US" dirty="0" smtClean="0">
                <a:solidFill>
                  <a:schemeClr val="tx1"/>
                </a:solidFill>
              </a:rPr>
              <a:t>-Vector properties.</a:t>
            </a:r>
          </a:p>
          <a:p>
            <a:pPr algn="l">
              <a:buFont typeface="Wingdings" pitchFamily="2" charset="2"/>
              <a:buChar char="v"/>
            </a:pPr>
            <a:r>
              <a:rPr lang="en-US" dirty="0" smtClean="0">
                <a:solidFill>
                  <a:schemeClr val="tx1"/>
                </a:solidFill>
              </a:rPr>
              <a:t>-Important Methods in Vectors.</a:t>
            </a:r>
          </a:p>
          <a:p>
            <a:pPr algn="l">
              <a:buFont typeface="Wingdings" pitchFamily="2" charset="2"/>
              <a:buChar char="v"/>
            </a:pPr>
            <a:r>
              <a:rPr lang="en-US" dirty="0" smtClean="0">
                <a:solidFill>
                  <a:schemeClr val="tx1"/>
                </a:solidFill>
              </a:rPr>
              <a:t>-Examples on Vectors.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9000" t="-2000" r="11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Aharoni" pitchFamily="2" charset="-79"/>
                <a:cs typeface="Aharoni" pitchFamily="2" charset="-79"/>
              </a:rPr>
              <a:t>Vectors-Introduction</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The vector class can be used to create dynamic arrays that hold objects of any type or number.</a:t>
            </a:r>
          </a:p>
          <a:p>
            <a:pPr>
              <a:buFont typeface="Wingdings" pitchFamily="2" charset="2"/>
              <a:buChar char="Ø"/>
            </a:pPr>
            <a:r>
              <a:rPr lang="en-US" sz="2400" dirty="0" smtClean="0"/>
              <a:t>Vector implements a dynamic array. It is similar to ArrayList, but with two differences: Vector is synchronized. Vector contains many legacy methods that are not part of the collections framework. Vector proves to be very useful if you don't know the size of the array in advance or you just need one that can change sizes over the lifetime of a program.</a:t>
            </a:r>
          </a:p>
          <a:p>
            <a:pPr>
              <a:buFont typeface="Wingdings" pitchFamily="2" charset="2"/>
              <a:buChar char="Ø"/>
            </a:pPr>
            <a:r>
              <a:rPr lang="en-US" sz="2400" dirty="0" smtClean="0"/>
              <a:t>Vector class contained in java.util package.</a:t>
            </a:r>
          </a:p>
          <a:p>
            <a:pPr>
              <a:buFont typeface="Wingdings" pitchFamily="2" charset="2"/>
              <a:buChar char="Ø"/>
            </a:pPr>
            <a:r>
              <a:rPr lang="en-US" sz="2400" dirty="0" smtClean="0"/>
              <a:t>An  object can be Heterogenous/Homogenous in Vector.</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6000" dirty="0" smtClean="0">
                <a:solidFill>
                  <a:schemeClr val="tx1">
                    <a:lumMod val="95000"/>
                    <a:lumOff val="5000"/>
                  </a:schemeClr>
                </a:solidFill>
                <a:latin typeface="Aharoni" pitchFamily="2" charset="-79"/>
                <a:cs typeface="Aharoni" pitchFamily="2" charset="-79"/>
              </a:rPr>
              <a:t>Declarations of Vectors</a:t>
            </a:r>
            <a:endParaRPr lang="en-US" sz="6000" dirty="0">
              <a:solidFill>
                <a:schemeClr val="tx1">
                  <a:lumMod val="95000"/>
                  <a:lumOff val="5000"/>
                </a:schemeClr>
              </a:solidFill>
              <a:latin typeface="Aharoni" pitchFamily="2" charset="-79"/>
              <a:cs typeface="Aharoni" pitchFamily="2" charset="-79"/>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Vector list = new Vector();//Declaring without size.</a:t>
            </a:r>
          </a:p>
          <a:p>
            <a:pPr>
              <a:buFont typeface="Wingdings" pitchFamily="2" charset="2"/>
              <a:buChar char="Ø"/>
            </a:pPr>
            <a:r>
              <a:rPr lang="en-US" dirty="0" smtClean="0"/>
              <a:t>Vector list = new Vector(3);//Declaring with size.</a:t>
            </a:r>
          </a:p>
          <a:p>
            <a:pPr lvl="1">
              <a:buFont typeface="Wingdings" pitchFamily="2" charset="2"/>
              <a:buChar char="Ø"/>
            </a:pPr>
            <a:r>
              <a:rPr lang="en-US" dirty="0" smtClean="0"/>
              <a:t>List-object of vector.</a:t>
            </a:r>
          </a:p>
          <a:p>
            <a:pPr lvl="1">
              <a:buFont typeface="Wingdings" pitchFamily="2" charset="2"/>
              <a:buChar char="Ø"/>
            </a:pPr>
            <a:r>
              <a:rPr lang="en-US" dirty="0" smtClean="0"/>
              <a:t>Instantiate using “new” operator.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6000" dirty="0" smtClean="0">
                <a:latin typeface="Aharoni" pitchFamily="2" charset="-79"/>
                <a:cs typeface="Aharoni" pitchFamily="2" charset="-79"/>
              </a:rPr>
              <a:t>Vector Properties</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ü"/>
            </a:pPr>
            <a:r>
              <a:rPr lang="en-US" dirty="0" smtClean="0"/>
              <a:t>Vector has great number of advantages over array as it is convenient to store object &amp; we can add/delete any no of objects.</a:t>
            </a:r>
          </a:p>
          <a:p>
            <a:pPr>
              <a:buFont typeface="Wingdings" pitchFamily="2" charset="2"/>
              <a:buChar char="ü"/>
            </a:pPr>
            <a:r>
              <a:rPr lang="en-US" dirty="0" smtClean="0"/>
              <a:t>And we can easily store any type or number of objects in an vector.</a:t>
            </a:r>
          </a:p>
          <a:p>
            <a:pPr>
              <a:buFont typeface="Wingdings" pitchFamily="2" charset="2"/>
              <a:buChar char="ü"/>
            </a:pPr>
            <a:r>
              <a:rPr lang="en-US" dirty="0" smtClean="0"/>
              <a:t>In array values are fixed and it stores only the homogenous type of data.</a:t>
            </a:r>
          </a:p>
          <a:p>
            <a:pPr>
              <a:buFont typeface="Wingdings" pitchFamily="2" charset="2"/>
              <a:buChar char="ü"/>
            </a:pPr>
            <a:r>
              <a:rPr lang="en-US" dirty="0" smtClean="0"/>
              <a:t>But a Vector can store both heterogenous &amp; homogenous type of data and different type of objects</a:t>
            </a:r>
          </a:p>
          <a:p>
            <a:pPr>
              <a:buFont typeface="Wingdings" pitchFamily="2" charset="2"/>
              <a:buChar char="ü"/>
            </a:pPr>
            <a:r>
              <a:rPr lang="en-US" dirty="0" smtClean="0"/>
              <a:t>Vector can store only objects but it cannot store basic datatype &amp;primitive datatype(Int,Float,……..).</a:t>
            </a:r>
          </a:p>
          <a:p>
            <a:pPr>
              <a:buFont typeface="Wingdings" pitchFamily="2" charset="2"/>
              <a:buChar char="ü"/>
            </a:pPr>
            <a:r>
              <a:rPr lang="en-US" dirty="0" smtClean="0"/>
              <a:t>By using wrapper class we could convert the basic datatype to object type.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Aharoni" pitchFamily="2" charset="-79"/>
                <a:cs typeface="Aharoni" pitchFamily="2" charset="-79"/>
              </a:rPr>
              <a:t>Important Methods in Vector class</a:t>
            </a:r>
            <a:endParaRPr lang="en-US" sz="3600"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lvl="1"/>
            <a:r>
              <a:rPr lang="en-US" dirty="0" smtClean="0"/>
              <a:t>addElement(Object item)</a:t>
            </a:r>
          </a:p>
          <a:p>
            <a:pPr lvl="1"/>
            <a:r>
              <a:rPr lang="en-US" dirty="0" smtClean="0"/>
              <a:t>insertElementAt(Object item,int index)</a:t>
            </a:r>
          </a:p>
          <a:p>
            <a:pPr lvl="1"/>
            <a:r>
              <a:rPr lang="en-US" dirty="0" smtClean="0"/>
              <a:t>elementAt(int index)</a:t>
            </a:r>
          </a:p>
          <a:p>
            <a:pPr lvl="1"/>
            <a:r>
              <a:rPr lang="en-US" dirty="0" smtClean="0"/>
              <a:t>removeElementAt(int index)</a:t>
            </a:r>
          </a:p>
          <a:p>
            <a:pPr lvl="1"/>
            <a:r>
              <a:rPr lang="en-US" dirty="0"/>
              <a:t>s</a:t>
            </a:r>
            <a:r>
              <a:rPr lang="en-US" dirty="0" smtClean="0"/>
              <a:t>ize()</a:t>
            </a:r>
          </a:p>
          <a:p>
            <a:pPr lvl="1"/>
            <a:r>
              <a:rPr lang="en-US" dirty="0"/>
              <a:t>c</a:t>
            </a:r>
            <a:r>
              <a:rPr lang="en-US" dirty="0" smtClean="0"/>
              <a:t>lear()</a:t>
            </a:r>
          </a:p>
          <a:p>
            <a:pPr lvl="1"/>
            <a:r>
              <a:rPr lang="en-US" dirty="0"/>
              <a:t>g</a:t>
            </a:r>
            <a:r>
              <a:rPr lang="en-US" dirty="0" smtClean="0"/>
              <a:t>et(int index)</a:t>
            </a:r>
          </a:p>
          <a:p>
            <a:pPr lvl="1"/>
            <a:r>
              <a:rPr lang="en-US" dirty="0" smtClean="0"/>
              <a:t>copyInto(array)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dirty="0" smtClean="0">
                <a:latin typeface="Aharoni" pitchFamily="2" charset="-79"/>
                <a:cs typeface="Aharoni" pitchFamily="2" charset="-79"/>
              </a:rPr>
              <a:t>Examples </a:t>
            </a:r>
            <a:endParaRPr lang="en-US" sz="6000" dirty="0">
              <a:latin typeface="Aharoni" pitchFamily="2" charset="-79"/>
              <a:cs typeface="Aharoni" pitchFamily="2" charset="-79"/>
            </a:endParaRPr>
          </a:p>
        </p:txBody>
      </p:sp>
      <p:sp>
        <p:nvSpPr>
          <p:cNvPr id="3" name="Content Placeholder 2"/>
          <p:cNvSpPr>
            <a:spLocks noGrp="1"/>
          </p:cNvSpPr>
          <p:nvPr>
            <p:ph idx="1"/>
          </p:nvPr>
        </p:nvSpPr>
        <p:spPr/>
        <p:txBody>
          <a:bodyPr>
            <a:noAutofit/>
          </a:bodyPr>
          <a:lstStyle/>
          <a:p>
            <a:pPr>
              <a:buNone/>
            </a:pPr>
            <a:r>
              <a:rPr lang="en-US" sz="1400" dirty="0" smtClean="0"/>
              <a:t>import java.util.*;</a:t>
            </a:r>
          </a:p>
          <a:p>
            <a:pPr>
              <a:buNone/>
            </a:pPr>
            <a:r>
              <a:rPr lang="en-US" sz="1400" dirty="0" smtClean="0"/>
              <a:t>class TestVector1{</a:t>
            </a:r>
          </a:p>
          <a:p>
            <a:pPr>
              <a:buNone/>
            </a:pPr>
            <a:r>
              <a:rPr lang="en-US" sz="1400" dirty="0" smtClean="0"/>
              <a:t>public static void main(String args[]){</a:t>
            </a:r>
          </a:p>
          <a:p>
            <a:pPr>
              <a:buNone/>
            </a:pPr>
            <a:r>
              <a:rPr lang="en-US" sz="1400" dirty="0" smtClean="0"/>
              <a:t>Vector v=new Vector();//Creating vector.</a:t>
            </a:r>
          </a:p>
          <a:p>
            <a:pPr>
              <a:buNone/>
            </a:pPr>
            <a:r>
              <a:rPr lang="en-US" sz="1400" dirty="0" smtClean="0"/>
              <a:t>v.add("Harsha");//method of collection</a:t>
            </a:r>
          </a:p>
          <a:p>
            <a:pPr>
              <a:buNone/>
            </a:pPr>
            <a:r>
              <a:rPr lang="en-US" sz="1400" dirty="0" smtClean="0"/>
              <a:t>v.addElement("salman");//method of vector</a:t>
            </a:r>
          </a:p>
          <a:p>
            <a:pPr>
              <a:buNone/>
            </a:pPr>
            <a:r>
              <a:rPr lang="en-US" sz="1400" dirty="0" smtClean="0"/>
              <a:t>v.addElement("rishi");//method of vector</a:t>
            </a:r>
          </a:p>
          <a:p>
            <a:pPr>
              <a:buNone/>
            </a:pPr>
            <a:r>
              <a:rPr lang="en-US" sz="1400" dirty="0" smtClean="0"/>
              <a:t>//traversing elements using Enumeration</a:t>
            </a:r>
          </a:p>
          <a:p>
            <a:pPr>
              <a:buNone/>
            </a:pPr>
            <a:r>
              <a:rPr lang="en-US" sz="1400" dirty="0" smtClean="0"/>
              <a:t>Enumeration e=v.elements();</a:t>
            </a:r>
          </a:p>
          <a:p>
            <a:pPr>
              <a:buNone/>
            </a:pPr>
            <a:r>
              <a:rPr lang="en-US" sz="1400" dirty="0" smtClean="0"/>
              <a:t>while(e.hasMoreElements()){</a:t>
            </a:r>
          </a:p>
          <a:p>
            <a:pPr>
              <a:buNone/>
            </a:pPr>
            <a:r>
              <a:rPr lang="en-US" sz="1400" dirty="0" smtClean="0"/>
              <a:t>System.out.println(e.nextElement());</a:t>
            </a:r>
          </a:p>
          <a:p>
            <a:pPr>
              <a:buNone/>
            </a:pPr>
            <a:r>
              <a:rPr lang="en-US" sz="1400" dirty="0" smtClean="0"/>
              <a:t>}</a:t>
            </a:r>
          </a:p>
          <a:p>
            <a:pPr>
              <a:buNone/>
            </a:pPr>
            <a:r>
              <a:rPr lang="en-US" sz="1400" dirty="0" smtClean="0"/>
              <a:t>}</a:t>
            </a:r>
          </a:p>
          <a:p>
            <a:pPr>
              <a:buNone/>
            </a:pPr>
            <a:r>
              <a:rPr lang="en-US" sz="1400" dirty="0" smtClean="0"/>
              <a:t>}</a:t>
            </a:r>
          </a:p>
          <a:p>
            <a:pPr>
              <a:buNone/>
            </a:pPr>
            <a:endParaRPr lang="en-US" sz="1400" dirty="0" smtClean="0"/>
          </a:p>
          <a:p>
            <a:pPr>
              <a:buNone/>
            </a:pPr>
            <a:endParaRPr lang="en-US" sz="1400" dirty="0" smtClean="0"/>
          </a:p>
          <a:p>
            <a:pPr>
              <a:buNone/>
            </a:pPr>
            <a:r>
              <a:rPr lang="en-US" sz="1400" dirty="0" smtClean="0"/>
              <a:t>Output:</a:t>
            </a:r>
          </a:p>
          <a:p>
            <a:pPr>
              <a:buNone/>
            </a:pPr>
            <a:r>
              <a:rPr lang="en-US" sz="1400" dirty="0" smtClean="0"/>
              <a:t>Harsha</a:t>
            </a:r>
          </a:p>
          <a:p>
            <a:pPr>
              <a:buNone/>
            </a:pPr>
            <a:r>
              <a:rPr lang="en-US" sz="1400" dirty="0" smtClean="0"/>
              <a:t>salman</a:t>
            </a:r>
          </a:p>
          <a:p>
            <a:pPr>
              <a:buNone/>
            </a:pPr>
            <a:r>
              <a:rPr lang="en-US" sz="1400" dirty="0" smtClean="0"/>
              <a:t>rishi</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355</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JAVA-The Vector Class</vt:lpstr>
      <vt:lpstr>Vectors-Introduction</vt:lpstr>
      <vt:lpstr>Declarations of Vectors</vt:lpstr>
      <vt:lpstr>Vector Properties</vt:lpstr>
      <vt:lpstr>Important Methods in Vector class</vt:lpstr>
      <vt:lpstr>Examples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JAVA-The Vector Class</dc:title>
  <dc:creator>dell</dc:creator>
  <cp:lastModifiedBy>dell</cp:lastModifiedBy>
  <cp:revision>6</cp:revision>
  <dcterms:created xsi:type="dcterms:W3CDTF">2020-03-11T16:57:34Z</dcterms:created>
  <dcterms:modified xsi:type="dcterms:W3CDTF">2020-03-11T17:53:10Z</dcterms:modified>
</cp:coreProperties>
</file>