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9" r:id="rId8"/>
    <p:sldId id="270" r:id="rId9"/>
    <p:sldId id="271" r:id="rId10"/>
    <p:sldId id="273" r:id="rId11"/>
    <p:sldId id="272" r:id="rId12"/>
    <p:sldId id="274" r:id="rId13"/>
    <p:sldId id="268" r:id="rId14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87563-DB41-4FEA-AA00-C8619D1940B1}" v="2" dt="2024-01-26T14:25:10.027"/>
    <p1510:client id="{17BBB17D-1BA6-4107-95FA-615D034C9966}" v="22" dt="2024-01-26T13:25:33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hafeed Alarifi" userId="15ac1564-e6f3-4236-a61f-6586042f7a0e" providerId="ADAL" clId="{12487563-DB41-4FEA-AA00-C8619D1940B1}"/>
    <pc:docChg chg="custSel addSld modSld sldOrd">
      <pc:chgData name="Abdulhafeed Alarifi" userId="15ac1564-e6f3-4236-a61f-6586042f7a0e" providerId="ADAL" clId="{12487563-DB41-4FEA-AA00-C8619D1940B1}" dt="2024-01-26T14:44:57.727" v="651" actId="20577"/>
      <pc:docMkLst>
        <pc:docMk/>
      </pc:docMkLst>
      <pc:sldChg chg="modSp mod">
        <pc:chgData name="Abdulhafeed Alarifi" userId="15ac1564-e6f3-4236-a61f-6586042f7a0e" providerId="ADAL" clId="{12487563-DB41-4FEA-AA00-C8619D1940B1}" dt="2024-01-26T14:44:57.727" v="651" actId="20577"/>
        <pc:sldMkLst>
          <pc:docMk/>
          <pc:sldMk cId="1325608595" sldId="257"/>
        </pc:sldMkLst>
        <pc:spChg chg="mod">
          <ac:chgData name="Abdulhafeed Alarifi" userId="15ac1564-e6f3-4236-a61f-6586042f7a0e" providerId="ADAL" clId="{12487563-DB41-4FEA-AA00-C8619D1940B1}" dt="2024-01-26T14:44:57.727" v="651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 add mod modNotesTx">
        <pc:chgData name="Abdulhafeed Alarifi" userId="15ac1564-e6f3-4236-a61f-6586042f7a0e" providerId="ADAL" clId="{12487563-DB41-4FEA-AA00-C8619D1940B1}" dt="2024-01-26T14:22:57.927" v="225" actId="20577"/>
        <pc:sldMkLst>
          <pc:docMk/>
          <pc:sldMk cId="2831399728" sldId="273"/>
        </pc:sldMkLst>
        <pc:spChg chg="mod">
          <ac:chgData name="Abdulhafeed Alarifi" userId="15ac1564-e6f3-4236-a61f-6586042f7a0e" providerId="ADAL" clId="{12487563-DB41-4FEA-AA00-C8619D1940B1}" dt="2024-01-26T14:20:40.120" v="41" actId="5793"/>
          <ac:spMkLst>
            <pc:docMk/>
            <pc:sldMk cId="2831399728" sldId="273"/>
            <ac:spMk id="2" creationId="{8C543F67-9C70-4748-8C0C-3A7863422F99}"/>
          </ac:spMkLst>
        </pc:spChg>
        <pc:spChg chg="mod">
          <ac:chgData name="Abdulhafeed Alarifi" userId="15ac1564-e6f3-4236-a61f-6586042f7a0e" providerId="ADAL" clId="{12487563-DB41-4FEA-AA00-C8619D1940B1}" dt="2024-01-26T14:22:08.179" v="107" actId="20577"/>
          <ac:spMkLst>
            <pc:docMk/>
            <pc:sldMk cId="2831399728" sldId="273"/>
            <ac:spMk id="3" creationId="{95B371F2-DBA5-415A-82C8-651F587B857A}"/>
          </ac:spMkLst>
        </pc:spChg>
      </pc:sldChg>
      <pc:sldChg chg="modSp add mod ord modNotesTx">
        <pc:chgData name="Abdulhafeed Alarifi" userId="15ac1564-e6f3-4236-a61f-6586042f7a0e" providerId="ADAL" clId="{12487563-DB41-4FEA-AA00-C8619D1940B1}" dt="2024-01-26T14:28:05.893" v="639" actId="20577"/>
        <pc:sldMkLst>
          <pc:docMk/>
          <pc:sldMk cId="2591160623" sldId="274"/>
        </pc:sldMkLst>
        <pc:spChg chg="mod">
          <ac:chgData name="Abdulhafeed Alarifi" userId="15ac1564-e6f3-4236-a61f-6586042f7a0e" providerId="ADAL" clId="{12487563-DB41-4FEA-AA00-C8619D1940B1}" dt="2024-01-26T14:25:20.899" v="254" actId="20577"/>
          <ac:spMkLst>
            <pc:docMk/>
            <pc:sldMk cId="2591160623" sldId="274"/>
            <ac:spMk id="2" creationId="{8C543F67-9C70-4748-8C0C-3A7863422F99}"/>
          </ac:spMkLst>
        </pc:spChg>
        <pc:spChg chg="mod">
          <ac:chgData name="Abdulhafeed Alarifi" userId="15ac1564-e6f3-4236-a61f-6586042f7a0e" providerId="ADAL" clId="{12487563-DB41-4FEA-AA00-C8619D1940B1}" dt="2024-01-26T14:28:05.893" v="639" actId="20577"/>
          <ac:spMkLst>
            <pc:docMk/>
            <pc:sldMk cId="2591160623" sldId="274"/>
            <ac:spMk id="3" creationId="{95B371F2-DBA5-415A-82C8-651F587B857A}"/>
          </ac:spMkLst>
        </pc:spChg>
      </pc:sldChg>
    </pc:docChg>
  </pc:docChgLst>
  <pc:docChgLst>
    <pc:chgData name="Abdulhafeed Alarifi" userId="15ac1564-e6f3-4236-a61f-6586042f7a0e" providerId="ADAL" clId="{17BBB17D-1BA6-4107-95FA-615D034C9966}"/>
    <pc:docChg chg="undo custSel addSld delSld modSld">
      <pc:chgData name="Abdulhafeed Alarifi" userId="15ac1564-e6f3-4236-a61f-6586042f7a0e" providerId="ADAL" clId="{17BBB17D-1BA6-4107-95FA-615D034C9966}" dt="2024-01-26T13:25:51.806" v="1034" actId="20577"/>
      <pc:docMkLst>
        <pc:docMk/>
      </pc:docMkLst>
      <pc:sldChg chg="addSp modSp mod">
        <pc:chgData name="Abdulhafeed Alarifi" userId="15ac1564-e6f3-4236-a61f-6586042f7a0e" providerId="ADAL" clId="{17BBB17D-1BA6-4107-95FA-615D034C9966}" dt="2024-01-26T11:31:30.716" v="321" actId="255"/>
        <pc:sldMkLst>
          <pc:docMk/>
          <pc:sldMk cId="2259308896" sldId="256"/>
        </pc:sldMkLst>
        <pc:spChg chg="mod">
          <ac:chgData name="Abdulhafeed Alarifi" userId="15ac1564-e6f3-4236-a61f-6586042f7a0e" providerId="ADAL" clId="{17BBB17D-1BA6-4107-95FA-615D034C9966}" dt="2024-01-26T11:31:30.716" v="321" actId="255"/>
          <ac:spMkLst>
            <pc:docMk/>
            <pc:sldMk cId="2259308896" sldId="256"/>
            <ac:spMk id="3" creationId="{A068D447-28D3-4F5F-B2DC-FD67E9015868}"/>
          </ac:spMkLst>
        </pc:spChg>
        <pc:picChg chg="add mod">
          <ac:chgData name="Abdulhafeed Alarifi" userId="15ac1564-e6f3-4236-a61f-6586042f7a0e" providerId="ADAL" clId="{17BBB17D-1BA6-4107-95FA-615D034C9966}" dt="2024-01-26T11:09:23.154" v="59" actId="1076"/>
          <ac:picMkLst>
            <pc:docMk/>
            <pc:sldMk cId="2259308896" sldId="256"/>
            <ac:picMk id="1026" creationId="{2FB8C8C6-8E01-9A95-A3DA-9D84ADDCF43D}"/>
          </ac:picMkLst>
        </pc:picChg>
      </pc:sldChg>
      <pc:sldChg chg="addSp delSp modSp mod setBg modClrScheme chgLayout modNotesTx">
        <pc:chgData name="Abdulhafeed Alarifi" userId="15ac1564-e6f3-4236-a61f-6586042f7a0e" providerId="ADAL" clId="{17BBB17D-1BA6-4107-95FA-615D034C9966}" dt="2024-01-26T11:14:23.765" v="165" actId="20577"/>
        <pc:sldMkLst>
          <pc:docMk/>
          <pc:sldMk cId="1325608595" sldId="257"/>
        </pc:sldMkLst>
        <pc:spChg chg="mod">
          <ac:chgData name="Abdulhafeed Alarifi" userId="15ac1564-e6f3-4236-a61f-6586042f7a0e" providerId="ADAL" clId="{17BBB17D-1BA6-4107-95FA-615D034C9966}" dt="2024-01-26T11:13:20.193" v="79" actId="2660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Abdulhafeed Alarifi" userId="15ac1564-e6f3-4236-a61f-6586042f7a0e" providerId="ADAL" clId="{17BBB17D-1BA6-4107-95FA-615D034C9966}" dt="2024-01-26T11:13:20.193" v="79" actId="26606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Abdulhafeed Alarifi" userId="15ac1564-e6f3-4236-a61f-6586042f7a0e" providerId="ADAL" clId="{17BBB17D-1BA6-4107-95FA-615D034C9966}" dt="2024-01-26T11:13:20.193" v="79" actId="26606"/>
          <ac:spMkLst>
            <pc:docMk/>
            <pc:sldMk cId="1325608595" sldId="257"/>
            <ac:spMk id="5" creationId="{C0DDD042-C3F3-9144-4349-3FF1A2A84AB7}"/>
          </ac:spMkLst>
        </pc:spChg>
        <pc:spChg chg="del">
          <ac:chgData name="Abdulhafeed Alarifi" userId="15ac1564-e6f3-4236-a61f-6586042f7a0e" providerId="ADAL" clId="{17BBB17D-1BA6-4107-95FA-615D034C9966}" dt="2024-01-26T11:12:18.112" v="74" actId="478"/>
          <ac:spMkLst>
            <pc:docMk/>
            <pc:sldMk cId="1325608595" sldId="257"/>
            <ac:spMk id="22" creationId="{4580A8E0-7E68-4241-BB9B-E1FC9341E9CD}"/>
          </ac:spMkLst>
        </pc:spChg>
        <pc:spChg chg="del">
          <ac:chgData name="Abdulhafeed Alarifi" userId="15ac1564-e6f3-4236-a61f-6586042f7a0e" providerId="ADAL" clId="{17BBB17D-1BA6-4107-95FA-615D034C9966}" dt="2024-01-26T11:10:26.799" v="70" actId="478"/>
          <ac:spMkLst>
            <pc:docMk/>
            <pc:sldMk cId="1325608595" sldId="257"/>
            <ac:spMk id="23" creationId="{255CA119-3AE4-4D6A-AB16-C0625CAA473C}"/>
          </ac:spMkLst>
        </pc:spChg>
        <pc:spChg chg="mod ord modVis">
          <ac:chgData name="Abdulhafeed Alarifi" userId="15ac1564-e6f3-4236-a61f-6586042f7a0e" providerId="ADAL" clId="{17BBB17D-1BA6-4107-95FA-615D034C9966}" dt="2024-01-26T11:13:20.193" v="79" actId="26606"/>
          <ac:spMkLst>
            <pc:docMk/>
            <pc:sldMk cId="1325608595" sldId="257"/>
            <ac:spMk id="24" creationId="{09567CC5-9835-41E1-8AE6-6875430887AD}"/>
          </ac:spMkLst>
        </pc:spChg>
        <pc:picChg chg="del">
          <ac:chgData name="Abdulhafeed Alarifi" userId="15ac1564-e6f3-4236-a61f-6586042f7a0e" providerId="ADAL" clId="{17BBB17D-1BA6-4107-95FA-615D034C9966}" dt="2024-01-26T11:09:50.769" v="60" actId="478"/>
          <ac:picMkLst>
            <pc:docMk/>
            <pc:sldMk cId="1325608595" sldId="257"/>
            <ac:picMk id="10" creationId="{BE113317-F75C-4F41-AA60-AB7B65AD93D7}"/>
          </ac:picMkLst>
        </pc:picChg>
        <pc:picChg chg="add mod">
          <ac:chgData name="Abdulhafeed Alarifi" userId="15ac1564-e6f3-4236-a61f-6586042f7a0e" providerId="ADAL" clId="{17BBB17D-1BA6-4107-95FA-615D034C9966}" dt="2024-01-26T11:13:20.193" v="79" actId="26606"/>
          <ac:picMkLst>
            <pc:docMk/>
            <pc:sldMk cId="1325608595" sldId="257"/>
            <ac:picMk id="2050" creationId="{3539E1A8-6455-CC76-00D8-1D8C22E9028A}"/>
          </ac:picMkLst>
        </pc:picChg>
      </pc:sldChg>
      <pc:sldChg chg="addSp delSp modSp mod setBg modClrScheme chgLayout">
        <pc:chgData name="Abdulhafeed Alarifi" userId="15ac1564-e6f3-4236-a61f-6586042f7a0e" providerId="ADAL" clId="{17BBB17D-1BA6-4107-95FA-615D034C9966}" dt="2024-01-26T11:49:52.391" v="968" actId="26606"/>
        <pc:sldMkLst>
          <pc:docMk/>
          <pc:sldMk cId="1639799154" sldId="258"/>
        </pc:sldMkLst>
        <pc:spChg chg="mod">
          <ac:chgData name="Abdulhafeed Alarifi" userId="15ac1564-e6f3-4236-a61f-6586042f7a0e" providerId="ADAL" clId="{17BBB17D-1BA6-4107-95FA-615D034C9966}" dt="2024-01-26T11:49:52.391" v="968" actId="26606"/>
          <ac:spMkLst>
            <pc:docMk/>
            <pc:sldMk cId="1639799154" sldId="258"/>
            <ac:spMk id="2" creationId="{8C543F67-9C70-4748-8C0C-3A7863422F99}"/>
          </ac:spMkLst>
        </pc:spChg>
        <pc:spChg chg="del mod">
          <ac:chgData name="Abdulhafeed Alarifi" userId="15ac1564-e6f3-4236-a61f-6586042f7a0e" providerId="ADAL" clId="{17BBB17D-1BA6-4107-95FA-615D034C9966}" dt="2024-01-26T11:15:28.256" v="198" actId="478"/>
          <ac:spMkLst>
            <pc:docMk/>
            <pc:sldMk cId="1639799154" sldId="258"/>
            <ac:spMk id="3" creationId="{95B371F2-DBA5-415A-82C8-651F587B857A}"/>
          </ac:spMkLst>
        </pc:spChg>
        <pc:spChg chg="del">
          <ac:chgData name="Abdulhafeed Alarifi" userId="15ac1564-e6f3-4236-a61f-6586042f7a0e" providerId="ADAL" clId="{17BBB17D-1BA6-4107-95FA-615D034C9966}" dt="2024-01-26T11:16:08.399" v="200" actId="478"/>
          <ac:spMkLst>
            <pc:docMk/>
            <pc:sldMk cId="1639799154" sldId="258"/>
            <ac:spMk id="102" creationId="{F956151C-A474-42C6-9D67-B6779EF6B765}"/>
          </ac:spMkLst>
        </pc:spChg>
        <pc:spChg chg="del">
          <ac:chgData name="Abdulhafeed Alarifi" userId="15ac1564-e6f3-4236-a61f-6586042f7a0e" providerId="ADAL" clId="{17BBB17D-1BA6-4107-95FA-615D034C9966}" dt="2024-01-26T11:16:03.879" v="199" actId="478"/>
          <ac:spMkLst>
            <pc:docMk/>
            <pc:sldMk cId="1639799154" sldId="258"/>
            <ac:spMk id="103" creationId="{EE131F31-1D34-4CC9-8C56-BACFA6C86A48}"/>
          </ac:spMkLst>
        </pc:spChg>
        <pc:spChg chg="mod ord modVis">
          <ac:chgData name="Abdulhafeed Alarifi" userId="15ac1564-e6f3-4236-a61f-6586042f7a0e" providerId="ADAL" clId="{17BBB17D-1BA6-4107-95FA-615D034C9966}" dt="2024-01-26T11:49:52.391" v="968" actId="26606"/>
          <ac:spMkLst>
            <pc:docMk/>
            <pc:sldMk cId="1639799154" sldId="258"/>
            <ac:spMk id="104" creationId="{BC4462F5-98AF-457A-94DC-C44EA835679D}"/>
          </ac:spMkLst>
        </pc:spChg>
        <pc:spChg chg="add mod">
          <ac:chgData name="Abdulhafeed Alarifi" userId="15ac1564-e6f3-4236-a61f-6586042f7a0e" providerId="ADAL" clId="{17BBB17D-1BA6-4107-95FA-615D034C9966}" dt="2024-01-26T11:49:52.391" v="968" actId="26606"/>
          <ac:spMkLst>
            <pc:docMk/>
            <pc:sldMk cId="1639799154" sldId="258"/>
            <ac:spMk id="4103" creationId="{A5D28E60-98F3-3C93-C911-96009B7DDA68}"/>
          </ac:spMkLst>
        </pc:spChg>
        <pc:picChg chg="add mod">
          <ac:chgData name="Abdulhafeed Alarifi" userId="15ac1564-e6f3-4236-a61f-6586042f7a0e" providerId="ADAL" clId="{17BBB17D-1BA6-4107-95FA-615D034C9966}" dt="2024-01-26T11:49:52.391" v="968" actId="26606"/>
          <ac:picMkLst>
            <pc:docMk/>
            <pc:sldMk cId="1639799154" sldId="258"/>
            <ac:picMk id="4098" creationId="{345391C7-FD74-588E-3555-4A68779F5C35}"/>
          </ac:picMkLst>
        </pc:picChg>
      </pc:sldChg>
      <pc:sldChg chg="del">
        <pc:chgData name="Abdulhafeed Alarifi" userId="15ac1564-e6f3-4236-a61f-6586042f7a0e" providerId="ADAL" clId="{17BBB17D-1BA6-4107-95FA-615D034C9966}" dt="2024-01-26T11:12:51.597" v="77" actId="47"/>
        <pc:sldMkLst>
          <pc:docMk/>
          <pc:sldMk cId="4212917468" sldId="260"/>
        </pc:sldMkLst>
      </pc:sldChg>
      <pc:sldChg chg="del">
        <pc:chgData name="Abdulhafeed Alarifi" userId="15ac1564-e6f3-4236-a61f-6586042f7a0e" providerId="ADAL" clId="{17BBB17D-1BA6-4107-95FA-615D034C9966}" dt="2024-01-26T11:08:43.087" v="56" actId="47"/>
        <pc:sldMkLst>
          <pc:docMk/>
          <pc:sldMk cId="1527386939" sldId="261"/>
        </pc:sldMkLst>
      </pc:sldChg>
      <pc:sldChg chg="del">
        <pc:chgData name="Abdulhafeed Alarifi" userId="15ac1564-e6f3-4236-a61f-6586042f7a0e" providerId="ADAL" clId="{17BBB17D-1BA6-4107-95FA-615D034C9966}" dt="2024-01-26T11:08:47.784" v="57" actId="47"/>
        <pc:sldMkLst>
          <pc:docMk/>
          <pc:sldMk cId="811730917" sldId="262"/>
        </pc:sldMkLst>
      </pc:sldChg>
      <pc:sldChg chg="del">
        <pc:chgData name="Abdulhafeed Alarifi" userId="15ac1564-e6f3-4236-a61f-6586042f7a0e" providerId="ADAL" clId="{17BBB17D-1BA6-4107-95FA-615D034C9966}" dt="2024-01-26T11:50:14.296" v="970" actId="47"/>
        <pc:sldMkLst>
          <pc:docMk/>
          <pc:sldMk cId="2563119616" sldId="265"/>
        </pc:sldMkLst>
      </pc:sldChg>
      <pc:sldChg chg="del">
        <pc:chgData name="Abdulhafeed Alarifi" userId="15ac1564-e6f3-4236-a61f-6586042f7a0e" providerId="ADAL" clId="{17BBB17D-1BA6-4107-95FA-615D034C9966}" dt="2024-01-26T11:50:17.124" v="971" actId="47"/>
        <pc:sldMkLst>
          <pc:docMk/>
          <pc:sldMk cId="2721508595" sldId="266"/>
        </pc:sldMkLst>
      </pc:sldChg>
      <pc:sldChg chg="del">
        <pc:chgData name="Abdulhafeed Alarifi" userId="15ac1564-e6f3-4236-a61f-6586042f7a0e" providerId="ADAL" clId="{17BBB17D-1BA6-4107-95FA-615D034C9966}" dt="2024-01-26T11:06:23.888" v="0" actId="2696"/>
        <pc:sldMkLst>
          <pc:docMk/>
          <pc:sldMk cId="445070695" sldId="267"/>
        </pc:sldMkLst>
      </pc:sldChg>
      <pc:sldChg chg="delSp mod">
        <pc:chgData name="Abdulhafeed Alarifi" userId="15ac1564-e6f3-4236-a61f-6586042f7a0e" providerId="ADAL" clId="{17BBB17D-1BA6-4107-95FA-615D034C9966}" dt="2024-01-26T11:18:53.330" v="312" actId="478"/>
        <pc:sldMkLst>
          <pc:docMk/>
          <pc:sldMk cId="3103683689" sldId="268"/>
        </pc:sldMkLst>
        <pc:spChg chg="del">
          <ac:chgData name="Abdulhafeed Alarifi" userId="15ac1564-e6f3-4236-a61f-6586042f7a0e" providerId="ADAL" clId="{17BBB17D-1BA6-4107-95FA-615D034C9966}" dt="2024-01-26T11:18:53.330" v="312" actId="478"/>
          <ac:spMkLst>
            <pc:docMk/>
            <pc:sldMk cId="3103683689" sldId="268"/>
            <ac:spMk id="124" creationId="{95576E3A-3789-4FEF-96AE-C43B93B7AE6F}"/>
          </ac:spMkLst>
        </pc:spChg>
        <pc:spChg chg="del">
          <ac:chgData name="Abdulhafeed Alarifi" userId="15ac1564-e6f3-4236-a61f-6586042f7a0e" providerId="ADAL" clId="{17BBB17D-1BA6-4107-95FA-615D034C9966}" dt="2024-01-26T11:18:47.465" v="311" actId="478"/>
          <ac:spMkLst>
            <pc:docMk/>
            <pc:sldMk cId="3103683689" sldId="268"/>
            <ac:spMk id="125" creationId="{A59037B4-369C-4D32-9743-29072587DE0B}"/>
          </ac:spMkLst>
        </pc:spChg>
      </pc:sldChg>
      <pc:sldChg chg="delSp modSp add mod setBg modNotesTx">
        <pc:chgData name="Abdulhafeed Alarifi" userId="15ac1564-e6f3-4236-a61f-6586042f7a0e" providerId="ADAL" clId="{17BBB17D-1BA6-4107-95FA-615D034C9966}" dt="2024-01-26T11:48:07.897" v="940" actId="20577"/>
        <pc:sldMkLst>
          <pc:docMk/>
          <pc:sldMk cId="624121650" sldId="269"/>
        </pc:sldMkLst>
        <pc:spChg chg="mod">
          <ac:chgData name="Abdulhafeed Alarifi" userId="15ac1564-e6f3-4236-a61f-6586042f7a0e" providerId="ADAL" clId="{17BBB17D-1BA6-4107-95FA-615D034C9966}" dt="2024-01-26T11:17:11.873" v="240" actId="20577"/>
          <ac:spMkLst>
            <pc:docMk/>
            <pc:sldMk cId="624121650" sldId="269"/>
            <ac:spMk id="2" creationId="{8C543F67-9C70-4748-8C0C-3A7863422F99}"/>
          </ac:spMkLst>
        </pc:spChg>
        <pc:spChg chg="mod">
          <ac:chgData name="Abdulhafeed Alarifi" userId="15ac1564-e6f3-4236-a61f-6586042f7a0e" providerId="ADAL" clId="{17BBB17D-1BA6-4107-95FA-615D034C9966}" dt="2024-01-26T11:17:58.284" v="308" actId="20577"/>
          <ac:spMkLst>
            <pc:docMk/>
            <pc:sldMk cId="624121650" sldId="269"/>
            <ac:spMk id="3" creationId="{95B371F2-DBA5-415A-82C8-651F587B857A}"/>
          </ac:spMkLst>
        </pc:spChg>
        <pc:spChg chg="del">
          <ac:chgData name="Abdulhafeed Alarifi" userId="15ac1564-e6f3-4236-a61f-6586042f7a0e" providerId="ADAL" clId="{17BBB17D-1BA6-4107-95FA-615D034C9966}" dt="2024-01-26T11:18:14.460" v="309" actId="478"/>
          <ac:spMkLst>
            <pc:docMk/>
            <pc:sldMk cId="624121650" sldId="269"/>
            <ac:spMk id="102" creationId="{F956151C-A474-42C6-9D67-B6779EF6B765}"/>
          </ac:spMkLst>
        </pc:spChg>
        <pc:spChg chg="del">
          <ac:chgData name="Abdulhafeed Alarifi" userId="15ac1564-e6f3-4236-a61f-6586042f7a0e" providerId="ADAL" clId="{17BBB17D-1BA6-4107-95FA-615D034C9966}" dt="2024-01-26T11:18:17.652" v="310" actId="478"/>
          <ac:spMkLst>
            <pc:docMk/>
            <pc:sldMk cId="624121650" sldId="269"/>
            <ac:spMk id="103" creationId="{EE131F31-1D34-4CC9-8C56-BACFA6C86A48}"/>
          </ac:spMkLst>
        </pc:spChg>
      </pc:sldChg>
      <pc:sldChg chg="addSp delSp modSp add mod modClrScheme chgLayout">
        <pc:chgData name="Abdulhafeed Alarifi" userId="15ac1564-e6f3-4236-a61f-6586042f7a0e" providerId="ADAL" clId="{17BBB17D-1BA6-4107-95FA-615D034C9966}" dt="2024-01-26T11:30:00.729" v="320" actId="26606"/>
        <pc:sldMkLst>
          <pc:docMk/>
          <pc:sldMk cId="2955904637" sldId="270"/>
        </pc:sldMkLst>
        <pc:spChg chg="del">
          <ac:chgData name="Abdulhafeed Alarifi" userId="15ac1564-e6f3-4236-a61f-6586042f7a0e" providerId="ADAL" clId="{17BBB17D-1BA6-4107-95FA-615D034C9966}" dt="2024-01-26T11:29:15.678" v="315" actId="478"/>
          <ac:spMkLst>
            <pc:docMk/>
            <pc:sldMk cId="2955904637" sldId="270"/>
            <ac:spMk id="2" creationId="{8C543F67-9C70-4748-8C0C-3A7863422F99}"/>
          </ac:spMkLst>
        </pc:spChg>
        <pc:spChg chg="del mod">
          <ac:chgData name="Abdulhafeed Alarifi" userId="15ac1564-e6f3-4236-a61f-6586042f7a0e" providerId="ADAL" clId="{17BBB17D-1BA6-4107-95FA-615D034C9966}" dt="2024-01-26T11:29:10.820" v="314" actId="478"/>
          <ac:spMkLst>
            <pc:docMk/>
            <pc:sldMk cId="2955904637" sldId="270"/>
            <ac:spMk id="3" creationId="{95B371F2-DBA5-415A-82C8-651F587B857A}"/>
          </ac:spMkLst>
        </pc:spChg>
        <pc:spChg chg="add del mod">
          <ac:chgData name="Abdulhafeed Alarifi" userId="15ac1564-e6f3-4236-a61f-6586042f7a0e" providerId="ADAL" clId="{17BBB17D-1BA6-4107-95FA-615D034C9966}" dt="2024-01-26T11:29:20.497" v="317" actId="26606"/>
          <ac:spMkLst>
            <pc:docMk/>
            <pc:sldMk cId="2955904637" sldId="270"/>
            <ac:spMk id="5" creationId="{496FFB09-1519-5E80-EEAD-420EE6713EB5}"/>
          </ac:spMkLst>
        </pc:spChg>
        <pc:spChg chg="mod modVis">
          <ac:chgData name="Abdulhafeed Alarifi" userId="15ac1564-e6f3-4236-a61f-6586042f7a0e" providerId="ADAL" clId="{17BBB17D-1BA6-4107-95FA-615D034C9966}" dt="2024-01-26T11:29:20.497" v="317" actId="26606"/>
          <ac:spMkLst>
            <pc:docMk/>
            <pc:sldMk cId="2955904637" sldId="270"/>
            <ac:spMk id="102" creationId="{F956151C-A474-42C6-9D67-B6779EF6B765}"/>
          </ac:spMkLst>
        </pc:spChg>
        <pc:spChg chg="mod ord">
          <ac:chgData name="Abdulhafeed Alarifi" userId="15ac1564-e6f3-4236-a61f-6586042f7a0e" providerId="ADAL" clId="{17BBB17D-1BA6-4107-95FA-615D034C9966}" dt="2024-01-26T11:30:00.729" v="320" actId="26606"/>
          <ac:spMkLst>
            <pc:docMk/>
            <pc:sldMk cId="2955904637" sldId="270"/>
            <ac:spMk id="103" creationId="{EE131F31-1D34-4CC9-8C56-BACFA6C86A48}"/>
          </ac:spMkLst>
        </pc:spChg>
        <pc:spChg chg="mod modVis">
          <ac:chgData name="Abdulhafeed Alarifi" userId="15ac1564-e6f3-4236-a61f-6586042f7a0e" providerId="ADAL" clId="{17BBB17D-1BA6-4107-95FA-615D034C9966}" dt="2024-01-26T11:29:20.497" v="317" actId="26606"/>
          <ac:spMkLst>
            <pc:docMk/>
            <pc:sldMk cId="2955904637" sldId="270"/>
            <ac:spMk id="104" creationId="{BC4462F5-98AF-457A-94DC-C44EA835679D}"/>
          </ac:spMkLst>
        </pc:spChg>
        <pc:picChg chg="add del mod ord">
          <ac:chgData name="Abdulhafeed Alarifi" userId="15ac1564-e6f3-4236-a61f-6586042f7a0e" providerId="ADAL" clId="{17BBB17D-1BA6-4107-95FA-615D034C9966}" dt="2024-01-26T11:29:35.799" v="318" actId="478"/>
          <ac:picMkLst>
            <pc:docMk/>
            <pc:sldMk cId="2955904637" sldId="270"/>
            <ac:picMk id="3074" creationId="{FB67A5B1-3E93-8C9B-BE60-E1311CFB8F5F}"/>
          </ac:picMkLst>
        </pc:picChg>
        <pc:picChg chg="add mod ord">
          <ac:chgData name="Abdulhafeed Alarifi" userId="15ac1564-e6f3-4236-a61f-6586042f7a0e" providerId="ADAL" clId="{17BBB17D-1BA6-4107-95FA-615D034C9966}" dt="2024-01-26T11:30:00.729" v="320" actId="26606"/>
          <ac:picMkLst>
            <pc:docMk/>
            <pc:sldMk cId="2955904637" sldId="270"/>
            <ac:picMk id="3076" creationId="{D8AD9A65-091B-7AD4-BABB-547DC72F6603}"/>
          </ac:picMkLst>
        </pc:picChg>
      </pc:sldChg>
      <pc:sldChg chg="modSp add mod">
        <pc:chgData name="Abdulhafeed Alarifi" userId="15ac1564-e6f3-4236-a61f-6586042f7a0e" providerId="ADAL" clId="{17BBB17D-1BA6-4107-95FA-615D034C9966}" dt="2024-01-26T11:44:58.674" v="664" actId="20577"/>
        <pc:sldMkLst>
          <pc:docMk/>
          <pc:sldMk cId="3770180492" sldId="271"/>
        </pc:sldMkLst>
        <pc:spChg chg="mod">
          <ac:chgData name="Abdulhafeed Alarifi" userId="15ac1564-e6f3-4236-a61f-6586042f7a0e" providerId="ADAL" clId="{17BBB17D-1BA6-4107-95FA-615D034C9966}" dt="2024-01-26T11:38:41.957" v="373" actId="20577"/>
          <ac:spMkLst>
            <pc:docMk/>
            <pc:sldMk cId="3770180492" sldId="271"/>
            <ac:spMk id="2" creationId="{8C543F67-9C70-4748-8C0C-3A7863422F99}"/>
          </ac:spMkLst>
        </pc:spChg>
        <pc:spChg chg="mod">
          <ac:chgData name="Abdulhafeed Alarifi" userId="15ac1564-e6f3-4236-a61f-6586042f7a0e" providerId="ADAL" clId="{17BBB17D-1BA6-4107-95FA-615D034C9966}" dt="2024-01-26T11:44:58.674" v="664" actId="20577"/>
          <ac:spMkLst>
            <pc:docMk/>
            <pc:sldMk cId="3770180492" sldId="271"/>
            <ac:spMk id="3" creationId="{95B371F2-DBA5-415A-82C8-651F587B857A}"/>
          </ac:spMkLst>
        </pc:spChg>
      </pc:sldChg>
      <pc:sldChg chg="add del">
        <pc:chgData name="Abdulhafeed Alarifi" userId="15ac1564-e6f3-4236-a61f-6586042f7a0e" providerId="ADAL" clId="{17BBB17D-1BA6-4107-95FA-615D034C9966}" dt="2024-01-26T11:50:11.536" v="969" actId="47"/>
        <pc:sldMkLst>
          <pc:docMk/>
          <pc:sldMk cId="1412978867" sldId="272"/>
        </pc:sldMkLst>
      </pc:sldChg>
      <pc:sldChg chg="addSp delSp modSp add mod">
        <pc:chgData name="Abdulhafeed Alarifi" userId="15ac1564-e6f3-4236-a61f-6586042f7a0e" providerId="ADAL" clId="{17BBB17D-1BA6-4107-95FA-615D034C9966}" dt="2024-01-26T13:25:51.806" v="1034" actId="20577"/>
        <pc:sldMkLst>
          <pc:docMk/>
          <pc:sldMk cId="1826655745" sldId="272"/>
        </pc:sldMkLst>
        <pc:spChg chg="mod">
          <ac:chgData name="Abdulhafeed Alarifi" userId="15ac1564-e6f3-4236-a61f-6586042f7a0e" providerId="ADAL" clId="{17BBB17D-1BA6-4107-95FA-615D034C9966}" dt="2024-01-26T13:24:56.434" v="993" actId="1076"/>
          <ac:spMkLst>
            <pc:docMk/>
            <pc:sldMk cId="1826655745" sldId="272"/>
            <ac:spMk id="2" creationId="{8C543F67-9C70-4748-8C0C-3A7863422F99}"/>
          </ac:spMkLst>
        </pc:spChg>
        <pc:spChg chg="add mod">
          <ac:chgData name="Abdulhafeed Alarifi" userId="15ac1564-e6f3-4236-a61f-6586042f7a0e" providerId="ADAL" clId="{17BBB17D-1BA6-4107-95FA-615D034C9966}" dt="2024-01-26T13:25:51.806" v="1034" actId="20577"/>
          <ac:spMkLst>
            <pc:docMk/>
            <pc:sldMk cId="1826655745" sldId="272"/>
            <ac:spMk id="3" creationId="{143FC040-F689-6344-4655-E94E049B855A}"/>
          </ac:spMkLst>
        </pc:spChg>
        <pc:spChg chg="del mod">
          <ac:chgData name="Abdulhafeed Alarifi" userId="15ac1564-e6f3-4236-a61f-6586042f7a0e" providerId="ADAL" clId="{17BBB17D-1BA6-4107-95FA-615D034C9966}" dt="2024-01-26T11:50:44.799" v="983" actId="478"/>
          <ac:spMkLst>
            <pc:docMk/>
            <pc:sldMk cId="1826655745" sldId="272"/>
            <ac:spMk id="3" creationId="{95B371F2-DBA5-415A-82C8-651F587B857A}"/>
          </ac:spMkLst>
        </pc:spChg>
        <pc:spChg chg="mod">
          <ac:chgData name="Abdulhafeed Alarifi" userId="15ac1564-e6f3-4236-a61f-6586042f7a0e" providerId="ADAL" clId="{17BBB17D-1BA6-4107-95FA-615D034C9966}" dt="2024-01-26T13:25:05.932" v="998" actId="20577"/>
          <ac:spMkLst>
            <pc:docMk/>
            <pc:sldMk cId="1826655745" sldId="272"/>
            <ac:spMk id="102" creationId="{F956151C-A474-42C6-9D67-B6779EF6B765}"/>
          </ac:spMkLst>
        </pc:spChg>
        <pc:spChg chg="del">
          <ac:chgData name="Abdulhafeed Alarifi" userId="15ac1564-e6f3-4236-a61f-6586042f7a0e" providerId="ADAL" clId="{17BBB17D-1BA6-4107-95FA-615D034C9966}" dt="2024-01-26T13:25:01.504" v="994" actId="478"/>
          <ac:spMkLst>
            <pc:docMk/>
            <pc:sldMk cId="1826655745" sldId="272"/>
            <ac:spMk id="103" creationId="{EE131F31-1D34-4CC9-8C56-BACFA6C86A48}"/>
          </ac:spMkLst>
        </pc:spChg>
        <pc:picChg chg="add mod">
          <ac:chgData name="Abdulhafeed Alarifi" userId="15ac1564-e6f3-4236-a61f-6586042f7a0e" providerId="ADAL" clId="{17BBB17D-1BA6-4107-95FA-615D034C9966}" dt="2024-01-26T11:51:44.020" v="992" actId="1076"/>
          <ac:picMkLst>
            <pc:docMk/>
            <pc:sldMk cId="1826655745" sldId="272"/>
            <ac:picMk id="5122" creationId="{541A5AEA-63A4-479B-3FD2-B2C92B392074}"/>
          </ac:picMkLst>
        </pc:picChg>
      </pc:sldChg>
      <pc:sldChg chg="del">
        <pc:chgData name="Abdulhafeed Alarifi" userId="15ac1564-e6f3-4236-a61f-6586042f7a0e" providerId="ADAL" clId="{17BBB17D-1BA6-4107-95FA-615D034C9966}" dt="2024-01-26T11:12:45.292" v="75" actId="47"/>
        <pc:sldMkLst>
          <pc:docMk/>
          <pc:sldMk cId="962321713" sldId="297"/>
        </pc:sldMkLst>
      </pc:sldChg>
      <pc:sldChg chg="modSp add del mod">
        <pc:chgData name="Abdulhafeed Alarifi" userId="15ac1564-e6f3-4236-a61f-6586042f7a0e" providerId="ADAL" clId="{17BBB17D-1BA6-4107-95FA-615D034C9966}" dt="2024-01-26T11:12:48.671" v="76" actId="47"/>
        <pc:sldMkLst>
          <pc:docMk/>
          <pc:sldMk cId="134718700" sldId="299"/>
        </pc:sldMkLst>
        <pc:spChg chg="mod">
          <ac:chgData name="Abdulhafeed Alarifi" userId="15ac1564-e6f3-4236-a61f-6586042f7a0e" providerId="ADAL" clId="{17BBB17D-1BA6-4107-95FA-615D034C9966}" dt="2024-01-26T11:06:48.125" v="15" actId="20577"/>
          <ac:spMkLst>
            <pc:docMk/>
            <pc:sldMk cId="134718700" sldId="299"/>
            <ac:spMk id="54" creationId="{E99206D5-9697-4725-A5A8-879EE5CCE83E}"/>
          </ac:spMkLst>
        </pc:spChg>
        <pc:spChg chg="mod">
          <ac:chgData name="Abdulhafeed Alarifi" userId="15ac1564-e6f3-4236-a61f-6586042f7a0e" providerId="ADAL" clId="{17BBB17D-1BA6-4107-95FA-615D034C9966}" dt="2024-01-26T11:07:02.151" v="31" actId="20577"/>
          <ac:spMkLst>
            <pc:docMk/>
            <pc:sldMk cId="134718700" sldId="299"/>
            <ac:spMk id="56" creationId="{FC0A64F4-87E9-46A8-BCC4-6F1DFE8A3E6D}"/>
          </ac:spMkLst>
        </pc:spChg>
        <pc:spChg chg="mod">
          <ac:chgData name="Abdulhafeed Alarifi" userId="15ac1564-e6f3-4236-a61f-6586042f7a0e" providerId="ADAL" clId="{17BBB17D-1BA6-4107-95FA-615D034C9966}" dt="2024-01-26T11:07:06.493" v="37" actId="20577"/>
          <ac:spMkLst>
            <pc:docMk/>
            <pc:sldMk cId="134718700" sldId="299"/>
            <ac:spMk id="58" creationId="{51E437D6-831B-4C6D-8A0F-B4D300E2C6B8}"/>
          </ac:spMkLst>
        </pc:spChg>
        <pc:spChg chg="mod">
          <ac:chgData name="Abdulhafeed Alarifi" userId="15ac1564-e6f3-4236-a61f-6586042f7a0e" providerId="ADAL" clId="{17BBB17D-1BA6-4107-95FA-615D034C9966}" dt="2024-01-26T11:07:10.964" v="48" actId="20577"/>
          <ac:spMkLst>
            <pc:docMk/>
            <pc:sldMk cId="134718700" sldId="299"/>
            <ac:spMk id="60" creationId="{19060954-5CBF-46C3-AF76-911B1F83EA76}"/>
          </ac:spMkLst>
        </pc:spChg>
        <pc:spChg chg="mod">
          <ac:chgData name="Abdulhafeed Alarifi" userId="15ac1564-e6f3-4236-a61f-6586042f7a0e" providerId="ADAL" clId="{17BBB17D-1BA6-4107-95FA-615D034C9966}" dt="2024-01-26T11:07:22.223" v="53" actId="20577"/>
          <ac:spMkLst>
            <pc:docMk/>
            <pc:sldMk cId="134718700" sldId="299"/>
            <ac:spMk id="62" creationId="{28873B3C-0DB0-4560-9D3C-9D1DD271841E}"/>
          </ac:spMkLst>
        </pc:spChg>
      </pc:sldChg>
      <pc:sldChg chg="del">
        <pc:chgData name="Abdulhafeed Alarifi" userId="15ac1564-e6f3-4236-a61f-6586042f7a0e" providerId="ADAL" clId="{17BBB17D-1BA6-4107-95FA-615D034C9966}" dt="2024-01-26T11:12:58.396" v="78" actId="47"/>
        <pc:sldMkLst>
          <pc:docMk/>
          <pc:sldMk cId="804806354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75B80D-FABD-4FC7-8A89-6B424C925E22}" type="datetime1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F671F2-2E7C-46ED-BAF7-C6A1BAC40ED2}" type="datetime1">
              <a:rPr lang="en-GB" noProof="0" smtClean="0"/>
              <a:t>26/01/2024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8B270D-091D-4ED2-8C85-0898DD7D9F2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8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Ingredients grabbed from the internet and sorted from cheapest.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7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1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For dark mode we implemented a toggle button which updated the pages view.</a:t>
            </a:r>
          </a:p>
          <a:p>
            <a:pPr marL="228600" indent="-228600">
              <a:buAutoNum type="arabicPeriod"/>
            </a:pPr>
            <a:r>
              <a:rPr lang="en-GB" dirty="0"/>
              <a:t>For colour blind mode we </a:t>
            </a:r>
            <a:r>
              <a:rPr lang="en-GB" dirty="0" err="1"/>
              <a:t>alse</a:t>
            </a:r>
            <a:r>
              <a:rPr lang="en-GB" dirty="0"/>
              <a:t> implemented a toggle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5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0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3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it accessible to all. Sponsors could be organisations that help the under privileged.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8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7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Emergency contact includes a map to the food bank location depending on the user’s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5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>
                <a:cs typeface="Calibri"/>
              </a:rPr>
              <a:t>Presenter name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 hidden="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pPr marL="0" indent="0" algn="ctr" rtl="0">
              <a:buNone/>
            </a:pPr>
            <a:r>
              <a:rPr lang="en-GB" noProof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grpSp>
        <p:nvGrpSpPr>
          <p:cNvPr id="48" name="Group 47" hidden="1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Subtitle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hidden="1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/>
              <a:t>Sample Footer Text</a:t>
            </a: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Recipe website for lower-income families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2400" dirty="0">
                <a:cs typeface="Calibri"/>
              </a:rPr>
              <a:t>By Abdulhafeed, Prateek, Patryk and Joesph</a:t>
            </a:r>
            <a:endParaRPr lang="en-GB" sz="2400" dirty="0"/>
          </a:p>
        </p:txBody>
      </p:sp>
      <p:pic>
        <p:nvPicPr>
          <p:cNvPr id="1026" name="Picture 2" descr="20+ Best Free Food Pictures on Unsplash">
            <a:extLst>
              <a:ext uri="{FF2B5EF4-FFF2-40B4-BE49-F238E27FC236}">
                <a16:creationId xmlns:a16="http://schemas.microsoft.com/office/drawing/2014/main" id="{2FB8C8C6-8E01-9A95-A3DA-9D84ADDC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815" y="1755587"/>
            <a:ext cx="7987985" cy="1744824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sz="9600" dirty="0"/>
              <a:t>Thank you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32887" y="3436816"/>
            <a:ext cx="3059113" cy="298394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Presented by:</a:t>
            </a:r>
            <a:br>
              <a:rPr lang="en-GB" dirty="0"/>
            </a:br>
            <a:r>
              <a:rPr lang="en-GB" dirty="0"/>
              <a:t>Abdulhafeed,</a:t>
            </a:r>
          </a:p>
          <a:p>
            <a:pPr rtl="0"/>
            <a:r>
              <a:rPr lang="en-GB" dirty="0"/>
              <a:t>Prateek,</a:t>
            </a:r>
          </a:p>
          <a:p>
            <a:pPr rtl="0"/>
            <a:r>
              <a:rPr lang="en-GB" dirty="0"/>
              <a:t>Joesph and</a:t>
            </a:r>
          </a:p>
          <a:p>
            <a:pPr rtl="0"/>
            <a:r>
              <a:rPr lang="en-GB" dirty="0"/>
              <a:t>Patryk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Provide cheap recipes for lower-income individuals and families.</a:t>
            </a:r>
          </a:p>
          <a:p>
            <a:pPr rtl="0"/>
            <a:r>
              <a:rPr lang="en-GB" dirty="0"/>
              <a:t>Improve the health of lower-income individuals by promoting healthier options.</a:t>
            </a:r>
          </a:p>
          <a:p>
            <a:pPr rtl="0"/>
            <a:r>
              <a:rPr lang="en-GB" dirty="0"/>
              <a:t>Provide lower-income individuals with the locations of the closest local food bank.</a:t>
            </a:r>
          </a:p>
        </p:txBody>
      </p:sp>
      <p:pic>
        <p:nvPicPr>
          <p:cNvPr id="2050" name="Picture 2" descr="Delicious Food Images - Free Download on Freepik">
            <a:extLst>
              <a:ext uri="{FF2B5EF4-FFF2-40B4-BE49-F238E27FC236}">
                <a16:creationId xmlns:a16="http://schemas.microsoft.com/office/drawing/2014/main" id="{3539E1A8-6455-CC76-00D8-1D8C22E9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02" y="2321458"/>
            <a:ext cx="4928400" cy="282150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4" name="Slide Number Placeholder 5" hidden="1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39607A7-8386-47DB-8578-DDEDD194E5D4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The prototype end goal</a:t>
            </a:r>
          </a:p>
        </p:txBody>
      </p:sp>
      <p:sp>
        <p:nvSpPr>
          <p:cNvPr id="4103" name="Content Placeholder 2">
            <a:extLst>
              <a:ext uri="{FF2B5EF4-FFF2-40B4-BE49-F238E27FC236}">
                <a16:creationId xmlns:a16="http://schemas.microsoft.com/office/drawing/2014/main" id="{A5D28E60-98F3-3C93-C911-96009B7DDA6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877018"/>
            <a:ext cx="3060000" cy="2938561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5391C7-FD74-588E-3555-4A68779F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6993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Slide Number Placeholder 49" hidden="1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39607A7-8386-47DB-8578-DDEDD194E5D4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Accessibility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5" y="2876550"/>
            <a:ext cx="4819650" cy="2875321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Dark/Light mode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Colour blind mode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Dyslexia mode (Font change)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D8AD9A65-091B-7AD4-BABB-547DC72F6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2" name="Date Placeholder 47" hidden="1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04" name="Slide Number Placeholder 49" hidden="1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39607A7-8386-47DB-8578-DDEDD194E5D4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95590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5440" y="2499360"/>
            <a:ext cx="8961120" cy="2875321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Collaborators were assigned to appropriate tasks.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We adopted sprints into our project development.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 We focused on achieving a functional prototype.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We incorporate regular feedback from team members.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2" name="Date Placeholder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How it makes money.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5440" y="2499360"/>
            <a:ext cx="8961120" cy="2875321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Ads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Sponsors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Donations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NO membership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NO subscription</a:t>
            </a:r>
          </a:p>
        </p:txBody>
      </p:sp>
      <p:sp>
        <p:nvSpPr>
          <p:cNvPr id="102" name="Date Placeholder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9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97" y="673031"/>
            <a:ext cx="7012656" cy="1134319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sz="6600" dirty="0"/>
              <a:t>DEMO TIME</a:t>
            </a:r>
          </a:p>
        </p:txBody>
      </p:sp>
      <p:sp>
        <p:nvSpPr>
          <p:cNvPr id="102" name="Date Placeholder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GB" dirty="0"/>
              <a:t>2077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5122" name="Picture 2" descr="Boule jaune regardant de côté et : image vectorielle de stock (libre de  droits) 2235126073 | Shutterstock">
            <a:extLst>
              <a:ext uri="{FF2B5EF4-FFF2-40B4-BE49-F238E27FC236}">
                <a16:creationId xmlns:a16="http://schemas.microsoft.com/office/drawing/2014/main" id="{541A5AEA-63A4-479B-3FD2-B2C92B392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"/>
          <a:stretch/>
        </p:blipFill>
        <p:spPr bwMode="auto">
          <a:xfrm>
            <a:off x="7317753" y="1807350"/>
            <a:ext cx="4874247" cy="50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3FC040-F689-6344-4655-E94E049B855A}"/>
              </a:ext>
            </a:extLst>
          </p:cNvPr>
          <p:cNvSpPr txBox="1"/>
          <p:nvPr/>
        </p:nvSpPr>
        <p:spPr>
          <a:xfrm>
            <a:off x="1076446" y="2720050"/>
            <a:ext cx="474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Presented by: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Patryk and Prateek</a:t>
            </a:r>
          </a:p>
        </p:txBody>
      </p:sp>
    </p:spTree>
    <p:extLst>
      <p:ext uri="{BB962C8B-B14F-4D97-AF65-F5344CB8AC3E}">
        <p14:creationId xmlns:p14="http://schemas.microsoft.com/office/powerpoint/2010/main" val="18266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What to add in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5440" y="2499360"/>
            <a:ext cx="8961120" cy="2875321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Implement the cheapest ingredients grabbed from local grocery websites.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/>
              <a:t>Implements emergency food bank contact.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2" name="Date Placeholder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6062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78_TF11158769_Win32" id="{F3F8FE87-2361-4B19-BDA6-013BEA194ACE}" vid="{B1F7F5A5-1557-4D8C-AB94-3B1042AF8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{FBF5B5E1-681B-4D4A-9201-9C93A09C4065}tf11158769_win32</Template>
  <TotalTime>207</TotalTime>
  <Words>263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Wingdings</vt:lpstr>
      <vt:lpstr>FrostyVTI</vt:lpstr>
      <vt:lpstr>Recipe website for lower-income families</vt:lpstr>
      <vt:lpstr>Objectives</vt:lpstr>
      <vt:lpstr>The prototype end goal</vt:lpstr>
      <vt:lpstr>Accessibility features implemented</vt:lpstr>
      <vt:lpstr>PowerPoint Presentation</vt:lpstr>
      <vt:lpstr>Project Management</vt:lpstr>
      <vt:lpstr>How it makes money. </vt:lpstr>
      <vt:lpstr>DEMO TIME</vt:lpstr>
      <vt:lpstr>What to add in the future.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website for lower-income families</dc:title>
  <dc:creator>Abdulhafeed Alarifi</dc:creator>
  <cp:lastModifiedBy>Abdulhafeed Alarifi</cp:lastModifiedBy>
  <cp:revision>1</cp:revision>
  <dcterms:created xsi:type="dcterms:W3CDTF">2024-01-26T11:00:38Z</dcterms:created>
  <dcterms:modified xsi:type="dcterms:W3CDTF">2024-01-26T14:45:05Z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