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c26989787_1_16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ac26989787_1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c26989787_1_2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ac26989787_1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c26989787_1_2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ac26989787_1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c26989787_1_27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further away the point is from 0, the greater the impact it will have on weather.</a:t>
            </a:r>
            <a:endParaRPr/>
          </a:p>
        </p:txBody>
      </p:sp>
      <p:sp>
        <p:nvSpPr>
          <p:cNvPr id="337" name="Google Shape;337;g2ac26989787_1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d83fcf0f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ad83fcf0f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to account for latency! The coffee plants’ growing cycle takes 3-4 years to mature, and afterwards, beans can be harvested twice a year for the next 20 years. </a:t>
            </a:r>
            <a:r>
              <a:rPr lang="en"/>
              <a:t>Because the growing cycle is so long, environmental impacts heavily impact the success of the plant overall. However, it is critical that environmental factors are within the standard growing requirements when the plant is ready to produce the bean. Within this year, if the growing requirements are not met and are outside the norm, the bean will stop growing and not be viable for harvest. </a:t>
            </a:r>
            <a:endParaRPr/>
          </a:p>
          <a:p>
            <a:pPr indent="0" lvl="0" marL="0" rtl="0" algn="l">
              <a:spcBef>
                <a:spcPts val="0"/>
              </a:spcBef>
              <a:spcAft>
                <a:spcPts val="0"/>
              </a:spcAft>
              <a:buNone/>
            </a:pPr>
            <a:r>
              <a:rPr lang="en"/>
              <a:t>How to make inferences using latency with these graphs:</a:t>
            </a:r>
            <a:endParaRPr/>
          </a:p>
          <a:p>
            <a:pPr indent="0" lvl="0" marL="0" rtl="0" algn="l">
              <a:spcBef>
                <a:spcPts val="0"/>
              </a:spcBef>
              <a:spcAft>
                <a:spcPts val="0"/>
              </a:spcAft>
              <a:buNone/>
            </a:pPr>
            <a:r>
              <a:rPr lang="en"/>
              <a:t>The Oceanic Indexes (El Nino/La Nina) have to be read as one year AHEAD of coffee prices. For instance, we see that there is a spike in price from 2008-2011. If we look at the graph on the left, we are going to look at the years 2007-2010 to see what was going on. In 2007, there was a significant drop between warm, rainy weather (caused by El Nino) and cool, dry weather (La Nina). Due to this drastic change, plus seeing that La Nina was prevalent for the next three years, this caused a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ac26989787_1_27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ac26989787_1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654c1462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654c1462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c26989787_1_1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ac26989787_1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d83fcf0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d83fcf0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 location of </a:t>
            </a:r>
            <a:r>
              <a:rPr lang="en"/>
              <a:t>production</a:t>
            </a:r>
            <a:r>
              <a:rPr lang="en"/>
              <a:t> plants - the size of the dot represents the size in production. Something to note is the proximity to the equator for all production.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c26989787_1_1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1990-2017:</a:t>
            </a:r>
            <a:endParaRPr/>
          </a:p>
          <a:p>
            <a:pPr indent="-298450" lvl="0" marL="457200" rtl="0" algn="l">
              <a:spcBef>
                <a:spcPts val="0"/>
              </a:spcBef>
              <a:spcAft>
                <a:spcPts val="0"/>
              </a:spcAft>
              <a:buSzPts val="1100"/>
              <a:buChar char="-"/>
            </a:pPr>
            <a:r>
              <a:rPr lang="en"/>
              <a:t>53 countries producing coffee</a:t>
            </a:r>
            <a:endParaRPr/>
          </a:p>
          <a:p>
            <a:pPr indent="-298450" lvl="0" marL="457200" rtl="0" algn="l">
              <a:spcBef>
                <a:spcPts val="0"/>
              </a:spcBef>
              <a:spcAft>
                <a:spcPts val="0"/>
              </a:spcAft>
              <a:buSzPts val="1100"/>
              <a:buChar char="-"/>
            </a:pPr>
            <a:r>
              <a:rPr lang="en"/>
              <a:t>Total of 180 Billion kgs of coffee with a median of 595 Million kgs</a:t>
            </a:r>
            <a:endParaRPr/>
          </a:p>
          <a:p>
            <a:pPr indent="-298450" lvl="1" marL="914400" rtl="0" algn="l">
              <a:spcBef>
                <a:spcPts val="0"/>
              </a:spcBef>
              <a:spcAft>
                <a:spcPts val="0"/>
              </a:spcAft>
              <a:buSzPts val="1100"/>
              <a:buChar char="-"/>
            </a:pPr>
            <a:r>
              <a:rPr lang="en"/>
              <a:t>Brazil being the outlier skewing the dataset </a:t>
            </a:r>
            <a:endParaRPr/>
          </a:p>
        </p:txBody>
      </p:sp>
      <p:sp>
        <p:nvSpPr>
          <p:cNvPr id="276" name="Google Shape;276;g2ac26989787_1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d83fcf0f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d83fcf0f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Brazil accounts for almost 50% of coffee production</a:t>
            </a:r>
            <a:endParaRPr/>
          </a:p>
          <a:p>
            <a:pPr indent="-298450" lvl="0" marL="457200" rtl="0" algn="l">
              <a:spcBef>
                <a:spcPts val="0"/>
              </a:spcBef>
              <a:spcAft>
                <a:spcPts val="0"/>
              </a:spcAft>
              <a:buSzPts val="1100"/>
              <a:buChar char="-"/>
            </a:pPr>
            <a:r>
              <a:rPr lang="en"/>
              <a:t>Total production of 67,682,460,000 Billion kgs.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c26989787_1_1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ac26989787_1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c26989787_1_1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Arabica is more </a:t>
            </a:r>
            <a:r>
              <a:rPr lang="en"/>
              <a:t>temperamental</a:t>
            </a:r>
            <a:r>
              <a:rPr lang="en"/>
              <a:t> when it comes to weather - when the weather is outside of the normal parameters, the plant will stop growing beans, making them no longer viable.</a:t>
            </a:r>
            <a:endParaRPr/>
          </a:p>
          <a:p>
            <a:pPr indent="0" lvl="0" marL="0" rtl="0" algn="l">
              <a:spcBef>
                <a:spcPts val="0"/>
              </a:spcBef>
              <a:spcAft>
                <a:spcPts val="0"/>
              </a:spcAft>
              <a:buNone/>
            </a:pPr>
            <a:r>
              <a:rPr lang="en"/>
              <a:t>Robusta can handle a wider range in temperature due to breeding, making it a hardier plant. It can withstand colder/hotter temperatures without stunting bean growth.</a:t>
            </a:r>
            <a:endParaRPr/>
          </a:p>
        </p:txBody>
      </p:sp>
      <p:sp>
        <p:nvSpPr>
          <p:cNvPr id="299" name="Google Shape;299;g2ac26989787_1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d83fcf0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d83fcf0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shows where each species of coffee bean is grown - the size of each dot represents the size in production. We can conclude that Arabica beans are more widely produced versus Robusta.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c26989787_1_2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ac26989787_1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4812030" y="3326130"/>
            <a:ext cx="3706328" cy="841651"/>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700"/>
              <a:buFont typeface="Arial"/>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4812031" y="4190168"/>
            <a:ext cx="3706328" cy="297495"/>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dk1"/>
              </a:buClr>
              <a:buSzPts val="1200"/>
              <a:buNone/>
              <a:defRPr sz="12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59" name="Google Shape;59;p14"/>
          <p:cNvPicPr preferRelativeResize="0"/>
          <p:nvPr/>
        </p:nvPicPr>
        <p:blipFill rotWithShape="1">
          <a:blip r:embed="rId2">
            <a:alphaModFix/>
          </a:blip>
          <a:srcRect b="-1" l="9358" r="0" t="23650"/>
          <a:stretch/>
        </p:blipFill>
        <p:spPr>
          <a:xfrm>
            <a:off x="0" y="0"/>
            <a:ext cx="7116234" cy="379074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60"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b="23070" l="0" r="28340" t="18301"/>
          <a:stretch/>
        </p:blipFill>
        <p:spPr>
          <a:xfrm>
            <a:off x="4116611" y="0"/>
            <a:ext cx="5027389" cy="5143500"/>
          </a:xfrm>
          <a:prstGeom prst="rect">
            <a:avLst/>
          </a:prstGeom>
          <a:noFill/>
          <a:ln>
            <a:noFill/>
          </a:ln>
        </p:spPr>
      </p:pic>
      <p:sp>
        <p:nvSpPr>
          <p:cNvPr id="62" name="Google Shape;62;p15"/>
          <p:cNvSpPr txBox="1"/>
          <p:nvPr>
            <p:ph type="title"/>
          </p:nvPr>
        </p:nvSpPr>
        <p:spPr>
          <a:xfrm>
            <a:off x="1000125" y="765334"/>
            <a:ext cx="2171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100"/>
              <a:buFont typeface="Arial"/>
              <a:buNone/>
              <a:defRPr sz="2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5"/>
          <p:cNvSpPr txBox="1"/>
          <p:nvPr>
            <p:ph idx="1" type="body"/>
          </p:nvPr>
        </p:nvSpPr>
        <p:spPr>
          <a:xfrm>
            <a:off x="1000125" y="2193131"/>
            <a:ext cx="2171700" cy="1889522"/>
          </a:xfrm>
          <a:prstGeom prst="rect">
            <a:avLst/>
          </a:prstGeom>
          <a:noFill/>
          <a:ln>
            <a:noFill/>
          </a:ln>
        </p:spPr>
        <p:txBody>
          <a:bodyPr anchorCtr="0" anchor="t" bIns="34275" lIns="68575" spcFirstLastPara="1" rIns="68575" wrap="square" tIns="34275">
            <a:normAutofit/>
          </a:bodyPr>
          <a:lstStyle>
            <a:lvl1pPr indent="-228600" lvl="0" marL="457200" algn="l">
              <a:lnSpc>
                <a:spcPct val="150000"/>
              </a:lnSpc>
              <a:spcBef>
                <a:spcPts val="800"/>
              </a:spcBef>
              <a:spcAft>
                <a:spcPts val="0"/>
              </a:spcAft>
              <a:buClr>
                <a:schemeClr val="lt1"/>
              </a:buClr>
              <a:buSzPts val="1100"/>
              <a:buNone/>
              <a:defRPr sz="1100">
                <a:solidFill>
                  <a:schemeClr val="lt1"/>
                </a:solidFill>
              </a:defRPr>
            </a:lvl1pPr>
            <a:lvl2pPr indent="-228600" lvl="1" marL="914400" algn="l">
              <a:lnSpc>
                <a:spcPct val="150000"/>
              </a:lnSpc>
              <a:spcBef>
                <a:spcPts val="400"/>
              </a:spcBef>
              <a:spcAft>
                <a:spcPts val="0"/>
              </a:spcAft>
              <a:buClr>
                <a:schemeClr val="lt1"/>
              </a:buClr>
              <a:buSzPts val="1100"/>
              <a:buNone/>
              <a:defRPr sz="1100">
                <a:solidFill>
                  <a:schemeClr val="lt1"/>
                </a:solidFill>
              </a:defRPr>
            </a:lvl2pPr>
            <a:lvl3pPr indent="-228600" lvl="2" marL="1371600" algn="l">
              <a:lnSpc>
                <a:spcPct val="150000"/>
              </a:lnSpc>
              <a:spcBef>
                <a:spcPts val="400"/>
              </a:spcBef>
              <a:spcAft>
                <a:spcPts val="0"/>
              </a:spcAft>
              <a:buClr>
                <a:schemeClr val="lt1"/>
              </a:buClr>
              <a:buSzPts val="1100"/>
              <a:buNone/>
              <a:defRPr sz="1100">
                <a:solidFill>
                  <a:schemeClr val="lt1"/>
                </a:solidFill>
              </a:defRPr>
            </a:lvl3pPr>
            <a:lvl4pPr indent="-228600" lvl="3" marL="1828800" algn="l">
              <a:lnSpc>
                <a:spcPct val="150000"/>
              </a:lnSpc>
              <a:spcBef>
                <a:spcPts val="400"/>
              </a:spcBef>
              <a:spcAft>
                <a:spcPts val="0"/>
              </a:spcAft>
              <a:buClr>
                <a:schemeClr val="lt1"/>
              </a:buClr>
              <a:buSzPts val="1100"/>
              <a:buNone/>
              <a:defRPr sz="1100">
                <a:solidFill>
                  <a:schemeClr val="lt1"/>
                </a:solidFill>
              </a:defRPr>
            </a:lvl4pPr>
            <a:lvl5pPr indent="-228600" lvl="4" marL="2286000" algn="l">
              <a:lnSpc>
                <a:spcPct val="150000"/>
              </a:lnSpc>
              <a:spcBef>
                <a:spcPts val="400"/>
              </a:spcBef>
              <a:spcAft>
                <a:spcPts val="0"/>
              </a:spcAft>
              <a:buClr>
                <a:schemeClr val="lt1"/>
              </a:buClr>
              <a:buSzPts val="1100"/>
              <a:buNone/>
              <a:defRPr sz="1100">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4" name="Google Shape;64;p15"/>
          <p:cNvSpPr txBox="1"/>
          <p:nvPr>
            <p:ph idx="10" type="dt"/>
          </p:nvPr>
        </p:nvSpPr>
        <p:spPr>
          <a:xfrm>
            <a:off x="1000125" y="4767263"/>
            <a:ext cx="73886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1" type="ftr"/>
          </p:nvPr>
        </p:nvSpPr>
        <p:spPr>
          <a:xfrm>
            <a:off x="2002414" y="4767262"/>
            <a:ext cx="1862131"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2" type="sldNum"/>
          </p:nvPr>
        </p:nvSpPr>
        <p:spPr>
          <a:xfrm>
            <a:off x="4152229" y="4767263"/>
            <a:ext cx="74066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888888"/>
                </a:solidFill>
                <a:latin typeface="Arial"/>
                <a:ea typeface="Arial"/>
                <a:cs typeface="Arial"/>
                <a:sym typeface="Arial"/>
              </a:defRPr>
            </a:lvl1pPr>
            <a:lvl2pPr indent="0" lvl="1" marL="0" algn="r">
              <a:spcBef>
                <a:spcPts val="0"/>
              </a:spcBef>
              <a:buNone/>
              <a:defRPr b="0" i="0" sz="700" u="none" cap="none" strike="noStrike">
                <a:solidFill>
                  <a:srgbClr val="888888"/>
                </a:solidFill>
                <a:latin typeface="Arial"/>
                <a:ea typeface="Arial"/>
                <a:cs typeface="Arial"/>
                <a:sym typeface="Arial"/>
              </a:defRPr>
            </a:lvl2pPr>
            <a:lvl3pPr indent="0" lvl="2" marL="0" algn="r">
              <a:spcBef>
                <a:spcPts val="0"/>
              </a:spcBef>
              <a:buNone/>
              <a:defRPr b="0" i="0" sz="700" u="none" cap="none" strike="noStrike">
                <a:solidFill>
                  <a:srgbClr val="888888"/>
                </a:solidFill>
                <a:latin typeface="Arial"/>
                <a:ea typeface="Arial"/>
                <a:cs typeface="Arial"/>
                <a:sym typeface="Arial"/>
              </a:defRPr>
            </a:lvl3pPr>
            <a:lvl4pPr indent="0" lvl="3" marL="0" algn="r">
              <a:spcBef>
                <a:spcPts val="0"/>
              </a:spcBef>
              <a:buNone/>
              <a:defRPr b="0" i="0" sz="700" u="none" cap="none" strike="noStrike">
                <a:solidFill>
                  <a:srgbClr val="888888"/>
                </a:solidFill>
                <a:latin typeface="Arial"/>
                <a:ea typeface="Arial"/>
                <a:cs typeface="Arial"/>
                <a:sym typeface="Arial"/>
              </a:defRPr>
            </a:lvl4pPr>
            <a:lvl5pPr indent="0" lvl="4" marL="0" algn="r">
              <a:spcBef>
                <a:spcPts val="0"/>
              </a:spcBef>
              <a:buNone/>
              <a:defRPr b="0" i="0" sz="700" u="none" cap="none" strike="noStrike">
                <a:solidFill>
                  <a:srgbClr val="888888"/>
                </a:solidFill>
                <a:latin typeface="Arial"/>
                <a:ea typeface="Arial"/>
                <a:cs typeface="Arial"/>
                <a:sym typeface="Arial"/>
              </a:defRPr>
            </a:lvl5pPr>
            <a:lvl6pPr indent="0" lvl="5" marL="0" algn="r">
              <a:spcBef>
                <a:spcPts val="0"/>
              </a:spcBef>
              <a:buNone/>
              <a:defRPr b="0" i="0" sz="700" u="none" cap="none" strike="noStrike">
                <a:solidFill>
                  <a:srgbClr val="888888"/>
                </a:solidFill>
                <a:latin typeface="Arial"/>
                <a:ea typeface="Arial"/>
                <a:cs typeface="Arial"/>
                <a:sym typeface="Arial"/>
              </a:defRPr>
            </a:lvl6pPr>
            <a:lvl7pPr indent="0" lvl="6" marL="0" algn="r">
              <a:spcBef>
                <a:spcPts val="0"/>
              </a:spcBef>
              <a:buNone/>
              <a:defRPr b="0" i="0" sz="700" u="none" cap="none" strike="noStrike">
                <a:solidFill>
                  <a:srgbClr val="888888"/>
                </a:solidFill>
                <a:latin typeface="Arial"/>
                <a:ea typeface="Arial"/>
                <a:cs typeface="Arial"/>
                <a:sym typeface="Arial"/>
              </a:defRPr>
            </a:lvl7pPr>
            <a:lvl8pPr indent="0" lvl="7" marL="0" algn="r">
              <a:spcBef>
                <a:spcPts val="0"/>
              </a:spcBef>
              <a:buNone/>
              <a:defRPr b="0" i="0" sz="700" u="none" cap="none" strike="noStrike">
                <a:solidFill>
                  <a:srgbClr val="888888"/>
                </a:solidFill>
                <a:latin typeface="Arial"/>
                <a:ea typeface="Arial"/>
                <a:cs typeface="Arial"/>
                <a:sym typeface="Arial"/>
              </a:defRPr>
            </a:lvl8pPr>
            <a:lvl9pPr indent="0" lvl="8" mar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67" name="Shape 67"/>
        <p:cNvGrpSpPr/>
        <p:nvPr/>
      </p:nvGrpSpPr>
      <p:grpSpPr>
        <a:xfrm>
          <a:off x="0" y="0"/>
          <a:ext cx="0" cy="0"/>
          <a:chOff x="0" y="0"/>
          <a:chExt cx="0" cy="0"/>
        </a:xfrm>
      </p:grpSpPr>
      <p:sp>
        <p:nvSpPr>
          <p:cNvPr id="68" name="Google Shape;68;p16"/>
          <p:cNvSpPr txBox="1"/>
          <p:nvPr>
            <p:ph type="title"/>
          </p:nvPr>
        </p:nvSpPr>
        <p:spPr>
          <a:xfrm>
            <a:off x="1021556" y="1253729"/>
            <a:ext cx="3833813" cy="903684"/>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16"/>
          <p:cNvSpPr txBox="1"/>
          <p:nvPr>
            <p:ph idx="1" type="body"/>
          </p:nvPr>
        </p:nvSpPr>
        <p:spPr>
          <a:xfrm>
            <a:off x="1021556" y="2745581"/>
            <a:ext cx="3833813" cy="114419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solidFill>
                  <a:schemeClr val="dk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0" name="Google Shape;70;p16"/>
          <p:cNvSpPr txBox="1"/>
          <p:nvPr>
            <p:ph idx="10" type="dt"/>
          </p:nvPr>
        </p:nvSpPr>
        <p:spPr>
          <a:xfrm>
            <a:off x="628650" y="4767263"/>
            <a:ext cx="914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1" type="ftr"/>
          </p:nvPr>
        </p:nvSpPr>
        <p:spPr>
          <a:xfrm>
            <a:off x="1847850" y="4767263"/>
            <a:ext cx="260985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888888"/>
                </a:solidFill>
                <a:latin typeface="Arial"/>
                <a:ea typeface="Arial"/>
                <a:cs typeface="Arial"/>
                <a:sym typeface="Arial"/>
              </a:defRPr>
            </a:lvl1pPr>
            <a:lvl2pPr indent="0" lvl="1" marL="0" algn="r">
              <a:spcBef>
                <a:spcPts val="0"/>
              </a:spcBef>
              <a:buNone/>
              <a:defRPr b="0" i="0" sz="700" u="none" cap="none" strike="noStrike">
                <a:solidFill>
                  <a:srgbClr val="888888"/>
                </a:solidFill>
                <a:latin typeface="Arial"/>
                <a:ea typeface="Arial"/>
                <a:cs typeface="Arial"/>
                <a:sym typeface="Arial"/>
              </a:defRPr>
            </a:lvl2pPr>
            <a:lvl3pPr indent="0" lvl="2" marL="0" algn="r">
              <a:spcBef>
                <a:spcPts val="0"/>
              </a:spcBef>
              <a:buNone/>
              <a:defRPr b="0" i="0" sz="700" u="none" cap="none" strike="noStrike">
                <a:solidFill>
                  <a:srgbClr val="888888"/>
                </a:solidFill>
                <a:latin typeface="Arial"/>
                <a:ea typeface="Arial"/>
                <a:cs typeface="Arial"/>
                <a:sym typeface="Arial"/>
              </a:defRPr>
            </a:lvl3pPr>
            <a:lvl4pPr indent="0" lvl="3" marL="0" algn="r">
              <a:spcBef>
                <a:spcPts val="0"/>
              </a:spcBef>
              <a:buNone/>
              <a:defRPr b="0" i="0" sz="700" u="none" cap="none" strike="noStrike">
                <a:solidFill>
                  <a:srgbClr val="888888"/>
                </a:solidFill>
                <a:latin typeface="Arial"/>
                <a:ea typeface="Arial"/>
                <a:cs typeface="Arial"/>
                <a:sym typeface="Arial"/>
              </a:defRPr>
            </a:lvl4pPr>
            <a:lvl5pPr indent="0" lvl="4" marL="0" algn="r">
              <a:spcBef>
                <a:spcPts val="0"/>
              </a:spcBef>
              <a:buNone/>
              <a:defRPr b="0" i="0" sz="700" u="none" cap="none" strike="noStrike">
                <a:solidFill>
                  <a:srgbClr val="888888"/>
                </a:solidFill>
                <a:latin typeface="Arial"/>
                <a:ea typeface="Arial"/>
                <a:cs typeface="Arial"/>
                <a:sym typeface="Arial"/>
              </a:defRPr>
            </a:lvl5pPr>
            <a:lvl6pPr indent="0" lvl="5" marL="0" algn="r">
              <a:spcBef>
                <a:spcPts val="0"/>
              </a:spcBef>
              <a:buNone/>
              <a:defRPr b="0" i="0" sz="700" u="none" cap="none" strike="noStrike">
                <a:solidFill>
                  <a:srgbClr val="888888"/>
                </a:solidFill>
                <a:latin typeface="Arial"/>
                <a:ea typeface="Arial"/>
                <a:cs typeface="Arial"/>
                <a:sym typeface="Arial"/>
              </a:defRPr>
            </a:lvl6pPr>
            <a:lvl7pPr indent="0" lvl="6" marL="0" algn="r">
              <a:spcBef>
                <a:spcPts val="0"/>
              </a:spcBef>
              <a:buNone/>
              <a:defRPr b="0" i="0" sz="700" u="none" cap="none" strike="noStrike">
                <a:solidFill>
                  <a:srgbClr val="888888"/>
                </a:solidFill>
                <a:latin typeface="Arial"/>
                <a:ea typeface="Arial"/>
                <a:cs typeface="Arial"/>
                <a:sym typeface="Arial"/>
              </a:defRPr>
            </a:lvl7pPr>
            <a:lvl8pPr indent="0" lvl="7" marL="0" algn="r">
              <a:spcBef>
                <a:spcPts val="0"/>
              </a:spcBef>
              <a:buNone/>
              <a:defRPr b="0" i="0" sz="700" u="none" cap="none" strike="noStrike">
                <a:solidFill>
                  <a:srgbClr val="888888"/>
                </a:solidFill>
                <a:latin typeface="Arial"/>
                <a:ea typeface="Arial"/>
                <a:cs typeface="Arial"/>
                <a:sym typeface="Arial"/>
              </a:defRPr>
            </a:lvl8pPr>
            <a:lvl9pPr indent="0" lvl="8" mar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73" name="Google Shape;73;p16"/>
          <p:cNvGrpSpPr/>
          <p:nvPr/>
        </p:nvGrpSpPr>
        <p:grpSpPr>
          <a:xfrm>
            <a:off x="5214938" y="-19051"/>
            <a:ext cx="3929063" cy="5176838"/>
            <a:chOff x="6953250" y="-25401"/>
            <a:chExt cx="5238750" cy="6902451"/>
          </a:xfrm>
        </p:grpSpPr>
        <p:cxnSp>
          <p:nvCxnSpPr>
            <p:cNvPr id="74" name="Google Shape;74;p16"/>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75" name="Google Shape;75;p16"/>
            <p:cNvCxnSpPr/>
            <p:nvPr/>
          </p:nvCxnSpPr>
          <p:spPr>
            <a:xfrm flipH="1">
              <a:off x="6953250" y="-25401"/>
              <a:ext cx="3790950" cy="6902451"/>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bg>
      <p:bgPr>
        <a:solidFill>
          <a:schemeClr val="dk1"/>
        </a:solidFill>
      </p:bgPr>
    </p:bg>
    <p:spTree>
      <p:nvGrpSpPr>
        <p:cNvPr id="76" name="Shape 76"/>
        <p:cNvGrpSpPr/>
        <p:nvPr/>
      </p:nvGrpSpPr>
      <p:grpSpPr>
        <a:xfrm>
          <a:off x="0" y="0"/>
          <a:ext cx="0" cy="0"/>
          <a:chOff x="0" y="0"/>
          <a:chExt cx="0" cy="0"/>
        </a:xfrm>
      </p:grpSpPr>
      <p:sp>
        <p:nvSpPr>
          <p:cNvPr id="77" name="Google Shape;77;p17"/>
          <p:cNvSpPr txBox="1"/>
          <p:nvPr>
            <p:ph type="ctrTitle"/>
          </p:nvPr>
        </p:nvSpPr>
        <p:spPr>
          <a:xfrm>
            <a:off x="5243513" y="1611630"/>
            <a:ext cx="3134677" cy="1286648"/>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subTitle"/>
          </p:nvPr>
        </p:nvSpPr>
        <p:spPr>
          <a:xfrm>
            <a:off x="5243513" y="2971502"/>
            <a:ext cx="3134677" cy="273844"/>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lt1"/>
              </a:buClr>
              <a:buSzPts val="1200"/>
              <a:buNone/>
              <a:defRPr sz="12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79" name="Google Shape;79;p17"/>
          <p:cNvPicPr preferRelativeResize="0"/>
          <p:nvPr/>
        </p:nvPicPr>
        <p:blipFill rotWithShape="1">
          <a:blip r:embed="rId2">
            <a:alphaModFix/>
          </a:blip>
          <a:srcRect b="0" l="0" r="0" t="0"/>
          <a:stretch/>
        </p:blipFill>
        <p:spPr>
          <a:xfrm>
            <a:off x="0" y="621506"/>
            <a:ext cx="4407694" cy="390048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888888"/>
                </a:solidFill>
                <a:latin typeface="Arial"/>
                <a:ea typeface="Arial"/>
                <a:cs typeface="Arial"/>
                <a:sym typeface="Arial"/>
              </a:defRPr>
            </a:lvl1pPr>
            <a:lvl2pPr indent="0" lvl="1" marL="0" algn="r">
              <a:spcBef>
                <a:spcPts val="0"/>
              </a:spcBef>
              <a:buNone/>
              <a:defRPr b="0" i="0" sz="700" u="none" cap="none" strike="noStrike">
                <a:solidFill>
                  <a:srgbClr val="888888"/>
                </a:solidFill>
                <a:latin typeface="Arial"/>
                <a:ea typeface="Arial"/>
                <a:cs typeface="Arial"/>
                <a:sym typeface="Arial"/>
              </a:defRPr>
            </a:lvl2pPr>
            <a:lvl3pPr indent="0" lvl="2" marL="0" algn="r">
              <a:spcBef>
                <a:spcPts val="0"/>
              </a:spcBef>
              <a:buNone/>
              <a:defRPr b="0" i="0" sz="700" u="none" cap="none" strike="noStrike">
                <a:solidFill>
                  <a:srgbClr val="888888"/>
                </a:solidFill>
                <a:latin typeface="Arial"/>
                <a:ea typeface="Arial"/>
                <a:cs typeface="Arial"/>
                <a:sym typeface="Arial"/>
              </a:defRPr>
            </a:lvl3pPr>
            <a:lvl4pPr indent="0" lvl="3" marL="0" algn="r">
              <a:spcBef>
                <a:spcPts val="0"/>
              </a:spcBef>
              <a:buNone/>
              <a:defRPr b="0" i="0" sz="700" u="none" cap="none" strike="noStrike">
                <a:solidFill>
                  <a:srgbClr val="888888"/>
                </a:solidFill>
                <a:latin typeface="Arial"/>
                <a:ea typeface="Arial"/>
                <a:cs typeface="Arial"/>
                <a:sym typeface="Arial"/>
              </a:defRPr>
            </a:lvl4pPr>
            <a:lvl5pPr indent="0" lvl="4" marL="0" algn="r">
              <a:spcBef>
                <a:spcPts val="0"/>
              </a:spcBef>
              <a:buNone/>
              <a:defRPr b="0" i="0" sz="700" u="none" cap="none" strike="noStrike">
                <a:solidFill>
                  <a:srgbClr val="888888"/>
                </a:solidFill>
                <a:latin typeface="Arial"/>
                <a:ea typeface="Arial"/>
                <a:cs typeface="Arial"/>
                <a:sym typeface="Arial"/>
              </a:defRPr>
            </a:lvl5pPr>
            <a:lvl6pPr indent="0" lvl="5" marL="0" algn="r">
              <a:spcBef>
                <a:spcPts val="0"/>
              </a:spcBef>
              <a:buNone/>
              <a:defRPr b="0" i="0" sz="700" u="none" cap="none" strike="noStrike">
                <a:solidFill>
                  <a:srgbClr val="888888"/>
                </a:solidFill>
                <a:latin typeface="Arial"/>
                <a:ea typeface="Arial"/>
                <a:cs typeface="Arial"/>
                <a:sym typeface="Arial"/>
              </a:defRPr>
            </a:lvl6pPr>
            <a:lvl7pPr indent="0" lvl="6" marL="0" algn="r">
              <a:spcBef>
                <a:spcPts val="0"/>
              </a:spcBef>
              <a:buNone/>
              <a:defRPr b="0" i="0" sz="700" u="none" cap="none" strike="noStrike">
                <a:solidFill>
                  <a:srgbClr val="888888"/>
                </a:solidFill>
                <a:latin typeface="Arial"/>
                <a:ea typeface="Arial"/>
                <a:cs typeface="Arial"/>
                <a:sym typeface="Arial"/>
              </a:defRPr>
            </a:lvl7pPr>
            <a:lvl8pPr indent="0" lvl="7" marL="0" algn="r">
              <a:spcBef>
                <a:spcPts val="0"/>
              </a:spcBef>
              <a:buNone/>
              <a:defRPr b="0" i="0" sz="700" u="none" cap="none" strike="noStrike">
                <a:solidFill>
                  <a:srgbClr val="888888"/>
                </a:solidFill>
                <a:latin typeface="Arial"/>
                <a:ea typeface="Arial"/>
                <a:cs typeface="Arial"/>
                <a:sym typeface="Arial"/>
              </a:defRPr>
            </a:lvl8pPr>
            <a:lvl9pPr indent="0" lvl="8" mar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5" name="Shape 85"/>
        <p:cNvGrpSpPr/>
        <p:nvPr/>
      </p:nvGrpSpPr>
      <p:grpSpPr>
        <a:xfrm>
          <a:off x="0" y="0"/>
          <a:ext cx="0" cy="0"/>
          <a:chOff x="0" y="0"/>
          <a:chExt cx="0" cy="0"/>
        </a:xfrm>
      </p:grpSpPr>
      <p:pic>
        <p:nvPicPr>
          <p:cNvPr id="86" name="Google Shape;86;p19"/>
          <p:cNvPicPr preferRelativeResize="0"/>
          <p:nvPr/>
        </p:nvPicPr>
        <p:blipFill rotWithShape="1">
          <a:blip r:embed="rId2">
            <a:alphaModFix/>
          </a:blip>
          <a:srcRect b="0" l="0" r="0" t="0"/>
          <a:stretch/>
        </p:blipFill>
        <p:spPr>
          <a:xfrm>
            <a:off x="0" y="0"/>
            <a:ext cx="4186237" cy="5143500"/>
          </a:xfrm>
          <a:prstGeom prst="rect">
            <a:avLst/>
          </a:prstGeom>
          <a:noFill/>
          <a:ln>
            <a:noFill/>
          </a:ln>
        </p:spPr>
      </p:pic>
      <p:sp>
        <p:nvSpPr>
          <p:cNvPr id="87" name="Google Shape;87;p19"/>
          <p:cNvSpPr txBox="1"/>
          <p:nvPr>
            <p:ph type="title"/>
          </p:nvPr>
        </p:nvSpPr>
        <p:spPr>
          <a:xfrm>
            <a:off x="3493293" y="2107406"/>
            <a:ext cx="5022056" cy="143232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9"/>
          <p:cNvSpPr txBox="1"/>
          <p:nvPr>
            <p:ph idx="1" type="subTitle"/>
          </p:nvPr>
        </p:nvSpPr>
        <p:spPr>
          <a:xfrm>
            <a:off x="3493294" y="3771602"/>
            <a:ext cx="5022055" cy="273844"/>
          </a:xfrm>
          <a:prstGeom prst="rect">
            <a:avLst/>
          </a:prstGeom>
          <a:noFill/>
          <a:ln>
            <a:noFill/>
          </a:ln>
        </p:spPr>
        <p:txBody>
          <a:bodyPr anchorCtr="0" anchor="b" bIns="34275" lIns="68575" spcFirstLastPara="1" rIns="68575" wrap="square" tIns="34275">
            <a:normAutofit/>
          </a:bodyPr>
          <a:lstStyle>
            <a:lvl1pPr lvl="0" algn="l">
              <a:lnSpc>
                <a:spcPct val="90000"/>
              </a:lnSpc>
              <a:spcBef>
                <a:spcPts val="800"/>
              </a:spcBef>
              <a:spcAft>
                <a:spcPts val="0"/>
              </a:spcAft>
              <a:buClr>
                <a:srgbClr val="757070"/>
              </a:buClr>
              <a:buSzPts val="1200"/>
              <a:buNone/>
              <a:defRPr sz="1200">
                <a:solidFill>
                  <a:srgbClr val="757070"/>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9" name="Google Shape;89;p19"/>
          <p:cNvSpPr txBox="1"/>
          <p:nvPr>
            <p:ph idx="10" type="dt"/>
          </p:nvPr>
        </p:nvSpPr>
        <p:spPr>
          <a:xfrm>
            <a:off x="3507581" y="4767263"/>
            <a:ext cx="127158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9"/>
          <p:cNvSpPr txBox="1"/>
          <p:nvPr>
            <p:ph idx="11" type="ftr"/>
          </p:nvPr>
        </p:nvSpPr>
        <p:spPr>
          <a:xfrm>
            <a:off x="5057774" y="4767263"/>
            <a:ext cx="1907381"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2" type="sldNum"/>
          </p:nvPr>
        </p:nvSpPr>
        <p:spPr>
          <a:xfrm>
            <a:off x="7243763" y="4767263"/>
            <a:ext cx="1271588"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888888"/>
                </a:solidFill>
                <a:latin typeface="Arial"/>
                <a:ea typeface="Arial"/>
                <a:cs typeface="Arial"/>
                <a:sym typeface="Arial"/>
              </a:defRPr>
            </a:lvl1pPr>
            <a:lvl2pPr indent="0" lvl="1" marL="0" algn="r">
              <a:spcBef>
                <a:spcPts val="0"/>
              </a:spcBef>
              <a:buNone/>
              <a:defRPr b="0" i="0" sz="700" u="none" cap="none" strike="noStrike">
                <a:solidFill>
                  <a:srgbClr val="888888"/>
                </a:solidFill>
                <a:latin typeface="Arial"/>
                <a:ea typeface="Arial"/>
                <a:cs typeface="Arial"/>
                <a:sym typeface="Arial"/>
              </a:defRPr>
            </a:lvl2pPr>
            <a:lvl3pPr indent="0" lvl="2" marL="0" algn="r">
              <a:spcBef>
                <a:spcPts val="0"/>
              </a:spcBef>
              <a:buNone/>
              <a:defRPr b="0" i="0" sz="700" u="none" cap="none" strike="noStrike">
                <a:solidFill>
                  <a:srgbClr val="888888"/>
                </a:solidFill>
                <a:latin typeface="Arial"/>
                <a:ea typeface="Arial"/>
                <a:cs typeface="Arial"/>
                <a:sym typeface="Arial"/>
              </a:defRPr>
            </a:lvl3pPr>
            <a:lvl4pPr indent="0" lvl="3" marL="0" algn="r">
              <a:spcBef>
                <a:spcPts val="0"/>
              </a:spcBef>
              <a:buNone/>
              <a:defRPr b="0" i="0" sz="700" u="none" cap="none" strike="noStrike">
                <a:solidFill>
                  <a:srgbClr val="888888"/>
                </a:solidFill>
                <a:latin typeface="Arial"/>
                <a:ea typeface="Arial"/>
                <a:cs typeface="Arial"/>
                <a:sym typeface="Arial"/>
              </a:defRPr>
            </a:lvl4pPr>
            <a:lvl5pPr indent="0" lvl="4" marL="0" algn="r">
              <a:spcBef>
                <a:spcPts val="0"/>
              </a:spcBef>
              <a:buNone/>
              <a:defRPr b="0" i="0" sz="700" u="none" cap="none" strike="noStrike">
                <a:solidFill>
                  <a:srgbClr val="888888"/>
                </a:solidFill>
                <a:latin typeface="Arial"/>
                <a:ea typeface="Arial"/>
                <a:cs typeface="Arial"/>
                <a:sym typeface="Arial"/>
              </a:defRPr>
            </a:lvl5pPr>
            <a:lvl6pPr indent="0" lvl="5" marL="0" algn="r">
              <a:spcBef>
                <a:spcPts val="0"/>
              </a:spcBef>
              <a:buNone/>
              <a:defRPr b="0" i="0" sz="700" u="none" cap="none" strike="noStrike">
                <a:solidFill>
                  <a:srgbClr val="888888"/>
                </a:solidFill>
                <a:latin typeface="Arial"/>
                <a:ea typeface="Arial"/>
                <a:cs typeface="Arial"/>
                <a:sym typeface="Arial"/>
              </a:defRPr>
            </a:lvl6pPr>
            <a:lvl7pPr indent="0" lvl="6" marL="0" algn="r">
              <a:spcBef>
                <a:spcPts val="0"/>
              </a:spcBef>
              <a:buNone/>
              <a:defRPr b="0" i="0" sz="700" u="none" cap="none" strike="noStrike">
                <a:solidFill>
                  <a:srgbClr val="888888"/>
                </a:solidFill>
                <a:latin typeface="Arial"/>
                <a:ea typeface="Arial"/>
                <a:cs typeface="Arial"/>
                <a:sym typeface="Arial"/>
              </a:defRPr>
            </a:lvl7pPr>
            <a:lvl8pPr indent="0" lvl="7" marL="0" algn="r">
              <a:spcBef>
                <a:spcPts val="0"/>
              </a:spcBef>
              <a:buNone/>
              <a:defRPr b="0" i="0" sz="700" u="none" cap="none" strike="noStrike">
                <a:solidFill>
                  <a:srgbClr val="888888"/>
                </a:solidFill>
                <a:latin typeface="Arial"/>
                <a:ea typeface="Arial"/>
                <a:cs typeface="Arial"/>
                <a:sym typeface="Arial"/>
              </a:defRPr>
            </a:lvl8pPr>
            <a:lvl9pPr indent="0" lvl="8" mar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92" name="Google Shape;92;p19"/>
          <p:cNvCxnSpPr/>
          <p:nvPr/>
        </p:nvCxnSpPr>
        <p:spPr>
          <a:xfrm flipH="1" rot="10800000">
            <a:off x="1657350" y="0"/>
            <a:ext cx="1828800" cy="51435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4 People">
  <p:cSld name="Team Slide 4 People">
    <p:bg>
      <p:bgPr>
        <a:solidFill>
          <a:schemeClr val="lt1"/>
        </a:solidFill>
      </p:bgPr>
    </p:bg>
    <p:spTree>
      <p:nvGrpSpPr>
        <p:cNvPr id="93" name="Shape 93"/>
        <p:cNvGrpSpPr/>
        <p:nvPr/>
      </p:nvGrpSpPr>
      <p:grpSpPr>
        <a:xfrm>
          <a:off x="0" y="0"/>
          <a:ext cx="0" cy="0"/>
          <a:chOff x="0" y="0"/>
          <a:chExt cx="0" cy="0"/>
        </a:xfrm>
      </p:grpSpPr>
      <p:sp>
        <p:nvSpPr>
          <p:cNvPr id="94" name="Google Shape;94;p20"/>
          <p:cNvSpPr txBox="1"/>
          <p:nvPr>
            <p:ph type="title"/>
          </p:nvPr>
        </p:nvSpPr>
        <p:spPr>
          <a:xfrm>
            <a:off x="1413867" y="669133"/>
            <a:ext cx="6316266"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0"/>
          <p:cNvSpPr/>
          <p:nvPr>
            <p:ph idx="2" type="pic"/>
          </p:nvPr>
        </p:nvSpPr>
        <p:spPr>
          <a:xfrm>
            <a:off x="1115386" y="2164556"/>
            <a:ext cx="1384133" cy="1384133"/>
          </a:xfrm>
          <a:prstGeom prst="rect">
            <a:avLst/>
          </a:prstGeom>
          <a:solidFill>
            <a:srgbClr val="F2F2F2"/>
          </a:solidFill>
          <a:ln>
            <a:noFill/>
          </a:ln>
        </p:spPr>
      </p:sp>
      <p:sp>
        <p:nvSpPr>
          <p:cNvPr id="96" name="Google Shape;96;p20"/>
          <p:cNvSpPr txBox="1"/>
          <p:nvPr>
            <p:ph idx="1" type="body"/>
          </p:nvPr>
        </p:nvSpPr>
        <p:spPr>
          <a:xfrm>
            <a:off x="921426" y="3813393"/>
            <a:ext cx="173828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7" name="Google Shape;97;p20"/>
          <p:cNvSpPr txBox="1"/>
          <p:nvPr>
            <p:ph idx="3" type="body"/>
          </p:nvPr>
        </p:nvSpPr>
        <p:spPr>
          <a:xfrm>
            <a:off x="1115386" y="4098086"/>
            <a:ext cx="1384133"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8" name="Google Shape;98;p20"/>
          <p:cNvSpPr/>
          <p:nvPr>
            <p:ph idx="4" type="pic"/>
          </p:nvPr>
        </p:nvSpPr>
        <p:spPr>
          <a:xfrm>
            <a:off x="2877685" y="2164556"/>
            <a:ext cx="1384133" cy="1384133"/>
          </a:xfrm>
          <a:prstGeom prst="rect">
            <a:avLst/>
          </a:prstGeom>
          <a:solidFill>
            <a:srgbClr val="F2F2F2"/>
          </a:solidFill>
          <a:ln>
            <a:noFill/>
          </a:ln>
        </p:spPr>
      </p:sp>
      <p:sp>
        <p:nvSpPr>
          <p:cNvPr id="99" name="Google Shape;99;p20"/>
          <p:cNvSpPr txBox="1"/>
          <p:nvPr>
            <p:ph idx="5" type="body"/>
          </p:nvPr>
        </p:nvSpPr>
        <p:spPr>
          <a:xfrm>
            <a:off x="2683725" y="3813393"/>
            <a:ext cx="1748112"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0" name="Google Shape;100;p20"/>
          <p:cNvSpPr txBox="1"/>
          <p:nvPr>
            <p:ph idx="6" type="body"/>
          </p:nvPr>
        </p:nvSpPr>
        <p:spPr>
          <a:xfrm>
            <a:off x="2877685" y="4109097"/>
            <a:ext cx="1391962"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1" name="Google Shape;101;p20"/>
          <p:cNvSpPr/>
          <p:nvPr>
            <p:ph idx="7" type="pic"/>
          </p:nvPr>
        </p:nvSpPr>
        <p:spPr>
          <a:xfrm>
            <a:off x="4745684" y="2164556"/>
            <a:ext cx="1384133" cy="1384133"/>
          </a:xfrm>
          <a:prstGeom prst="rect">
            <a:avLst/>
          </a:prstGeom>
          <a:solidFill>
            <a:srgbClr val="F2F2F2"/>
          </a:solidFill>
          <a:ln>
            <a:noFill/>
          </a:ln>
        </p:spPr>
      </p:sp>
      <p:sp>
        <p:nvSpPr>
          <p:cNvPr id="102" name="Google Shape;102;p20"/>
          <p:cNvSpPr txBox="1"/>
          <p:nvPr>
            <p:ph idx="8" type="body"/>
          </p:nvPr>
        </p:nvSpPr>
        <p:spPr>
          <a:xfrm>
            <a:off x="4551723" y="3813393"/>
            <a:ext cx="173828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3" name="Google Shape;103;p20"/>
          <p:cNvSpPr txBox="1"/>
          <p:nvPr>
            <p:ph idx="9" type="body"/>
          </p:nvPr>
        </p:nvSpPr>
        <p:spPr>
          <a:xfrm>
            <a:off x="4745683" y="4109097"/>
            <a:ext cx="1384133"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4" name="Google Shape;104;p20"/>
          <p:cNvSpPr/>
          <p:nvPr>
            <p:ph idx="13" type="pic"/>
          </p:nvPr>
        </p:nvSpPr>
        <p:spPr>
          <a:xfrm>
            <a:off x="6560594" y="2164556"/>
            <a:ext cx="1384133" cy="1384133"/>
          </a:xfrm>
          <a:prstGeom prst="rect">
            <a:avLst/>
          </a:prstGeom>
          <a:solidFill>
            <a:srgbClr val="F2F2F2"/>
          </a:solidFill>
          <a:ln>
            <a:noFill/>
          </a:ln>
        </p:spPr>
      </p:sp>
      <p:sp>
        <p:nvSpPr>
          <p:cNvPr id="105" name="Google Shape;105;p20"/>
          <p:cNvSpPr txBox="1"/>
          <p:nvPr>
            <p:ph idx="14" type="body"/>
          </p:nvPr>
        </p:nvSpPr>
        <p:spPr>
          <a:xfrm>
            <a:off x="6366634" y="3813393"/>
            <a:ext cx="1738279"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1100"/>
              <a:buNone/>
              <a:defRPr sz="11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6" name="Google Shape;106;p20"/>
          <p:cNvSpPr txBox="1"/>
          <p:nvPr>
            <p:ph idx="15" type="body"/>
          </p:nvPr>
        </p:nvSpPr>
        <p:spPr>
          <a:xfrm>
            <a:off x="6560594" y="4098086"/>
            <a:ext cx="1384132"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dk1"/>
              </a:buClr>
              <a:buSzPts val="800"/>
              <a:buNone/>
              <a:defRPr sz="8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7" name="Google Shape;10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700" u="none" cap="none" strike="noStrike">
                <a:solidFill>
                  <a:srgbClr val="888888"/>
                </a:solidFill>
                <a:latin typeface="Arial"/>
                <a:ea typeface="Arial"/>
                <a:cs typeface="Arial"/>
                <a:sym typeface="Arial"/>
              </a:defRPr>
            </a:lvl1pPr>
            <a:lvl2pPr indent="0" lvl="1" marL="0" algn="r">
              <a:spcBef>
                <a:spcPts val="0"/>
              </a:spcBef>
              <a:buNone/>
              <a:defRPr b="0" i="0" sz="700" u="none" cap="none" strike="noStrike">
                <a:solidFill>
                  <a:srgbClr val="888888"/>
                </a:solidFill>
                <a:latin typeface="Arial"/>
                <a:ea typeface="Arial"/>
                <a:cs typeface="Arial"/>
                <a:sym typeface="Arial"/>
              </a:defRPr>
            </a:lvl2pPr>
            <a:lvl3pPr indent="0" lvl="2" marL="0" algn="r">
              <a:spcBef>
                <a:spcPts val="0"/>
              </a:spcBef>
              <a:buNone/>
              <a:defRPr b="0" i="0" sz="700" u="none" cap="none" strike="noStrike">
                <a:solidFill>
                  <a:srgbClr val="888888"/>
                </a:solidFill>
                <a:latin typeface="Arial"/>
                <a:ea typeface="Arial"/>
                <a:cs typeface="Arial"/>
                <a:sym typeface="Arial"/>
              </a:defRPr>
            </a:lvl3pPr>
            <a:lvl4pPr indent="0" lvl="3" marL="0" algn="r">
              <a:spcBef>
                <a:spcPts val="0"/>
              </a:spcBef>
              <a:buNone/>
              <a:defRPr b="0" i="0" sz="700" u="none" cap="none" strike="noStrike">
                <a:solidFill>
                  <a:srgbClr val="888888"/>
                </a:solidFill>
                <a:latin typeface="Arial"/>
                <a:ea typeface="Arial"/>
                <a:cs typeface="Arial"/>
                <a:sym typeface="Arial"/>
              </a:defRPr>
            </a:lvl4pPr>
            <a:lvl5pPr indent="0" lvl="4" marL="0" algn="r">
              <a:spcBef>
                <a:spcPts val="0"/>
              </a:spcBef>
              <a:buNone/>
              <a:defRPr b="0" i="0" sz="700" u="none" cap="none" strike="noStrike">
                <a:solidFill>
                  <a:srgbClr val="888888"/>
                </a:solidFill>
                <a:latin typeface="Arial"/>
                <a:ea typeface="Arial"/>
                <a:cs typeface="Arial"/>
                <a:sym typeface="Arial"/>
              </a:defRPr>
            </a:lvl5pPr>
            <a:lvl6pPr indent="0" lvl="5" marL="0" algn="r">
              <a:spcBef>
                <a:spcPts val="0"/>
              </a:spcBef>
              <a:buNone/>
              <a:defRPr b="0" i="0" sz="700" u="none" cap="none" strike="noStrike">
                <a:solidFill>
                  <a:srgbClr val="888888"/>
                </a:solidFill>
                <a:latin typeface="Arial"/>
                <a:ea typeface="Arial"/>
                <a:cs typeface="Arial"/>
                <a:sym typeface="Arial"/>
              </a:defRPr>
            </a:lvl6pPr>
            <a:lvl7pPr indent="0" lvl="6" marL="0" algn="r">
              <a:spcBef>
                <a:spcPts val="0"/>
              </a:spcBef>
              <a:buNone/>
              <a:defRPr b="0" i="0" sz="700" u="none" cap="none" strike="noStrike">
                <a:solidFill>
                  <a:srgbClr val="888888"/>
                </a:solidFill>
                <a:latin typeface="Arial"/>
                <a:ea typeface="Arial"/>
                <a:cs typeface="Arial"/>
                <a:sym typeface="Arial"/>
              </a:defRPr>
            </a:lvl7pPr>
            <a:lvl8pPr indent="0" lvl="7" marL="0" algn="r">
              <a:spcBef>
                <a:spcPts val="0"/>
              </a:spcBef>
              <a:buNone/>
              <a:defRPr b="0" i="0" sz="700" u="none" cap="none" strike="noStrike">
                <a:solidFill>
                  <a:srgbClr val="888888"/>
                </a:solidFill>
                <a:latin typeface="Arial"/>
                <a:ea typeface="Arial"/>
                <a:cs typeface="Arial"/>
                <a:sym typeface="Arial"/>
              </a:defRPr>
            </a:lvl8pPr>
            <a:lvl9pPr indent="0" lvl="8" marL="0" algn="r">
              <a:spcBef>
                <a:spcPts val="0"/>
              </a:spcBef>
              <a:buNone/>
              <a:defRPr b="0" i="0" sz="7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10" name="Google Shape;110;p20"/>
          <p:cNvGrpSpPr/>
          <p:nvPr/>
        </p:nvGrpSpPr>
        <p:grpSpPr>
          <a:xfrm>
            <a:off x="5500688" y="0"/>
            <a:ext cx="3643313" cy="1293019"/>
            <a:chOff x="7334250" y="0"/>
            <a:chExt cx="4857750" cy="1724025"/>
          </a:xfrm>
        </p:grpSpPr>
        <p:cxnSp>
          <p:nvCxnSpPr>
            <p:cNvPr id="111" name="Google Shape;111;p20"/>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112" name="Google Shape;112;p20"/>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rt Art">
  <p:cSld name="Smart Art">
    <p:bg>
      <p:bgPr>
        <a:solidFill>
          <a:schemeClr val="lt1"/>
        </a:solidFill>
      </p:bgPr>
    </p:bg>
    <p:spTree>
      <p:nvGrpSpPr>
        <p:cNvPr id="113" name="Shape 113"/>
        <p:cNvGrpSpPr/>
        <p:nvPr/>
      </p:nvGrpSpPr>
      <p:grpSpPr>
        <a:xfrm>
          <a:off x="0" y="0"/>
          <a:ext cx="0" cy="0"/>
          <a:chOff x="0" y="0"/>
          <a:chExt cx="0" cy="0"/>
        </a:xfrm>
      </p:grpSpPr>
      <p:grpSp>
        <p:nvGrpSpPr>
          <p:cNvPr id="114" name="Google Shape;114;p21"/>
          <p:cNvGrpSpPr/>
          <p:nvPr/>
        </p:nvGrpSpPr>
        <p:grpSpPr>
          <a:xfrm>
            <a:off x="0" y="0"/>
            <a:ext cx="1943100" cy="770930"/>
            <a:chOff x="0" y="0"/>
            <a:chExt cx="2590800" cy="1027906"/>
          </a:xfrm>
        </p:grpSpPr>
        <p:cxnSp>
          <p:nvCxnSpPr>
            <p:cNvPr id="115" name="Google Shape;115;p21"/>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116" name="Google Shape;116;p21"/>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117" name="Google Shape;117;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1"/>
          <p:cNvSpPr/>
          <p:nvPr>
            <p:ph idx="2" type="dgm"/>
          </p:nvPr>
        </p:nvSpPr>
        <p:spPr>
          <a:xfrm>
            <a:off x="628650" y="1583531"/>
            <a:ext cx="7886700" cy="280868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19" name="Google Shape;119;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TxTwoObj">
  <p:cSld name="TWO_OBJECTS_WITH_TEXT">
    <p:bg>
      <p:bgPr>
        <a:solidFill>
          <a:schemeClr val="accent1"/>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2200275" y="669133"/>
            <a:ext cx="6316266"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2"/>
          <p:cNvSpPr txBox="1"/>
          <p:nvPr>
            <p:ph idx="1" type="body"/>
          </p:nvPr>
        </p:nvSpPr>
        <p:spPr>
          <a:xfrm>
            <a:off x="2200275" y="2082702"/>
            <a:ext cx="2943225"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5" name="Google Shape;125;p22"/>
          <p:cNvSpPr txBox="1"/>
          <p:nvPr>
            <p:ph idx="2" type="body"/>
          </p:nvPr>
        </p:nvSpPr>
        <p:spPr>
          <a:xfrm>
            <a:off x="2200275" y="2875955"/>
            <a:ext cx="2943225" cy="149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1100"/>
              <a:buNone/>
              <a:defRPr sz="1100"/>
            </a:lvl3pPr>
            <a:lvl4pPr indent="-228600" lvl="3" marL="1828800" algn="l">
              <a:lnSpc>
                <a:spcPct val="100000"/>
              </a:lnSpc>
              <a:spcBef>
                <a:spcPts val="400"/>
              </a:spcBef>
              <a:spcAft>
                <a:spcPts val="0"/>
              </a:spcAft>
              <a:buClr>
                <a:schemeClr val="dk1"/>
              </a:buClr>
              <a:buSzPts val="1100"/>
              <a:buNone/>
              <a:defRPr sz="1100"/>
            </a:lvl4pPr>
            <a:lvl5pPr indent="-228600" lvl="4" marL="2286000" algn="l">
              <a:lnSpc>
                <a:spcPct val="10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2"/>
          <p:cNvSpPr txBox="1"/>
          <p:nvPr>
            <p:ph idx="3" type="body"/>
          </p:nvPr>
        </p:nvSpPr>
        <p:spPr>
          <a:xfrm>
            <a:off x="5557630" y="2082702"/>
            <a:ext cx="295772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7" name="Google Shape;127;p22"/>
          <p:cNvSpPr txBox="1"/>
          <p:nvPr>
            <p:ph idx="4" type="body"/>
          </p:nvPr>
        </p:nvSpPr>
        <p:spPr>
          <a:xfrm>
            <a:off x="5557630" y="2875955"/>
            <a:ext cx="2957720" cy="149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1100"/>
              <a:buNone/>
              <a:defRPr sz="1100"/>
            </a:lvl3pPr>
            <a:lvl4pPr indent="-228600" lvl="3" marL="1828800" algn="l">
              <a:lnSpc>
                <a:spcPct val="100000"/>
              </a:lnSpc>
              <a:spcBef>
                <a:spcPts val="400"/>
              </a:spcBef>
              <a:spcAft>
                <a:spcPts val="0"/>
              </a:spcAft>
              <a:buClr>
                <a:schemeClr val="dk1"/>
              </a:buClr>
              <a:buSzPts val="1100"/>
              <a:buNone/>
              <a:defRPr sz="1100"/>
            </a:lvl4pPr>
            <a:lvl5pPr indent="-228600" lvl="4" marL="2286000" algn="l">
              <a:lnSpc>
                <a:spcPct val="10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1" name="Google Shape;131;p22"/>
          <p:cNvPicPr preferRelativeResize="0"/>
          <p:nvPr/>
        </p:nvPicPr>
        <p:blipFill rotWithShape="1">
          <a:blip r:embed="rId2">
            <a:alphaModFix/>
          </a:blip>
          <a:srcRect b="22673" l="39434" r="0" t="20278"/>
          <a:stretch/>
        </p:blipFill>
        <p:spPr>
          <a:xfrm>
            <a:off x="19339" y="0"/>
            <a:ext cx="3276022" cy="293429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bg>
      <p:bgPr>
        <a:solidFill>
          <a:schemeClr val="lt1"/>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1413867" y="669133"/>
            <a:ext cx="6316266"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4" name="Google Shape;134;p23"/>
          <p:cNvSpPr txBox="1"/>
          <p:nvPr>
            <p:ph idx="1" type="body"/>
          </p:nvPr>
        </p:nvSpPr>
        <p:spPr>
          <a:xfrm>
            <a:off x="932328" y="2082702"/>
            <a:ext cx="2161856"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35" name="Google Shape;135;p23"/>
          <p:cNvSpPr txBox="1"/>
          <p:nvPr>
            <p:ph idx="2" type="body"/>
          </p:nvPr>
        </p:nvSpPr>
        <p:spPr>
          <a:xfrm>
            <a:off x="932328" y="2875955"/>
            <a:ext cx="2161856" cy="149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1100"/>
              <a:buNone/>
              <a:defRPr sz="1100"/>
            </a:lvl3pPr>
            <a:lvl4pPr indent="-228600" lvl="3" marL="1828800" algn="l">
              <a:lnSpc>
                <a:spcPct val="100000"/>
              </a:lnSpc>
              <a:spcBef>
                <a:spcPts val="400"/>
              </a:spcBef>
              <a:spcAft>
                <a:spcPts val="0"/>
              </a:spcAft>
              <a:buClr>
                <a:schemeClr val="dk1"/>
              </a:buClr>
              <a:buSzPts val="1100"/>
              <a:buNone/>
              <a:defRPr sz="1100"/>
            </a:lvl4pPr>
            <a:lvl5pPr indent="-228600" lvl="4" marL="2286000" algn="l">
              <a:lnSpc>
                <a:spcPct val="10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6" name="Google Shape;136;p23"/>
          <p:cNvSpPr txBox="1"/>
          <p:nvPr>
            <p:ph idx="3" type="body"/>
          </p:nvPr>
        </p:nvSpPr>
        <p:spPr>
          <a:xfrm>
            <a:off x="3485749" y="2082702"/>
            <a:ext cx="2172503"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37" name="Google Shape;137;p23"/>
          <p:cNvSpPr txBox="1"/>
          <p:nvPr>
            <p:ph idx="4" type="body"/>
          </p:nvPr>
        </p:nvSpPr>
        <p:spPr>
          <a:xfrm>
            <a:off x="3485749" y="2875955"/>
            <a:ext cx="2172503" cy="149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1100"/>
              <a:buNone/>
              <a:defRPr sz="1100"/>
            </a:lvl3pPr>
            <a:lvl4pPr indent="-228600" lvl="3" marL="1828800" algn="l">
              <a:lnSpc>
                <a:spcPct val="100000"/>
              </a:lnSpc>
              <a:spcBef>
                <a:spcPts val="400"/>
              </a:spcBef>
              <a:spcAft>
                <a:spcPts val="0"/>
              </a:spcAft>
              <a:buClr>
                <a:schemeClr val="dk1"/>
              </a:buClr>
              <a:buSzPts val="1100"/>
              <a:buNone/>
              <a:defRPr sz="1100"/>
            </a:lvl4pPr>
            <a:lvl5pPr indent="-228600" lvl="4" marL="2286000" algn="l">
              <a:lnSpc>
                <a:spcPct val="10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23"/>
          <p:cNvSpPr txBox="1"/>
          <p:nvPr>
            <p:ph idx="5" type="body"/>
          </p:nvPr>
        </p:nvSpPr>
        <p:spPr>
          <a:xfrm>
            <a:off x="6049816" y="2082702"/>
            <a:ext cx="2161856"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500"/>
              <a:buNone/>
              <a:defRPr sz="1500">
                <a:solidFill>
                  <a:schemeClr val="dk1"/>
                </a:solidFill>
                <a:latin typeface="Arial"/>
                <a:ea typeface="Arial"/>
                <a:cs typeface="Arial"/>
                <a:sym typeface="Aria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39" name="Google Shape;139;p23"/>
          <p:cNvSpPr txBox="1"/>
          <p:nvPr>
            <p:ph idx="6" type="body"/>
          </p:nvPr>
        </p:nvSpPr>
        <p:spPr>
          <a:xfrm>
            <a:off x="6049816" y="2875955"/>
            <a:ext cx="2161856" cy="149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228600" lvl="1" marL="914400" algn="l">
              <a:lnSpc>
                <a:spcPct val="100000"/>
              </a:lnSpc>
              <a:spcBef>
                <a:spcPts val="400"/>
              </a:spcBef>
              <a:spcAft>
                <a:spcPts val="0"/>
              </a:spcAft>
              <a:buClr>
                <a:schemeClr val="dk1"/>
              </a:buClr>
              <a:buSzPts val="1100"/>
              <a:buNone/>
              <a:defRPr sz="1100"/>
            </a:lvl2pPr>
            <a:lvl3pPr indent="-228600" lvl="2" marL="1371600" algn="l">
              <a:lnSpc>
                <a:spcPct val="100000"/>
              </a:lnSpc>
              <a:spcBef>
                <a:spcPts val="400"/>
              </a:spcBef>
              <a:spcAft>
                <a:spcPts val="0"/>
              </a:spcAft>
              <a:buClr>
                <a:schemeClr val="dk1"/>
              </a:buClr>
              <a:buSzPts val="1100"/>
              <a:buNone/>
              <a:defRPr sz="1100"/>
            </a:lvl3pPr>
            <a:lvl4pPr indent="-228600" lvl="3" marL="1828800" algn="l">
              <a:lnSpc>
                <a:spcPct val="100000"/>
              </a:lnSpc>
              <a:spcBef>
                <a:spcPts val="400"/>
              </a:spcBef>
              <a:spcAft>
                <a:spcPts val="0"/>
              </a:spcAft>
              <a:buClr>
                <a:schemeClr val="dk1"/>
              </a:buClr>
              <a:buSzPts val="1100"/>
              <a:buNone/>
              <a:defRPr sz="1100"/>
            </a:lvl4pPr>
            <a:lvl5pPr indent="-228600" lvl="4" marL="2286000" algn="l">
              <a:lnSpc>
                <a:spcPct val="100000"/>
              </a:lnSpc>
              <a:spcBef>
                <a:spcPts val="400"/>
              </a:spcBef>
              <a:spcAft>
                <a:spcPts val="0"/>
              </a:spcAft>
              <a:buClr>
                <a:schemeClr val="dk1"/>
              </a:buClr>
              <a:buSzPts val="1100"/>
              <a:buNone/>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43" name="Google Shape;143;p23"/>
          <p:cNvGrpSpPr/>
          <p:nvPr/>
        </p:nvGrpSpPr>
        <p:grpSpPr>
          <a:xfrm>
            <a:off x="0" y="0"/>
            <a:ext cx="1678782" cy="2328863"/>
            <a:chOff x="0" y="0"/>
            <a:chExt cx="2238376" cy="3105150"/>
          </a:xfrm>
        </p:grpSpPr>
        <p:cxnSp>
          <p:nvCxnSpPr>
            <p:cNvPr id="144" name="Google Shape;144;p23"/>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145" name="Google Shape;145;p23"/>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46" name="Shape 146"/>
        <p:cNvGrpSpPr/>
        <p:nvPr/>
      </p:nvGrpSpPr>
      <p:grpSpPr>
        <a:xfrm>
          <a:off x="0" y="0"/>
          <a:ext cx="0" cy="0"/>
          <a:chOff x="0" y="0"/>
          <a:chExt cx="0" cy="0"/>
        </a:xfrm>
      </p:grpSpPr>
      <p:sp>
        <p:nvSpPr>
          <p:cNvPr id="147" name="Google Shape;147;p24"/>
          <p:cNvSpPr txBox="1"/>
          <p:nvPr>
            <p:ph type="ctrTitle"/>
          </p:nvPr>
        </p:nvSpPr>
        <p:spPr>
          <a:xfrm>
            <a:off x="3200400" y="1211802"/>
            <a:ext cx="3134678" cy="1143551"/>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700"/>
              <a:buFont typeface="Arial"/>
              <a:buNone/>
              <a:defRPr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8" name="Google Shape;148;p24"/>
          <p:cNvSpPr txBox="1"/>
          <p:nvPr>
            <p:ph idx="1" type="subTitle"/>
          </p:nvPr>
        </p:nvSpPr>
        <p:spPr>
          <a:xfrm>
            <a:off x="3200400" y="2428577"/>
            <a:ext cx="3134678" cy="1028998"/>
          </a:xfrm>
          <a:prstGeom prst="rect">
            <a:avLst/>
          </a:prstGeom>
          <a:noFill/>
          <a:ln>
            <a:noFill/>
          </a:ln>
        </p:spPr>
        <p:txBody>
          <a:bodyPr anchorCtr="0" anchor="t" bIns="34275" lIns="68575" spcFirstLastPara="1" rIns="68575" wrap="square" tIns="34275">
            <a:normAutofit/>
          </a:bodyPr>
          <a:lstStyle>
            <a:lvl1pPr lvl="0" algn="l">
              <a:lnSpc>
                <a:spcPct val="150000"/>
              </a:lnSpc>
              <a:spcBef>
                <a:spcPts val="800"/>
              </a:spcBef>
              <a:spcAft>
                <a:spcPts val="0"/>
              </a:spcAft>
              <a:buClr>
                <a:schemeClr val="lt1"/>
              </a:buClr>
              <a:buSzPts val="1100"/>
              <a:buNone/>
              <a:defRPr sz="11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49" name="Google Shape;149;p24"/>
          <p:cNvPicPr preferRelativeResize="0"/>
          <p:nvPr/>
        </p:nvPicPr>
        <p:blipFill rotWithShape="1">
          <a:blip r:embed="rId2">
            <a:alphaModFix/>
          </a:blip>
          <a:srcRect b="0" l="0" r="0" t="0"/>
          <a:stretch/>
        </p:blipFill>
        <p:spPr>
          <a:xfrm>
            <a:off x="0" y="0"/>
            <a:ext cx="2382704" cy="5143500"/>
          </a:xfrm>
          <a:prstGeom prst="rect">
            <a:avLst/>
          </a:prstGeom>
          <a:noFill/>
          <a:ln>
            <a:noFill/>
          </a:ln>
        </p:spPr>
      </p:pic>
      <p:sp>
        <p:nvSpPr>
          <p:cNvPr id="150" name="Google Shape;150;p24"/>
          <p:cNvSpPr txBox="1"/>
          <p:nvPr>
            <p:ph idx="10" type="dt"/>
          </p:nvPr>
        </p:nvSpPr>
        <p:spPr>
          <a:xfrm>
            <a:off x="3200400" y="4767263"/>
            <a:ext cx="1330778"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4"/>
          <p:cNvSpPr txBox="1"/>
          <p:nvPr>
            <p:ph idx="11" type="ftr"/>
          </p:nvPr>
        </p:nvSpPr>
        <p:spPr>
          <a:xfrm>
            <a:off x="4859791" y="4767263"/>
            <a:ext cx="1996168"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4"/>
          <p:cNvSpPr txBox="1"/>
          <p:nvPr>
            <p:ph idx="12" type="sldNum"/>
          </p:nvPr>
        </p:nvSpPr>
        <p:spPr>
          <a:xfrm>
            <a:off x="7184571" y="4767263"/>
            <a:ext cx="1330778"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accent1"/>
        </a:solidFill>
      </p:bgPr>
    </p:bg>
    <p:spTree>
      <p:nvGrpSpPr>
        <p:cNvPr id="153" name="Shape 153"/>
        <p:cNvGrpSpPr/>
        <p:nvPr/>
      </p:nvGrpSpPr>
      <p:grpSpPr>
        <a:xfrm>
          <a:off x="0" y="0"/>
          <a:ext cx="0" cy="0"/>
          <a:chOff x="0" y="0"/>
          <a:chExt cx="0" cy="0"/>
        </a:xfrm>
      </p:grpSpPr>
      <p:sp>
        <p:nvSpPr>
          <p:cNvPr id="154" name="Google Shape;154;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5" name="Google Shape;155;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8" name="Google Shape;158;p25"/>
          <p:cNvSpPr/>
          <p:nvPr>
            <p:ph idx="2" type="chart"/>
          </p:nvPr>
        </p:nvSpPr>
        <p:spPr>
          <a:xfrm>
            <a:off x="628650" y="1583706"/>
            <a:ext cx="7886700" cy="2808684"/>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159" name="Shape 159"/>
        <p:cNvGrpSpPr/>
        <p:nvPr/>
      </p:nvGrpSpPr>
      <p:grpSpPr>
        <a:xfrm>
          <a:off x="0" y="0"/>
          <a:ext cx="0" cy="0"/>
          <a:chOff x="0" y="0"/>
          <a:chExt cx="0" cy="0"/>
        </a:xfrm>
      </p:grpSpPr>
      <p:grpSp>
        <p:nvGrpSpPr>
          <p:cNvPr id="160" name="Google Shape;160;p26"/>
          <p:cNvGrpSpPr/>
          <p:nvPr/>
        </p:nvGrpSpPr>
        <p:grpSpPr>
          <a:xfrm>
            <a:off x="0" y="355465"/>
            <a:ext cx="9144000" cy="4216002"/>
            <a:chOff x="0" y="473953"/>
            <a:chExt cx="12192000" cy="5621336"/>
          </a:xfrm>
        </p:grpSpPr>
        <p:pic>
          <p:nvPicPr>
            <p:cNvPr id="161" name="Google Shape;161;p26"/>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162" name="Google Shape;162;p26"/>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163" name="Google Shape;163;p26"/>
          <p:cNvSpPr txBox="1"/>
          <p:nvPr>
            <p:ph type="title"/>
          </p:nvPr>
        </p:nvSpPr>
        <p:spPr>
          <a:xfrm>
            <a:off x="1413867" y="669133"/>
            <a:ext cx="6316266"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4" name="Google Shape;164;p26"/>
          <p:cNvSpPr/>
          <p:nvPr>
            <p:ph idx="2" type="pic"/>
          </p:nvPr>
        </p:nvSpPr>
        <p:spPr>
          <a:xfrm>
            <a:off x="1407882" y="1821656"/>
            <a:ext cx="800100" cy="800100"/>
          </a:xfrm>
          <a:prstGeom prst="rect">
            <a:avLst/>
          </a:prstGeom>
          <a:solidFill>
            <a:schemeClr val="lt1"/>
          </a:solidFill>
          <a:ln>
            <a:noFill/>
          </a:ln>
        </p:spPr>
      </p:sp>
      <p:sp>
        <p:nvSpPr>
          <p:cNvPr id="165" name="Google Shape;165;p26"/>
          <p:cNvSpPr txBox="1"/>
          <p:nvPr>
            <p:ph idx="1" type="body"/>
          </p:nvPr>
        </p:nvSpPr>
        <p:spPr>
          <a:xfrm>
            <a:off x="1125126"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6" name="Google Shape;166;p26"/>
          <p:cNvSpPr txBox="1"/>
          <p:nvPr>
            <p:ph idx="3" type="body"/>
          </p:nvPr>
        </p:nvSpPr>
        <p:spPr>
          <a:xfrm>
            <a:off x="1125126" y="2857310"/>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7" name="Google Shape;167;p26"/>
          <p:cNvSpPr/>
          <p:nvPr>
            <p:ph idx="4" type="pic"/>
          </p:nvPr>
        </p:nvSpPr>
        <p:spPr>
          <a:xfrm>
            <a:off x="3169703" y="1821656"/>
            <a:ext cx="800100" cy="800100"/>
          </a:xfrm>
          <a:prstGeom prst="rect">
            <a:avLst/>
          </a:prstGeom>
          <a:solidFill>
            <a:schemeClr val="lt1"/>
          </a:solidFill>
          <a:ln>
            <a:noFill/>
          </a:ln>
        </p:spPr>
      </p:sp>
      <p:sp>
        <p:nvSpPr>
          <p:cNvPr id="168" name="Google Shape;168;p26"/>
          <p:cNvSpPr txBox="1"/>
          <p:nvPr>
            <p:ph idx="5" type="body"/>
          </p:nvPr>
        </p:nvSpPr>
        <p:spPr>
          <a:xfrm>
            <a:off x="2886947"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9" name="Google Shape;169;p26"/>
          <p:cNvSpPr txBox="1"/>
          <p:nvPr>
            <p:ph idx="6" type="body"/>
          </p:nvPr>
        </p:nvSpPr>
        <p:spPr>
          <a:xfrm>
            <a:off x="2886947" y="2857310"/>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0" name="Google Shape;170;p26"/>
          <p:cNvSpPr/>
          <p:nvPr>
            <p:ph idx="7" type="pic"/>
          </p:nvPr>
        </p:nvSpPr>
        <p:spPr>
          <a:xfrm>
            <a:off x="4991688" y="1821656"/>
            <a:ext cx="800100" cy="800100"/>
          </a:xfrm>
          <a:prstGeom prst="rect">
            <a:avLst/>
          </a:prstGeom>
          <a:solidFill>
            <a:schemeClr val="lt1"/>
          </a:solidFill>
          <a:ln>
            <a:noFill/>
          </a:ln>
        </p:spPr>
      </p:sp>
      <p:sp>
        <p:nvSpPr>
          <p:cNvPr id="171" name="Google Shape;171;p26"/>
          <p:cNvSpPr txBox="1"/>
          <p:nvPr>
            <p:ph idx="8" type="body"/>
          </p:nvPr>
        </p:nvSpPr>
        <p:spPr>
          <a:xfrm>
            <a:off x="4648766" y="2740784"/>
            <a:ext cx="1578851"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2" name="Google Shape;172;p26"/>
          <p:cNvSpPr txBox="1"/>
          <p:nvPr>
            <p:ph idx="9" type="body"/>
          </p:nvPr>
        </p:nvSpPr>
        <p:spPr>
          <a:xfrm>
            <a:off x="4571999" y="2857310"/>
            <a:ext cx="1724891"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3" name="Google Shape;173;p26"/>
          <p:cNvSpPr/>
          <p:nvPr>
            <p:ph idx="13" type="pic"/>
          </p:nvPr>
        </p:nvSpPr>
        <p:spPr>
          <a:xfrm>
            <a:off x="6852611" y="1821656"/>
            <a:ext cx="800100" cy="800100"/>
          </a:xfrm>
          <a:prstGeom prst="rect">
            <a:avLst/>
          </a:prstGeom>
          <a:solidFill>
            <a:schemeClr val="lt1"/>
          </a:solidFill>
          <a:ln>
            <a:noFill/>
          </a:ln>
        </p:spPr>
      </p:sp>
      <p:sp>
        <p:nvSpPr>
          <p:cNvPr id="174" name="Google Shape;174;p26"/>
          <p:cNvSpPr txBox="1"/>
          <p:nvPr>
            <p:ph idx="14" type="body"/>
          </p:nvPr>
        </p:nvSpPr>
        <p:spPr>
          <a:xfrm>
            <a:off x="6569855"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5" name="Google Shape;175;p26"/>
          <p:cNvSpPr txBox="1"/>
          <p:nvPr>
            <p:ph idx="15" type="body"/>
          </p:nvPr>
        </p:nvSpPr>
        <p:spPr>
          <a:xfrm>
            <a:off x="6558360" y="2857310"/>
            <a:ext cx="1383094"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6" name="Google Shape;176;p26"/>
          <p:cNvSpPr/>
          <p:nvPr>
            <p:ph idx="16" type="pic"/>
          </p:nvPr>
        </p:nvSpPr>
        <p:spPr>
          <a:xfrm>
            <a:off x="1407882" y="3215783"/>
            <a:ext cx="800100" cy="800100"/>
          </a:xfrm>
          <a:prstGeom prst="rect">
            <a:avLst/>
          </a:prstGeom>
          <a:solidFill>
            <a:schemeClr val="lt1"/>
          </a:solidFill>
          <a:ln>
            <a:noFill/>
          </a:ln>
        </p:spPr>
      </p:sp>
      <p:sp>
        <p:nvSpPr>
          <p:cNvPr id="177" name="Google Shape;177;p26"/>
          <p:cNvSpPr txBox="1"/>
          <p:nvPr>
            <p:ph idx="17" type="body"/>
          </p:nvPr>
        </p:nvSpPr>
        <p:spPr>
          <a:xfrm>
            <a:off x="1125126"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8" name="Google Shape;178;p26"/>
          <p:cNvSpPr txBox="1"/>
          <p:nvPr>
            <p:ph idx="18" type="body"/>
          </p:nvPr>
        </p:nvSpPr>
        <p:spPr>
          <a:xfrm>
            <a:off x="1125126" y="4251437"/>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79" name="Google Shape;179;p26"/>
          <p:cNvSpPr/>
          <p:nvPr>
            <p:ph idx="19" type="pic"/>
          </p:nvPr>
        </p:nvSpPr>
        <p:spPr>
          <a:xfrm>
            <a:off x="3169703" y="3215783"/>
            <a:ext cx="800100" cy="800100"/>
          </a:xfrm>
          <a:prstGeom prst="rect">
            <a:avLst/>
          </a:prstGeom>
          <a:solidFill>
            <a:schemeClr val="lt1"/>
          </a:solidFill>
          <a:ln>
            <a:noFill/>
          </a:ln>
        </p:spPr>
      </p:sp>
      <p:sp>
        <p:nvSpPr>
          <p:cNvPr id="180" name="Google Shape;180;p26"/>
          <p:cNvSpPr txBox="1"/>
          <p:nvPr>
            <p:ph idx="20" type="body"/>
          </p:nvPr>
        </p:nvSpPr>
        <p:spPr>
          <a:xfrm>
            <a:off x="2886947"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1" name="Google Shape;181;p26"/>
          <p:cNvSpPr txBox="1"/>
          <p:nvPr>
            <p:ph idx="21" type="body"/>
          </p:nvPr>
        </p:nvSpPr>
        <p:spPr>
          <a:xfrm>
            <a:off x="2886947" y="4251437"/>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2" name="Google Shape;182;p26"/>
          <p:cNvSpPr/>
          <p:nvPr>
            <p:ph idx="22" type="pic"/>
          </p:nvPr>
        </p:nvSpPr>
        <p:spPr>
          <a:xfrm>
            <a:off x="4991688" y="3215783"/>
            <a:ext cx="800100" cy="800100"/>
          </a:xfrm>
          <a:prstGeom prst="rect">
            <a:avLst/>
          </a:prstGeom>
          <a:solidFill>
            <a:schemeClr val="lt1"/>
          </a:solidFill>
          <a:ln>
            <a:noFill/>
          </a:ln>
        </p:spPr>
      </p:sp>
      <p:sp>
        <p:nvSpPr>
          <p:cNvPr id="183" name="Google Shape;183;p26"/>
          <p:cNvSpPr txBox="1"/>
          <p:nvPr>
            <p:ph idx="23" type="body"/>
          </p:nvPr>
        </p:nvSpPr>
        <p:spPr>
          <a:xfrm>
            <a:off x="4754945"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4" name="Google Shape;184;p26"/>
          <p:cNvSpPr txBox="1"/>
          <p:nvPr>
            <p:ph idx="24" type="body"/>
          </p:nvPr>
        </p:nvSpPr>
        <p:spPr>
          <a:xfrm>
            <a:off x="4754945" y="4251437"/>
            <a:ext cx="1360106"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5" name="Google Shape;185;p26"/>
          <p:cNvSpPr/>
          <p:nvPr>
            <p:ph idx="25" type="pic"/>
          </p:nvPr>
        </p:nvSpPr>
        <p:spPr>
          <a:xfrm>
            <a:off x="6852611" y="3215783"/>
            <a:ext cx="800100" cy="800100"/>
          </a:xfrm>
          <a:prstGeom prst="rect">
            <a:avLst/>
          </a:prstGeom>
          <a:solidFill>
            <a:schemeClr val="lt1"/>
          </a:solidFill>
          <a:ln>
            <a:noFill/>
          </a:ln>
        </p:spPr>
      </p:sp>
      <p:sp>
        <p:nvSpPr>
          <p:cNvPr id="186" name="Google Shape;186;p26"/>
          <p:cNvSpPr txBox="1"/>
          <p:nvPr>
            <p:ph idx="26" type="body"/>
          </p:nvPr>
        </p:nvSpPr>
        <p:spPr>
          <a:xfrm>
            <a:off x="6569855"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7" name="Google Shape;187;p26"/>
          <p:cNvSpPr txBox="1"/>
          <p:nvPr>
            <p:ph idx="27" type="body"/>
          </p:nvPr>
        </p:nvSpPr>
        <p:spPr>
          <a:xfrm>
            <a:off x="6558360" y="4251437"/>
            <a:ext cx="1383094"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88" name="Google Shape;188;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0" name="Google Shape;190;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98989"/>
                </a:solidFill>
                <a:latin typeface="Arial"/>
                <a:ea typeface="Arial"/>
                <a:cs typeface="Arial"/>
                <a:sym typeface="Arial"/>
              </a:defRPr>
            </a:lvl1pPr>
            <a:lvl2pPr indent="0" lvl="1" marL="0" algn="r">
              <a:spcBef>
                <a:spcPts val="0"/>
              </a:spcBef>
              <a:buNone/>
              <a:defRPr sz="700">
                <a:solidFill>
                  <a:srgbClr val="898989"/>
                </a:solidFill>
                <a:latin typeface="Arial"/>
                <a:ea typeface="Arial"/>
                <a:cs typeface="Arial"/>
                <a:sym typeface="Arial"/>
              </a:defRPr>
            </a:lvl2pPr>
            <a:lvl3pPr indent="0" lvl="2" marL="0" algn="r">
              <a:spcBef>
                <a:spcPts val="0"/>
              </a:spcBef>
              <a:buNone/>
              <a:defRPr sz="700">
                <a:solidFill>
                  <a:srgbClr val="898989"/>
                </a:solidFill>
                <a:latin typeface="Arial"/>
                <a:ea typeface="Arial"/>
                <a:cs typeface="Arial"/>
                <a:sym typeface="Arial"/>
              </a:defRPr>
            </a:lvl3pPr>
            <a:lvl4pPr indent="0" lvl="3" marL="0" algn="r">
              <a:spcBef>
                <a:spcPts val="0"/>
              </a:spcBef>
              <a:buNone/>
              <a:defRPr sz="700">
                <a:solidFill>
                  <a:srgbClr val="898989"/>
                </a:solidFill>
                <a:latin typeface="Arial"/>
                <a:ea typeface="Arial"/>
                <a:cs typeface="Arial"/>
                <a:sym typeface="Arial"/>
              </a:defRPr>
            </a:lvl4pPr>
            <a:lvl5pPr indent="0" lvl="4" marL="0" algn="r">
              <a:spcBef>
                <a:spcPts val="0"/>
              </a:spcBef>
              <a:buNone/>
              <a:defRPr sz="700">
                <a:solidFill>
                  <a:srgbClr val="898989"/>
                </a:solidFill>
                <a:latin typeface="Arial"/>
                <a:ea typeface="Arial"/>
                <a:cs typeface="Arial"/>
                <a:sym typeface="Arial"/>
              </a:defRPr>
            </a:lvl5pPr>
            <a:lvl6pPr indent="0" lvl="5" marL="0" algn="r">
              <a:spcBef>
                <a:spcPts val="0"/>
              </a:spcBef>
              <a:buNone/>
              <a:defRPr sz="700">
                <a:solidFill>
                  <a:srgbClr val="898989"/>
                </a:solidFill>
                <a:latin typeface="Arial"/>
                <a:ea typeface="Arial"/>
                <a:cs typeface="Arial"/>
                <a:sym typeface="Arial"/>
              </a:defRPr>
            </a:lvl6pPr>
            <a:lvl7pPr indent="0" lvl="6" marL="0" algn="r">
              <a:spcBef>
                <a:spcPts val="0"/>
              </a:spcBef>
              <a:buNone/>
              <a:defRPr sz="700">
                <a:solidFill>
                  <a:srgbClr val="898989"/>
                </a:solidFill>
                <a:latin typeface="Arial"/>
                <a:ea typeface="Arial"/>
                <a:cs typeface="Arial"/>
                <a:sym typeface="Arial"/>
              </a:defRPr>
            </a:lvl7pPr>
            <a:lvl8pPr indent="0" lvl="7" marL="0" algn="r">
              <a:spcBef>
                <a:spcPts val="0"/>
              </a:spcBef>
              <a:buNone/>
              <a:defRPr sz="700">
                <a:solidFill>
                  <a:srgbClr val="898989"/>
                </a:solidFill>
                <a:latin typeface="Arial"/>
                <a:ea typeface="Arial"/>
                <a:cs typeface="Arial"/>
                <a:sym typeface="Arial"/>
              </a:defRPr>
            </a:lvl8pPr>
            <a:lvl9pPr indent="0" lvl="8" marL="0" algn="r">
              <a:spcBef>
                <a:spcPts val="0"/>
              </a:spcBef>
              <a:buNone/>
              <a:defRPr sz="7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91" name="Shape 191"/>
        <p:cNvGrpSpPr/>
        <p:nvPr/>
      </p:nvGrpSpPr>
      <p:grpSpPr>
        <a:xfrm>
          <a:off x="0" y="0"/>
          <a:ext cx="0" cy="0"/>
          <a:chOff x="0" y="0"/>
          <a:chExt cx="0" cy="0"/>
        </a:xfrm>
      </p:grpSpPr>
      <p:sp>
        <p:nvSpPr>
          <p:cNvPr id="192" name="Google Shape;192;p27"/>
          <p:cNvSpPr/>
          <p:nvPr/>
        </p:nvSpPr>
        <p:spPr>
          <a:xfrm>
            <a:off x="1585413" y="0"/>
            <a:ext cx="7558587" cy="5143500"/>
          </a:xfrm>
          <a:custGeom>
            <a:rect b="b" l="l" r="r" t="t"/>
            <a:pathLst>
              <a:path extrusionOk="0" h="6858000" w="10078116">
                <a:moveTo>
                  <a:pt x="3793236" y="6858000"/>
                </a:moveTo>
                <a:lnTo>
                  <a:pt x="0" y="0"/>
                </a:lnTo>
                <a:lnTo>
                  <a:pt x="10078116" y="0"/>
                </a:lnTo>
                <a:lnTo>
                  <a:pt x="10078116" y="685800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3" name="Google Shape;193;p27"/>
          <p:cNvSpPr txBox="1"/>
          <p:nvPr>
            <p:ph type="title"/>
          </p:nvPr>
        </p:nvSpPr>
        <p:spPr>
          <a:xfrm>
            <a:off x="628650" y="4132064"/>
            <a:ext cx="3061607" cy="43934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4" name="Google Shape;194;p27"/>
          <p:cNvSpPr txBox="1"/>
          <p:nvPr>
            <p:ph idx="1" type="body"/>
          </p:nvPr>
        </p:nvSpPr>
        <p:spPr>
          <a:xfrm>
            <a:off x="124556" y="1130829"/>
            <a:ext cx="1606323" cy="385763"/>
          </a:xfrm>
          <a:prstGeom prst="rect">
            <a:avLst/>
          </a:prstGeom>
          <a:noFill/>
          <a:ln>
            <a:noFill/>
          </a:ln>
        </p:spPr>
        <p:txBody>
          <a:bodyPr anchorCtr="0" anchor="ctr" bIns="34275" lIns="68575" spcFirstLastPara="1" rIns="68575" wrap="square" tIns="34275">
            <a:normAutofit/>
          </a:bodyPr>
          <a:lstStyle>
            <a:lvl1pPr indent="-228600" lvl="0" marL="457200" algn="r">
              <a:lnSpc>
                <a:spcPct val="90000"/>
              </a:lnSpc>
              <a:spcBef>
                <a:spcPts val="800"/>
              </a:spcBef>
              <a:spcAft>
                <a:spcPts val="0"/>
              </a:spcAft>
              <a:buClr>
                <a:schemeClr val="dk1"/>
              </a:buClr>
              <a:buSzPts val="1500"/>
              <a:buNone/>
              <a:defRPr sz="15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5" name="Google Shape;195;p27"/>
          <p:cNvSpPr txBox="1"/>
          <p:nvPr>
            <p:ph idx="2" type="body"/>
          </p:nvPr>
        </p:nvSpPr>
        <p:spPr>
          <a:xfrm>
            <a:off x="549098" y="1938073"/>
            <a:ext cx="1606323" cy="385763"/>
          </a:xfrm>
          <a:prstGeom prst="rect">
            <a:avLst/>
          </a:prstGeom>
          <a:noFill/>
          <a:ln>
            <a:noFill/>
          </a:ln>
        </p:spPr>
        <p:txBody>
          <a:bodyPr anchorCtr="0" anchor="ctr" bIns="34275" lIns="68575" spcFirstLastPara="1" rIns="68575" wrap="square" tIns="34275">
            <a:normAutofit/>
          </a:bodyPr>
          <a:lstStyle>
            <a:lvl1pPr indent="-228600" lvl="0" marL="457200" algn="r">
              <a:lnSpc>
                <a:spcPct val="90000"/>
              </a:lnSpc>
              <a:spcBef>
                <a:spcPts val="800"/>
              </a:spcBef>
              <a:spcAft>
                <a:spcPts val="0"/>
              </a:spcAft>
              <a:buClr>
                <a:schemeClr val="dk1"/>
              </a:buClr>
              <a:buSzPts val="1500"/>
              <a:buNone/>
              <a:defRPr sz="15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6" name="Google Shape;196;p27"/>
          <p:cNvSpPr txBox="1"/>
          <p:nvPr>
            <p:ph idx="3" type="body"/>
          </p:nvPr>
        </p:nvSpPr>
        <p:spPr>
          <a:xfrm>
            <a:off x="1003917" y="2745317"/>
            <a:ext cx="1606323" cy="385763"/>
          </a:xfrm>
          <a:prstGeom prst="rect">
            <a:avLst/>
          </a:prstGeom>
          <a:noFill/>
          <a:ln>
            <a:noFill/>
          </a:ln>
        </p:spPr>
        <p:txBody>
          <a:bodyPr anchorCtr="0" anchor="ctr" bIns="34275" lIns="68575" spcFirstLastPara="1" rIns="68575" wrap="square" tIns="34275">
            <a:normAutofit/>
          </a:bodyPr>
          <a:lstStyle>
            <a:lvl1pPr indent="-228600" lvl="0" marL="457200" algn="r">
              <a:lnSpc>
                <a:spcPct val="90000"/>
              </a:lnSpc>
              <a:spcBef>
                <a:spcPts val="800"/>
              </a:spcBef>
              <a:spcAft>
                <a:spcPts val="0"/>
              </a:spcAft>
              <a:buClr>
                <a:schemeClr val="dk1"/>
              </a:buClr>
              <a:buSzPts val="1500"/>
              <a:buNone/>
              <a:defRPr sz="15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7" name="Google Shape;197;p27"/>
          <p:cNvSpPr txBox="1"/>
          <p:nvPr>
            <p:ph idx="4" type="body"/>
          </p:nvPr>
        </p:nvSpPr>
        <p:spPr>
          <a:xfrm>
            <a:off x="1442067" y="3552561"/>
            <a:ext cx="1606323" cy="385763"/>
          </a:xfrm>
          <a:prstGeom prst="rect">
            <a:avLst/>
          </a:prstGeom>
          <a:noFill/>
          <a:ln>
            <a:noFill/>
          </a:ln>
        </p:spPr>
        <p:txBody>
          <a:bodyPr anchorCtr="0" anchor="ctr" bIns="34275" lIns="68575" spcFirstLastPara="1" rIns="68575" wrap="square" tIns="34275">
            <a:normAutofit/>
          </a:bodyPr>
          <a:lstStyle>
            <a:lvl1pPr indent="-228600" lvl="0" marL="457200" algn="r">
              <a:lnSpc>
                <a:spcPct val="90000"/>
              </a:lnSpc>
              <a:spcBef>
                <a:spcPts val="800"/>
              </a:spcBef>
              <a:spcAft>
                <a:spcPts val="0"/>
              </a:spcAft>
              <a:buClr>
                <a:schemeClr val="dk1"/>
              </a:buClr>
              <a:buSzPts val="1500"/>
              <a:buNone/>
              <a:defRPr sz="15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8" name="Google Shape;198;p27"/>
          <p:cNvSpPr txBox="1"/>
          <p:nvPr>
            <p:ph idx="5" type="body"/>
          </p:nvPr>
        </p:nvSpPr>
        <p:spPr>
          <a:xfrm>
            <a:off x="3301152" y="1210146"/>
            <a:ext cx="3827010" cy="75813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9" name="Google Shape;199;p27"/>
          <p:cNvSpPr txBox="1"/>
          <p:nvPr>
            <p:ph idx="6" type="body"/>
          </p:nvPr>
        </p:nvSpPr>
        <p:spPr>
          <a:xfrm>
            <a:off x="3739522" y="2011923"/>
            <a:ext cx="3827010" cy="75813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0" name="Google Shape;200;p27"/>
          <p:cNvSpPr txBox="1"/>
          <p:nvPr>
            <p:ph idx="7" type="body"/>
          </p:nvPr>
        </p:nvSpPr>
        <p:spPr>
          <a:xfrm>
            <a:off x="4182703" y="2816546"/>
            <a:ext cx="3827010" cy="75813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1" name="Google Shape;201;p27"/>
          <p:cNvSpPr txBox="1"/>
          <p:nvPr>
            <p:ph idx="8" type="body"/>
          </p:nvPr>
        </p:nvSpPr>
        <p:spPr>
          <a:xfrm>
            <a:off x="4631460" y="3618323"/>
            <a:ext cx="3827010" cy="75813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2" name="Google Shape;202;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27"/>
          <p:cNvSpPr txBox="1"/>
          <p:nvPr>
            <p:ph idx="11" type="ftr"/>
          </p:nvPr>
        </p:nvSpPr>
        <p:spPr>
          <a:xfrm>
            <a:off x="5061857" y="4767263"/>
            <a:ext cx="2831986"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4" name="Google Shape;204;p27"/>
          <p:cNvSpPr txBox="1"/>
          <p:nvPr>
            <p:ph idx="12" type="sldNum"/>
          </p:nvPr>
        </p:nvSpPr>
        <p:spPr>
          <a:xfrm>
            <a:off x="8108156" y="4767263"/>
            <a:ext cx="40719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05" name="Google Shape;205;p27"/>
          <p:cNvCxnSpPr/>
          <p:nvPr/>
        </p:nvCxnSpPr>
        <p:spPr>
          <a:xfrm>
            <a:off x="3265136" y="3767950"/>
            <a:ext cx="1134908" cy="0"/>
          </a:xfrm>
          <a:prstGeom prst="straightConnector1">
            <a:avLst/>
          </a:prstGeom>
          <a:noFill/>
          <a:ln cap="flat" cmpd="sng" w="9525">
            <a:solidFill>
              <a:schemeClr val="dk1"/>
            </a:solidFill>
            <a:prstDash val="solid"/>
            <a:miter lim="800000"/>
            <a:headEnd len="sm" w="sm" type="none"/>
            <a:tailEnd len="sm" w="sm" type="none"/>
          </a:ln>
        </p:spPr>
      </p:cxnSp>
      <p:cxnSp>
        <p:nvCxnSpPr>
          <p:cNvPr id="206" name="Google Shape;206;p27"/>
          <p:cNvCxnSpPr/>
          <p:nvPr/>
        </p:nvCxnSpPr>
        <p:spPr>
          <a:xfrm>
            <a:off x="2819938" y="2961338"/>
            <a:ext cx="1134908" cy="0"/>
          </a:xfrm>
          <a:prstGeom prst="straightConnector1">
            <a:avLst/>
          </a:prstGeom>
          <a:noFill/>
          <a:ln cap="flat" cmpd="sng" w="9525">
            <a:solidFill>
              <a:schemeClr val="dk1"/>
            </a:solidFill>
            <a:prstDash val="solid"/>
            <a:miter lim="800000"/>
            <a:headEnd len="sm" w="sm" type="none"/>
            <a:tailEnd len="sm" w="sm" type="none"/>
          </a:ln>
        </p:spPr>
      </p:cxnSp>
      <p:cxnSp>
        <p:nvCxnSpPr>
          <p:cNvPr id="207" name="Google Shape;207;p27"/>
          <p:cNvCxnSpPr/>
          <p:nvPr/>
        </p:nvCxnSpPr>
        <p:spPr>
          <a:xfrm>
            <a:off x="2380090" y="2154515"/>
            <a:ext cx="1134908" cy="0"/>
          </a:xfrm>
          <a:prstGeom prst="straightConnector1">
            <a:avLst/>
          </a:prstGeom>
          <a:noFill/>
          <a:ln cap="flat" cmpd="sng" w="9525">
            <a:solidFill>
              <a:schemeClr val="dk1"/>
            </a:solidFill>
            <a:prstDash val="solid"/>
            <a:miter lim="800000"/>
            <a:headEnd len="sm" w="sm" type="none"/>
            <a:tailEnd len="sm" w="sm" type="none"/>
          </a:ln>
        </p:spPr>
      </p:cxnSp>
      <p:cxnSp>
        <p:nvCxnSpPr>
          <p:cNvPr id="208" name="Google Shape;208;p27"/>
          <p:cNvCxnSpPr/>
          <p:nvPr/>
        </p:nvCxnSpPr>
        <p:spPr>
          <a:xfrm>
            <a:off x="1939697" y="1347062"/>
            <a:ext cx="1134908"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209" name="Shape 209"/>
        <p:cNvGrpSpPr/>
        <p:nvPr/>
      </p:nvGrpSpPr>
      <p:grpSpPr>
        <a:xfrm>
          <a:off x="0" y="0"/>
          <a:ext cx="0" cy="0"/>
          <a:chOff x="0" y="0"/>
          <a:chExt cx="0" cy="0"/>
        </a:xfrm>
      </p:grpSpPr>
      <p:sp>
        <p:nvSpPr>
          <p:cNvPr id="210" name="Google Shape;210;p28"/>
          <p:cNvSpPr txBox="1"/>
          <p:nvPr>
            <p:ph type="title"/>
          </p:nvPr>
        </p:nvSpPr>
        <p:spPr>
          <a:xfrm>
            <a:off x="4107656" y="1253729"/>
            <a:ext cx="3833813" cy="903684"/>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100"/>
              <a:buFont typeface="Arial"/>
              <a:buNone/>
              <a:defRPr sz="2100">
                <a:solidFill>
                  <a:schemeClr val="dk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1" name="Google Shape;211;p28"/>
          <p:cNvSpPr txBox="1"/>
          <p:nvPr>
            <p:ph idx="1" type="body"/>
          </p:nvPr>
        </p:nvSpPr>
        <p:spPr>
          <a:xfrm>
            <a:off x="4107656" y="2745581"/>
            <a:ext cx="3833813" cy="114419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1"/>
              </a:buClr>
              <a:buSzPts val="1100"/>
              <a:buNone/>
              <a:defRPr sz="1100">
                <a:solidFill>
                  <a:schemeClr val="dk1"/>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grpSp>
        <p:nvGrpSpPr>
          <p:cNvPr id="212" name="Google Shape;212;p28"/>
          <p:cNvGrpSpPr/>
          <p:nvPr/>
        </p:nvGrpSpPr>
        <p:grpSpPr>
          <a:xfrm>
            <a:off x="0" y="0"/>
            <a:ext cx="3571876" cy="3889772"/>
            <a:chOff x="0" y="0"/>
            <a:chExt cx="4762501" cy="5186363"/>
          </a:xfrm>
        </p:grpSpPr>
        <p:cxnSp>
          <p:nvCxnSpPr>
            <p:cNvPr id="213" name="Google Shape;213;p28"/>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214" name="Google Shape;214;p28"/>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
        <p:nvSpPr>
          <p:cNvPr id="215" name="Google Shape;215;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6" name="Google Shape;216;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7" name="Google Shape;217;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88888"/>
                </a:solidFill>
                <a:latin typeface="Arial"/>
                <a:ea typeface="Arial"/>
                <a:cs typeface="Arial"/>
                <a:sym typeface="Arial"/>
              </a:defRPr>
            </a:lvl1pPr>
            <a:lvl2pPr indent="0" lvl="1" marL="0" algn="r">
              <a:spcBef>
                <a:spcPts val="0"/>
              </a:spcBef>
              <a:buNone/>
              <a:defRPr sz="700">
                <a:solidFill>
                  <a:srgbClr val="888888"/>
                </a:solidFill>
                <a:latin typeface="Arial"/>
                <a:ea typeface="Arial"/>
                <a:cs typeface="Arial"/>
                <a:sym typeface="Arial"/>
              </a:defRPr>
            </a:lvl2pPr>
            <a:lvl3pPr indent="0" lvl="2" marL="0" algn="r">
              <a:spcBef>
                <a:spcPts val="0"/>
              </a:spcBef>
              <a:buNone/>
              <a:defRPr sz="700">
                <a:solidFill>
                  <a:srgbClr val="888888"/>
                </a:solidFill>
                <a:latin typeface="Arial"/>
                <a:ea typeface="Arial"/>
                <a:cs typeface="Arial"/>
                <a:sym typeface="Arial"/>
              </a:defRPr>
            </a:lvl3pPr>
            <a:lvl4pPr indent="0" lvl="3" marL="0" algn="r">
              <a:spcBef>
                <a:spcPts val="0"/>
              </a:spcBef>
              <a:buNone/>
              <a:defRPr sz="700">
                <a:solidFill>
                  <a:srgbClr val="888888"/>
                </a:solidFill>
                <a:latin typeface="Arial"/>
                <a:ea typeface="Arial"/>
                <a:cs typeface="Arial"/>
                <a:sym typeface="Arial"/>
              </a:defRPr>
            </a:lvl4pPr>
            <a:lvl5pPr indent="0" lvl="4" marL="0" algn="r">
              <a:spcBef>
                <a:spcPts val="0"/>
              </a:spcBef>
              <a:buNone/>
              <a:defRPr sz="700">
                <a:solidFill>
                  <a:srgbClr val="888888"/>
                </a:solidFill>
                <a:latin typeface="Arial"/>
                <a:ea typeface="Arial"/>
                <a:cs typeface="Arial"/>
                <a:sym typeface="Arial"/>
              </a:defRPr>
            </a:lvl5pPr>
            <a:lvl6pPr indent="0" lvl="5" marL="0" algn="r">
              <a:spcBef>
                <a:spcPts val="0"/>
              </a:spcBef>
              <a:buNone/>
              <a:defRPr sz="700">
                <a:solidFill>
                  <a:srgbClr val="888888"/>
                </a:solidFill>
                <a:latin typeface="Arial"/>
                <a:ea typeface="Arial"/>
                <a:cs typeface="Arial"/>
                <a:sym typeface="Arial"/>
              </a:defRPr>
            </a:lvl6pPr>
            <a:lvl7pPr indent="0" lvl="6" marL="0" algn="r">
              <a:spcBef>
                <a:spcPts val="0"/>
              </a:spcBef>
              <a:buNone/>
              <a:defRPr sz="700">
                <a:solidFill>
                  <a:srgbClr val="888888"/>
                </a:solidFill>
                <a:latin typeface="Arial"/>
                <a:ea typeface="Arial"/>
                <a:cs typeface="Arial"/>
                <a:sym typeface="Arial"/>
              </a:defRPr>
            </a:lvl7pPr>
            <a:lvl8pPr indent="0" lvl="7" marL="0" algn="r">
              <a:spcBef>
                <a:spcPts val="0"/>
              </a:spcBef>
              <a:buNone/>
              <a:defRPr sz="700">
                <a:solidFill>
                  <a:srgbClr val="888888"/>
                </a:solidFill>
                <a:latin typeface="Arial"/>
                <a:ea typeface="Arial"/>
                <a:cs typeface="Arial"/>
                <a:sym typeface="Arial"/>
              </a:defRPr>
            </a:lvl8pPr>
            <a:lvl9pPr indent="0" lvl="8" marL="0" algn="r">
              <a:spcBef>
                <a:spcPts val="0"/>
              </a:spcBef>
              <a:buNone/>
              <a:defRPr sz="7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25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8 People">
  <p:cSld name="Team Slide 8 People">
    <p:bg>
      <p:bgPr>
        <a:solidFill>
          <a:schemeClr val="dk1"/>
        </a:solidFill>
      </p:bgPr>
    </p:bg>
    <p:spTree>
      <p:nvGrpSpPr>
        <p:cNvPr id="224" name="Shape 224"/>
        <p:cNvGrpSpPr/>
        <p:nvPr/>
      </p:nvGrpSpPr>
      <p:grpSpPr>
        <a:xfrm>
          <a:off x="0" y="0"/>
          <a:ext cx="0" cy="0"/>
          <a:chOff x="0" y="0"/>
          <a:chExt cx="0" cy="0"/>
        </a:xfrm>
      </p:grpSpPr>
      <p:grpSp>
        <p:nvGrpSpPr>
          <p:cNvPr id="225" name="Google Shape;225;p30"/>
          <p:cNvGrpSpPr/>
          <p:nvPr/>
        </p:nvGrpSpPr>
        <p:grpSpPr>
          <a:xfrm>
            <a:off x="0" y="355465"/>
            <a:ext cx="9144000" cy="4216002"/>
            <a:chOff x="0" y="473953"/>
            <a:chExt cx="12192000" cy="5621336"/>
          </a:xfrm>
        </p:grpSpPr>
        <p:pic>
          <p:nvPicPr>
            <p:cNvPr id="226" name="Google Shape;226;p30"/>
            <p:cNvPicPr preferRelativeResize="0"/>
            <p:nvPr/>
          </p:nvPicPr>
          <p:blipFill rotWithShape="1">
            <a:blip r:embed="rId2">
              <a:alphaModFix/>
            </a:blip>
            <a:srcRect b="0" l="0" r="0" t="0"/>
            <a:stretch/>
          </p:blipFill>
          <p:spPr>
            <a:xfrm>
              <a:off x="0" y="473953"/>
              <a:ext cx="2057400" cy="1647825"/>
            </a:xfrm>
            <a:prstGeom prst="rect">
              <a:avLst/>
            </a:prstGeom>
            <a:noFill/>
            <a:ln>
              <a:noFill/>
            </a:ln>
          </p:spPr>
        </p:pic>
        <p:pic>
          <p:nvPicPr>
            <p:cNvPr id="227" name="Google Shape;227;p30"/>
            <p:cNvPicPr preferRelativeResize="0"/>
            <p:nvPr/>
          </p:nvPicPr>
          <p:blipFill rotWithShape="1">
            <a:blip r:embed="rId3">
              <a:alphaModFix/>
            </a:blip>
            <a:srcRect b="0" l="0" r="0" t="0"/>
            <a:stretch/>
          </p:blipFill>
          <p:spPr>
            <a:xfrm>
              <a:off x="11049000" y="5180889"/>
              <a:ext cx="1143000" cy="914400"/>
            </a:xfrm>
            <a:prstGeom prst="rect">
              <a:avLst/>
            </a:prstGeom>
            <a:noFill/>
            <a:ln>
              <a:noFill/>
            </a:ln>
          </p:spPr>
        </p:pic>
      </p:grpSp>
      <p:sp>
        <p:nvSpPr>
          <p:cNvPr id="228" name="Google Shape;228;p30"/>
          <p:cNvSpPr txBox="1"/>
          <p:nvPr>
            <p:ph type="title"/>
          </p:nvPr>
        </p:nvSpPr>
        <p:spPr>
          <a:xfrm>
            <a:off x="1413867" y="669133"/>
            <a:ext cx="6316266" cy="994172"/>
          </a:xfrm>
          <a:prstGeom prst="rect">
            <a:avLst/>
          </a:prstGeom>
          <a:noFill/>
          <a:ln>
            <a:noFill/>
          </a:ln>
        </p:spPr>
        <p:txBody>
          <a:bodyPr anchorCtr="0" anchor="ctr" bIns="34275" lIns="68575" spcFirstLastPara="1" rIns="68575" wrap="square" tIns="34275">
            <a:normAutofit/>
          </a:bodyPr>
          <a:lstStyle>
            <a:lvl1pPr lvl="0" algn="ctr">
              <a:lnSpc>
                <a:spcPct val="90000"/>
              </a:lnSpc>
              <a:spcBef>
                <a:spcPts val="0"/>
              </a:spcBef>
              <a:spcAft>
                <a:spcPts val="0"/>
              </a:spcAft>
              <a:buClr>
                <a:schemeClr val="lt1"/>
              </a:buClr>
              <a:buSzPts val="2100"/>
              <a:buFont typeface="Arial"/>
              <a:buNone/>
              <a:defRPr sz="21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9" name="Google Shape;229;p30"/>
          <p:cNvSpPr/>
          <p:nvPr>
            <p:ph idx="2" type="pic"/>
          </p:nvPr>
        </p:nvSpPr>
        <p:spPr>
          <a:xfrm>
            <a:off x="1407882" y="1821656"/>
            <a:ext cx="800100" cy="800100"/>
          </a:xfrm>
          <a:prstGeom prst="rect">
            <a:avLst/>
          </a:prstGeom>
          <a:solidFill>
            <a:schemeClr val="lt1"/>
          </a:solidFill>
          <a:ln>
            <a:noFill/>
          </a:ln>
        </p:spPr>
      </p:sp>
      <p:sp>
        <p:nvSpPr>
          <p:cNvPr id="230" name="Google Shape;230;p30"/>
          <p:cNvSpPr txBox="1"/>
          <p:nvPr>
            <p:ph idx="1" type="body"/>
          </p:nvPr>
        </p:nvSpPr>
        <p:spPr>
          <a:xfrm>
            <a:off x="1125126"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1" name="Google Shape;231;p30"/>
          <p:cNvSpPr txBox="1"/>
          <p:nvPr>
            <p:ph idx="3" type="body"/>
          </p:nvPr>
        </p:nvSpPr>
        <p:spPr>
          <a:xfrm>
            <a:off x="1125126" y="2857310"/>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2" name="Google Shape;232;p30"/>
          <p:cNvSpPr/>
          <p:nvPr>
            <p:ph idx="4" type="pic"/>
          </p:nvPr>
        </p:nvSpPr>
        <p:spPr>
          <a:xfrm>
            <a:off x="3169703" y="1821656"/>
            <a:ext cx="800100" cy="800100"/>
          </a:xfrm>
          <a:prstGeom prst="rect">
            <a:avLst/>
          </a:prstGeom>
          <a:solidFill>
            <a:schemeClr val="lt1"/>
          </a:solidFill>
          <a:ln>
            <a:noFill/>
          </a:ln>
        </p:spPr>
      </p:sp>
      <p:sp>
        <p:nvSpPr>
          <p:cNvPr id="233" name="Google Shape;233;p30"/>
          <p:cNvSpPr txBox="1"/>
          <p:nvPr>
            <p:ph idx="5" type="body"/>
          </p:nvPr>
        </p:nvSpPr>
        <p:spPr>
          <a:xfrm>
            <a:off x="2886947"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4" name="Google Shape;234;p30"/>
          <p:cNvSpPr txBox="1"/>
          <p:nvPr>
            <p:ph idx="6" type="body"/>
          </p:nvPr>
        </p:nvSpPr>
        <p:spPr>
          <a:xfrm>
            <a:off x="2886947" y="2857310"/>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5" name="Google Shape;235;p30"/>
          <p:cNvSpPr/>
          <p:nvPr>
            <p:ph idx="7" type="pic"/>
          </p:nvPr>
        </p:nvSpPr>
        <p:spPr>
          <a:xfrm>
            <a:off x="4991688" y="1821656"/>
            <a:ext cx="800100" cy="800100"/>
          </a:xfrm>
          <a:prstGeom prst="rect">
            <a:avLst/>
          </a:prstGeom>
          <a:solidFill>
            <a:schemeClr val="lt1"/>
          </a:solidFill>
          <a:ln>
            <a:noFill/>
          </a:ln>
        </p:spPr>
      </p:sp>
      <p:sp>
        <p:nvSpPr>
          <p:cNvPr id="236" name="Google Shape;236;p30"/>
          <p:cNvSpPr txBox="1"/>
          <p:nvPr>
            <p:ph idx="8" type="body"/>
          </p:nvPr>
        </p:nvSpPr>
        <p:spPr>
          <a:xfrm>
            <a:off x="4648766" y="2740784"/>
            <a:ext cx="1578851"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7" name="Google Shape;237;p30"/>
          <p:cNvSpPr txBox="1"/>
          <p:nvPr>
            <p:ph idx="9" type="body"/>
          </p:nvPr>
        </p:nvSpPr>
        <p:spPr>
          <a:xfrm>
            <a:off x="4571999" y="2857310"/>
            <a:ext cx="1724891"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8" name="Google Shape;238;p30"/>
          <p:cNvSpPr/>
          <p:nvPr>
            <p:ph idx="13" type="pic"/>
          </p:nvPr>
        </p:nvSpPr>
        <p:spPr>
          <a:xfrm>
            <a:off x="6852611" y="1821656"/>
            <a:ext cx="800100" cy="800100"/>
          </a:xfrm>
          <a:prstGeom prst="rect">
            <a:avLst/>
          </a:prstGeom>
          <a:solidFill>
            <a:schemeClr val="lt1"/>
          </a:solidFill>
          <a:ln>
            <a:noFill/>
          </a:ln>
        </p:spPr>
      </p:sp>
      <p:sp>
        <p:nvSpPr>
          <p:cNvPr id="239" name="Google Shape;239;p30"/>
          <p:cNvSpPr txBox="1"/>
          <p:nvPr>
            <p:ph idx="14" type="body"/>
          </p:nvPr>
        </p:nvSpPr>
        <p:spPr>
          <a:xfrm>
            <a:off x="6569855" y="2740784"/>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0" name="Google Shape;240;p30"/>
          <p:cNvSpPr txBox="1"/>
          <p:nvPr>
            <p:ph idx="15" type="body"/>
          </p:nvPr>
        </p:nvSpPr>
        <p:spPr>
          <a:xfrm>
            <a:off x="6558360" y="2857310"/>
            <a:ext cx="1383094"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1" name="Google Shape;241;p30"/>
          <p:cNvSpPr/>
          <p:nvPr>
            <p:ph idx="16" type="pic"/>
          </p:nvPr>
        </p:nvSpPr>
        <p:spPr>
          <a:xfrm>
            <a:off x="1407882" y="3215783"/>
            <a:ext cx="800100" cy="800100"/>
          </a:xfrm>
          <a:prstGeom prst="rect">
            <a:avLst/>
          </a:prstGeom>
          <a:solidFill>
            <a:schemeClr val="lt1"/>
          </a:solidFill>
          <a:ln>
            <a:noFill/>
          </a:ln>
        </p:spPr>
      </p:sp>
      <p:sp>
        <p:nvSpPr>
          <p:cNvPr id="242" name="Google Shape;242;p30"/>
          <p:cNvSpPr txBox="1"/>
          <p:nvPr>
            <p:ph idx="17" type="body"/>
          </p:nvPr>
        </p:nvSpPr>
        <p:spPr>
          <a:xfrm>
            <a:off x="1125126"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3" name="Google Shape;243;p30"/>
          <p:cNvSpPr txBox="1"/>
          <p:nvPr>
            <p:ph idx="18" type="body"/>
          </p:nvPr>
        </p:nvSpPr>
        <p:spPr>
          <a:xfrm>
            <a:off x="1125126" y="4251437"/>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4" name="Google Shape;244;p30"/>
          <p:cNvSpPr/>
          <p:nvPr>
            <p:ph idx="19" type="pic"/>
          </p:nvPr>
        </p:nvSpPr>
        <p:spPr>
          <a:xfrm>
            <a:off x="3169703" y="3215783"/>
            <a:ext cx="800100" cy="800100"/>
          </a:xfrm>
          <a:prstGeom prst="rect">
            <a:avLst/>
          </a:prstGeom>
          <a:solidFill>
            <a:schemeClr val="lt1"/>
          </a:solidFill>
          <a:ln>
            <a:noFill/>
          </a:ln>
        </p:spPr>
      </p:sp>
      <p:sp>
        <p:nvSpPr>
          <p:cNvPr id="245" name="Google Shape;245;p30"/>
          <p:cNvSpPr txBox="1"/>
          <p:nvPr>
            <p:ph idx="20" type="body"/>
          </p:nvPr>
        </p:nvSpPr>
        <p:spPr>
          <a:xfrm>
            <a:off x="2886947"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6" name="Google Shape;246;p30"/>
          <p:cNvSpPr txBox="1"/>
          <p:nvPr>
            <p:ph idx="21" type="body"/>
          </p:nvPr>
        </p:nvSpPr>
        <p:spPr>
          <a:xfrm>
            <a:off x="2886947" y="4251437"/>
            <a:ext cx="1371600"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7" name="Google Shape;247;p30"/>
          <p:cNvSpPr/>
          <p:nvPr>
            <p:ph idx="22" type="pic"/>
          </p:nvPr>
        </p:nvSpPr>
        <p:spPr>
          <a:xfrm>
            <a:off x="4991688" y="3215783"/>
            <a:ext cx="800100" cy="800100"/>
          </a:xfrm>
          <a:prstGeom prst="rect">
            <a:avLst/>
          </a:prstGeom>
          <a:solidFill>
            <a:schemeClr val="lt1"/>
          </a:solidFill>
          <a:ln>
            <a:noFill/>
          </a:ln>
        </p:spPr>
      </p:sp>
      <p:sp>
        <p:nvSpPr>
          <p:cNvPr id="248" name="Google Shape;248;p30"/>
          <p:cNvSpPr txBox="1"/>
          <p:nvPr>
            <p:ph idx="23" type="body"/>
          </p:nvPr>
        </p:nvSpPr>
        <p:spPr>
          <a:xfrm>
            <a:off x="4754945"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49" name="Google Shape;249;p30"/>
          <p:cNvSpPr txBox="1"/>
          <p:nvPr>
            <p:ph idx="24" type="body"/>
          </p:nvPr>
        </p:nvSpPr>
        <p:spPr>
          <a:xfrm>
            <a:off x="4754945" y="4251437"/>
            <a:ext cx="1360106"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50" name="Google Shape;250;p30"/>
          <p:cNvSpPr/>
          <p:nvPr>
            <p:ph idx="25" type="pic"/>
          </p:nvPr>
        </p:nvSpPr>
        <p:spPr>
          <a:xfrm>
            <a:off x="6852611" y="3215783"/>
            <a:ext cx="800100" cy="800100"/>
          </a:xfrm>
          <a:prstGeom prst="rect">
            <a:avLst/>
          </a:prstGeom>
          <a:solidFill>
            <a:schemeClr val="lt1"/>
          </a:solidFill>
          <a:ln>
            <a:noFill/>
          </a:ln>
        </p:spPr>
      </p:sp>
      <p:sp>
        <p:nvSpPr>
          <p:cNvPr id="251" name="Google Shape;251;p30"/>
          <p:cNvSpPr txBox="1"/>
          <p:nvPr>
            <p:ph idx="26" type="body"/>
          </p:nvPr>
        </p:nvSpPr>
        <p:spPr>
          <a:xfrm>
            <a:off x="6569855" y="4134911"/>
            <a:ext cx="1371600" cy="257296"/>
          </a:xfrm>
          <a:prstGeom prst="rect">
            <a:avLst/>
          </a:prstGeom>
          <a:noFill/>
          <a:ln>
            <a:noFill/>
          </a:ln>
        </p:spPr>
        <p:txBody>
          <a:bodyPr anchorCtr="0" anchor="t" bIns="34275" lIns="68575" spcFirstLastPara="1" rIns="68575" wrap="square" tIns="34275">
            <a:noAutofit/>
          </a:bodyPr>
          <a:lstStyle>
            <a:lvl1pPr indent="-228600" lvl="0" marL="457200" algn="ctr">
              <a:lnSpc>
                <a:spcPct val="90000"/>
              </a:lnSpc>
              <a:spcBef>
                <a:spcPts val="800"/>
              </a:spcBef>
              <a:spcAft>
                <a:spcPts val="0"/>
              </a:spcAft>
              <a:buClr>
                <a:schemeClr val="lt1"/>
              </a:buClr>
              <a:buSzPts val="800"/>
              <a:buNone/>
              <a:defRPr sz="800">
                <a:solidFill>
                  <a:schemeClr val="l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52" name="Google Shape;252;p30"/>
          <p:cNvSpPr txBox="1"/>
          <p:nvPr>
            <p:ph idx="27" type="body"/>
          </p:nvPr>
        </p:nvSpPr>
        <p:spPr>
          <a:xfrm>
            <a:off x="6558360" y="4251437"/>
            <a:ext cx="1383094" cy="257296"/>
          </a:xfrm>
          <a:prstGeom prst="rect">
            <a:avLst/>
          </a:prstGeom>
          <a:noFill/>
          <a:ln>
            <a:noFill/>
          </a:ln>
        </p:spPr>
        <p:txBody>
          <a:bodyPr anchorCtr="0" anchor="ctr" bIns="34275" lIns="68575" spcFirstLastPara="1" rIns="68575" wrap="square" tIns="34275">
            <a:noAutofit/>
          </a:bodyPr>
          <a:lstStyle>
            <a:lvl1pPr indent="-228600" lvl="0" marL="457200" algn="ctr">
              <a:lnSpc>
                <a:spcPct val="90000"/>
              </a:lnSpc>
              <a:spcBef>
                <a:spcPts val="800"/>
              </a:spcBef>
              <a:spcAft>
                <a:spcPts val="0"/>
              </a:spcAft>
              <a:buClr>
                <a:schemeClr val="accent1"/>
              </a:buClr>
              <a:buSzPts val="700"/>
              <a:buNone/>
              <a:defRPr sz="700">
                <a:solidFill>
                  <a:schemeClr val="accent1"/>
                </a:solidFill>
                <a:latin typeface="Arial"/>
                <a:ea typeface="Arial"/>
                <a:cs typeface="Arial"/>
                <a:sym typeface="Aria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53" name="Google Shape;253;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4" name="Google Shape;254;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700">
                <a:solidFill>
                  <a:srgbClr val="898989"/>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5" name="Google Shape;255;p3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700">
                <a:solidFill>
                  <a:srgbClr val="898989"/>
                </a:solidFill>
                <a:latin typeface="Arial"/>
                <a:ea typeface="Arial"/>
                <a:cs typeface="Arial"/>
                <a:sym typeface="Arial"/>
              </a:defRPr>
            </a:lvl1pPr>
            <a:lvl2pPr indent="0" lvl="1" marL="0" algn="r">
              <a:spcBef>
                <a:spcPts val="0"/>
              </a:spcBef>
              <a:buNone/>
              <a:defRPr sz="700">
                <a:solidFill>
                  <a:srgbClr val="898989"/>
                </a:solidFill>
                <a:latin typeface="Arial"/>
                <a:ea typeface="Arial"/>
                <a:cs typeface="Arial"/>
                <a:sym typeface="Arial"/>
              </a:defRPr>
            </a:lvl2pPr>
            <a:lvl3pPr indent="0" lvl="2" marL="0" algn="r">
              <a:spcBef>
                <a:spcPts val="0"/>
              </a:spcBef>
              <a:buNone/>
              <a:defRPr sz="700">
                <a:solidFill>
                  <a:srgbClr val="898989"/>
                </a:solidFill>
                <a:latin typeface="Arial"/>
                <a:ea typeface="Arial"/>
                <a:cs typeface="Arial"/>
                <a:sym typeface="Arial"/>
              </a:defRPr>
            </a:lvl3pPr>
            <a:lvl4pPr indent="0" lvl="3" marL="0" algn="r">
              <a:spcBef>
                <a:spcPts val="0"/>
              </a:spcBef>
              <a:buNone/>
              <a:defRPr sz="700">
                <a:solidFill>
                  <a:srgbClr val="898989"/>
                </a:solidFill>
                <a:latin typeface="Arial"/>
                <a:ea typeface="Arial"/>
                <a:cs typeface="Arial"/>
                <a:sym typeface="Arial"/>
              </a:defRPr>
            </a:lvl4pPr>
            <a:lvl5pPr indent="0" lvl="4" marL="0" algn="r">
              <a:spcBef>
                <a:spcPts val="0"/>
              </a:spcBef>
              <a:buNone/>
              <a:defRPr sz="700">
                <a:solidFill>
                  <a:srgbClr val="898989"/>
                </a:solidFill>
                <a:latin typeface="Arial"/>
                <a:ea typeface="Arial"/>
                <a:cs typeface="Arial"/>
                <a:sym typeface="Arial"/>
              </a:defRPr>
            </a:lvl5pPr>
            <a:lvl6pPr indent="0" lvl="5" marL="0" algn="r">
              <a:spcBef>
                <a:spcPts val="0"/>
              </a:spcBef>
              <a:buNone/>
              <a:defRPr sz="700">
                <a:solidFill>
                  <a:srgbClr val="898989"/>
                </a:solidFill>
                <a:latin typeface="Arial"/>
                <a:ea typeface="Arial"/>
                <a:cs typeface="Arial"/>
                <a:sym typeface="Arial"/>
              </a:defRPr>
            </a:lvl6pPr>
            <a:lvl7pPr indent="0" lvl="6" marL="0" algn="r">
              <a:spcBef>
                <a:spcPts val="0"/>
              </a:spcBef>
              <a:buNone/>
              <a:defRPr sz="700">
                <a:solidFill>
                  <a:srgbClr val="898989"/>
                </a:solidFill>
                <a:latin typeface="Arial"/>
                <a:ea typeface="Arial"/>
                <a:cs typeface="Arial"/>
                <a:sym typeface="Arial"/>
              </a:defRPr>
            </a:lvl7pPr>
            <a:lvl8pPr indent="0" lvl="7" marL="0" algn="r">
              <a:spcBef>
                <a:spcPts val="0"/>
              </a:spcBef>
              <a:buNone/>
              <a:defRPr sz="700">
                <a:solidFill>
                  <a:srgbClr val="898989"/>
                </a:solidFill>
                <a:latin typeface="Arial"/>
                <a:ea typeface="Arial"/>
                <a:cs typeface="Arial"/>
                <a:sym typeface="Arial"/>
              </a:defRPr>
            </a:lvl8pPr>
            <a:lvl9pPr indent="0" lvl="8" marL="0" algn="r">
              <a:spcBef>
                <a:spcPts val="0"/>
              </a:spcBef>
              <a:buNone/>
              <a:defRPr sz="700">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4.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8" name="Shape 218"/>
        <p:cNvGrpSpPr/>
        <p:nvPr/>
      </p:nvGrpSpPr>
      <p:grpSpPr>
        <a:xfrm>
          <a:off x="0" y="0"/>
          <a:ext cx="0" cy="0"/>
          <a:chOff x="0" y="0"/>
          <a:chExt cx="0" cy="0"/>
        </a:xfrm>
      </p:grpSpPr>
      <p:sp>
        <p:nvSpPr>
          <p:cNvPr id="219" name="Google Shape;219;p2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lt1"/>
              </a:buClr>
              <a:buSzPts val="3300"/>
              <a:buFont typeface="Arial"/>
              <a:buNone/>
              <a:defRPr b="0" i="0" sz="33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0" name="Google Shape;220;p2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Arial"/>
                <a:ea typeface="Arial"/>
                <a:cs typeface="Arial"/>
                <a:sym typeface="Arial"/>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9pPr>
          </a:lstStyle>
          <a:p/>
        </p:txBody>
      </p:sp>
      <p:sp>
        <p:nvSpPr>
          <p:cNvPr id="221" name="Google Shape;221;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900">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222" name="Google Shape;222;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sz="900">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lt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lt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lt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lt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lt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lt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lt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lt1"/>
                </a:solidFill>
                <a:latin typeface="Arial"/>
                <a:ea typeface="Arial"/>
                <a:cs typeface="Arial"/>
                <a:sym typeface="Arial"/>
              </a:defRPr>
            </a:lvl9pPr>
          </a:lstStyle>
          <a:p/>
        </p:txBody>
      </p:sp>
      <p:sp>
        <p:nvSpPr>
          <p:cNvPr id="223" name="Google Shape;223;p2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sz="900" u="none">
                <a:solidFill>
                  <a:schemeClr val="lt1"/>
                </a:solidFill>
                <a:latin typeface="Arial"/>
                <a:ea typeface="Arial"/>
                <a:cs typeface="Arial"/>
                <a:sym typeface="Arial"/>
              </a:defRPr>
            </a:lvl1pPr>
            <a:lvl2pPr indent="0" lvl="1" marL="0" marR="0" rtl="0" algn="r">
              <a:spcBef>
                <a:spcPts val="0"/>
              </a:spcBef>
              <a:buNone/>
              <a:defRPr b="0" sz="900" u="none">
                <a:solidFill>
                  <a:schemeClr val="lt1"/>
                </a:solidFill>
                <a:latin typeface="Arial"/>
                <a:ea typeface="Arial"/>
                <a:cs typeface="Arial"/>
                <a:sym typeface="Arial"/>
              </a:defRPr>
            </a:lvl2pPr>
            <a:lvl3pPr indent="0" lvl="2" marL="0" marR="0" rtl="0" algn="r">
              <a:spcBef>
                <a:spcPts val="0"/>
              </a:spcBef>
              <a:buNone/>
              <a:defRPr b="0" sz="900" u="none">
                <a:solidFill>
                  <a:schemeClr val="lt1"/>
                </a:solidFill>
                <a:latin typeface="Arial"/>
                <a:ea typeface="Arial"/>
                <a:cs typeface="Arial"/>
                <a:sym typeface="Arial"/>
              </a:defRPr>
            </a:lvl3pPr>
            <a:lvl4pPr indent="0" lvl="3" marL="0" marR="0" rtl="0" algn="r">
              <a:spcBef>
                <a:spcPts val="0"/>
              </a:spcBef>
              <a:buNone/>
              <a:defRPr b="0" sz="900" u="none">
                <a:solidFill>
                  <a:schemeClr val="lt1"/>
                </a:solidFill>
                <a:latin typeface="Arial"/>
                <a:ea typeface="Arial"/>
                <a:cs typeface="Arial"/>
                <a:sym typeface="Arial"/>
              </a:defRPr>
            </a:lvl4pPr>
            <a:lvl5pPr indent="0" lvl="4" marL="0" marR="0" rtl="0" algn="r">
              <a:spcBef>
                <a:spcPts val="0"/>
              </a:spcBef>
              <a:buNone/>
              <a:defRPr b="0" sz="900" u="none">
                <a:solidFill>
                  <a:schemeClr val="lt1"/>
                </a:solidFill>
                <a:latin typeface="Arial"/>
                <a:ea typeface="Arial"/>
                <a:cs typeface="Arial"/>
                <a:sym typeface="Arial"/>
              </a:defRPr>
            </a:lvl5pPr>
            <a:lvl6pPr indent="0" lvl="5" marL="0" marR="0" rtl="0" algn="r">
              <a:spcBef>
                <a:spcPts val="0"/>
              </a:spcBef>
              <a:buNone/>
              <a:defRPr b="0" sz="900" u="none">
                <a:solidFill>
                  <a:schemeClr val="lt1"/>
                </a:solidFill>
                <a:latin typeface="Arial"/>
                <a:ea typeface="Arial"/>
                <a:cs typeface="Arial"/>
                <a:sym typeface="Arial"/>
              </a:defRPr>
            </a:lvl6pPr>
            <a:lvl7pPr indent="0" lvl="6" marL="0" marR="0" rtl="0" algn="r">
              <a:spcBef>
                <a:spcPts val="0"/>
              </a:spcBef>
              <a:buNone/>
              <a:defRPr b="0" sz="900" u="none">
                <a:solidFill>
                  <a:schemeClr val="lt1"/>
                </a:solidFill>
                <a:latin typeface="Arial"/>
                <a:ea typeface="Arial"/>
                <a:cs typeface="Arial"/>
                <a:sym typeface="Arial"/>
              </a:defRPr>
            </a:lvl7pPr>
            <a:lvl8pPr indent="0" lvl="7" marL="0" marR="0" rtl="0" algn="r">
              <a:spcBef>
                <a:spcPts val="0"/>
              </a:spcBef>
              <a:buNone/>
              <a:defRPr b="0" sz="900" u="none">
                <a:solidFill>
                  <a:schemeClr val="lt1"/>
                </a:solidFill>
                <a:latin typeface="Arial"/>
                <a:ea typeface="Arial"/>
                <a:cs typeface="Arial"/>
                <a:sym typeface="Arial"/>
              </a:defRPr>
            </a:lvl8pPr>
            <a:lvl9pPr indent="0" lvl="8" marL="0" marR="0" rtl="0" algn="r">
              <a:spcBef>
                <a:spcPts val="0"/>
              </a:spcBef>
              <a:buNone/>
              <a:defRPr b="0" sz="9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ctrTitle"/>
          </p:nvPr>
        </p:nvSpPr>
        <p:spPr>
          <a:xfrm>
            <a:off x="4954291" y="2848525"/>
            <a:ext cx="3706200" cy="8418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2700"/>
              <a:buFont typeface="Arial"/>
              <a:buNone/>
            </a:pPr>
            <a:r>
              <a:rPr lang="en"/>
              <a:t>OCEANIC INDEXES ON GLOBAL COFFEE PRICES AND PRODUCTION</a:t>
            </a:r>
            <a:endParaRPr/>
          </a:p>
        </p:txBody>
      </p:sp>
      <p:sp>
        <p:nvSpPr>
          <p:cNvPr id="261" name="Google Shape;261;p31"/>
          <p:cNvSpPr txBox="1"/>
          <p:nvPr>
            <p:ph idx="1" type="subTitle"/>
          </p:nvPr>
        </p:nvSpPr>
        <p:spPr>
          <a:xfrm>
            <a:off x="4954303" y="3690332"/>
            <a:ext cx="3706200" cy="297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100"/>
              <a:buNone/>
            </a:pPr>
            <a:r>
              <a:rPr lang="en" sz="1100"/>
              <a:t>Aaron Albers</a:t>
            </a:r>
            <a:endParaRPr/>
          </a:p>
          <a:p>
            <a:pPr indent="0" lvl="0" marL="0" rtl="0" algn="l">
              <a:spcBef>
                <a:spcPts val="800"/>
              </a:spcBef>
              <a:spcAft>
                <a:spcPts val="0"/>
              </a:spcAft>
              <a:buClr>
                <a:schemeClr val="dk1"/>
              </a:buClr>
              <a:buSzPts val="1100"/>
              <a:buNone/>
            </a:pPr>
            <a:r>
              <a:rPr lang="en" sz="1100"/>
              <a:t>Hilari Waters</a:t>
            </a:r>
            <a:endParaRPr/>
          </a:p>
          <a:p>
            <a:pPr indent="0" lvl="0" marL="0" rtl="0" algn="l">
              <a:lnSpc>
                <a:spcPct val="90000"/>
              </a:lnSpc>
              <a:spcBef>
                <a:spcPts val="800"/>
              </a:spcBef>
              <a:spcAft>
                <a:spcPts val="0"/>
              </a:spcAft>
              <a:buClr>
                <a:schemeClr val="dk1"/>
              </a:buClr>
              <a:buSzPts val="1100"/>
              <a:buNone/>
            </a:pPr>
            <a:r>
              <a:rPr lang="en" sz="1100"/>
              <a:t>Manuel Sosa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1413867" y="39958"/>
            <a:ext cx="63162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a:buNone/>
            </a:pPr>
            <a:r>
              <a:rPr lang="en"/>
              <a:t>Arabica vs Robusta Prices (in US cents per pound)</a:t>
            </a:r>
            <a:endParaRPr/>
          </a:p>
        </p:txBody>
      </p:sp>
      <p:sp>
        <p:nvSpPr>
          <p:cNvPr id="324" name="Google Shape;324;p4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40"/>
          <p:cNvPicPr preferRelativeResize="0"/>
          <p:nvPr/>
        </p:nvPicPr>
        <p:blipFill>
          <a:blip r:embed="rId3">
            <a:alphaModFix/>
          </a:blip>
          <a:stretch>
            <a:fillRect/>
          </a:stretch>
        </p:blipFill>
        <p:spPr>
          <a:xfrm>
            <a:off x="1142450" y="774624"/>
            <a:ext cx="6587625" cy="39525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2200275" y="669133"/>
            <a:ext cx="6316266"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Arial"/>
              <a:buNone/>
            </a:pPr>
            <a:r>
              <a:rPr lang="en"/>
              <a:t>What is El Nino &amp; La Nina?</a:t>
            </a:r>
            <a:endParaRPr/>
          </a:p>
        </p:txBody>
      </p:sp>
      <p:sp>
        <p:nvSpPr>
          <p:cNvPr id="331" name="Google Shape;331;p41"/>
          <p:cNvSpPr txBox="1"/>
          <p:nvPr>
            <p:ph idx="4" type="body"/>
          </p:nvPr>
        </p:nvSpPr>
        <p:spPr>
          <a:xfrm>
            <a:off x="2200275" y="1981800"/>
            <a:ext cx="6172800" cy="16245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100000"/>
              </a:lnSpc>
              <a:spcBef>
                <a:spcPts val="800"/>
              </a:spcBef>
              <a:spcAft>
                <a:spcPts val="0"/>
              </a:spcAft>
              <a:buClr>
                <a:schemeClr val="dk1"/>
              </a:buClr>
              <a:buSzPts val="1100"/>
              <a:buNone/>
            </a:pPr>
            <a:r>
              <a:rPr lang="en"/>
              <a:t>The El Nino – Southern Oscillation (ENSO) is a recurring climate pattern involving changes in the temperature of waters in the central and eastern tropical Pacific Ocean. </a:t>
            </a:r>
            <a:endParaRPr/>
          </a:p>
          <a:p>
            <a:pPr indent="0" lvl="0" marL="457200" rtl="0" algn="l">
              <a:lnSpc>
                <a:spcPct val="100000"/>
              </a:lnSpc>
              <a:spcBef>
                <a:spcPts val="800"/>
              </a:spcBef>
              <a:spcAft>
                <a:spcPts val="0"/>
              </a:spcAft>
              <a:buNone/>
            </a:pPr>
            <a:r>
              <a:t/>
            </a:r>
            <a:endParaRPr/>
          </a:p>
          <a:p>
            <a:pPr indent="0" lvl="0" marL="457200" rtl="0" algn="l">
              <a:lnSpc>
                <a:spcPct val="100000"/>
              </a:lnSpc>
              <a:spcBef>
                <a:spcPts val="800"/>
              </a:spcBef>
              <a:spcAft>
                <a:spcPts val="0"/>
              </a:spcAft>
              <a:buNone/>
            </a:pPr>
            <a:r>
              <a:rPr lang="en"/>
              <a:t>El Nino - condition occur when abnormally warm waters </a:t>
            </a:r>
            <a:r>
              <a:rPr lang="en"/>
              <a:t>accumulate</a:t>
            </a:r>
            <a:r>
              <a:rPr lang="en"/>
              <a:t> in tropical latitudes of the central and eastern Tropical Pacific Ocean.</a:t>
            </a:r>
            <a:endParaRPr/>
          </a:p>
          <a:p>
            <a:pPr indent="0" lvl="0" marL="457200" rtl="0" algn="l">
              <a:lnSpc>
                <a:spcPct val="100000"/>
              </a:lnSpc>
              <a:spcBef>
                <a:spcPts val="800"/>
              </a:spcBef>
              <a:spcAft>
                <a:spcPts val="0"/>
              </a:spcAft>
              <a:buNone/>
            </a:pPr>
            <a:r>
              <a:t/>
            </a:r>
            <a:endParaRPr/>
          </a:p>
          <a:p>
            <a:pPr indent="0" lvl="0" marL="457200" rtl="0" algn="l">
              <a:lnSpc>
                <a:spcPct val="100000"/>
              </a:lnSpc>
              <a:spcBef>
                <a:spcPts val="800"/>
              </a:spcBef>
              <a:spcAft>
                <a:spcPts val="0"/>
              </a:spcAft>
              <a:buNone/>
            </a:pPr>
            <a:r>
              <a:rPr lang="en"/>
              <a:t>La Nina - conditions occur when cooler-than-average waters </a:t>
            </a:r>
            <a:r>
              <a:rPr lang="en"/>
              <a:t>accumulate</a:t>
            </a:r>
            <a:r>
              <a:rPr lang="en"/>
              <a:t> in the central and eastern tropical Pacific.</a:t>
            </a:r>
            <a:endParaRPr/>
          </a:p>
        </p:txBody>
      </p:sp>
      <p:sp>
        <p:nvSpPr>
          <p:cNvPr id="332" name="Google Shape;332;p4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33" name="Google Shape;333;p41"/>
          <p:cNvPicPr preferRelativeResize="0"/>
          <p:nvPr/>
        </p:nvPicPr>
        <p:blipFill rotWithShape="1">
          <a:blip r:embed="rId3">
            <a:alphaModFix/>
          </a:blip>
          <a:srcRect b="13868" l="16891" r="16317" t="10431"/>
          <a:stretch/>
        </p:blipFill>
        <p:spPr>
          <a:xfrm>
            <a:off x="2320500" y="2534800"/>
            <a:ext cx="332550" cy="376900"/>
          </a:xfrm>
          <a:prstGeom prst="rect">
            <a:avLst/>
          </a:prstGeom>
          <a:noFill/>
          <a:ln>
            <a:noFill/>
          </a:ln>
        </p:spPr>
      </p:pic>
      <p:pic>
        <p:nvPicPr>
          <p:cNvPr id="334" name="Google Shape;334;p41"/>
          <p:cNvPicPr preferRelativeResize="0"/>
          <p:nvPr/>
        </p:nvPicPr>
        <p:blipFill>
          <a:blip r:embed="rId4">
            <a:alphaModFix/>
          </a:blip>
          <a:stretch>
            <a:fillRect/>
          </a:stretch>
        </p:blipFill>
        <p:spPr>
          <a:xfrm>
            <a:off x="2260975" y="3052800"/>
            <a:ext cx="392076" cy="5545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628650" y="273849"/>
            <a:ext cx="7886700" cy="458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100"/>
              <a:buFont typeface="Arial"/>
              <a:buNone/>
            </a:pPr>
            <a:r>
              <a:rPr lang="en"/>
              <a:t>Interpreting El Nino/La Nina</a:t>
            </a:r>
            <a:endParaRPr/>
          </a:p>
        </p:txBody>
      </p:sp>
      <p:sp>
        <p:nvSpPr>
          <p:cNvPr id="340" name="Google Shape;340;p4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41" name="Google Shape;341;p42"/>
          <p:cNvPicPr preferRelativeResize="0"/>
          <p:nvPr/>
        </p:nvPicPr>
        <p:blipFill>
          <a:blip r:embed="rId3">
            <a:alphaModFix/>
          </a:blip>
          <a:stretch>
            <a:fillRect/>
          </a:stretch>
        </p:blipFill>
        <p:spPr>
          <a:xfrm>
            <a:off x="108200" y="1268000"/>
            <a:ext cx="4939900" cy="2963951"/>
          </a:xfrm>
          <a:prstGeom prst="rect">
            <a:avLst/>
          </a:prstGeom>
          <a:noFill/>
          <a:ln>
            <a:noFill/>
          </a:ln>
          <a:effectLst>
            <a:outerShdw blurRad="57150" rotWithShape="0" algn="bl" dir="5400000" dist="19050">
              <a:srgbClr val="000000">
                <a:alpha val="50000"/>
              </a:srgbClr>
            </a:outerShdw>
          </a:effectLst>
        </p:spPr>
      </p:pic>
      <p:pic>
        <p:nvPicPr>
          <p:cNvPr id="342" name="Google Shape;342;p42"/>
          <p:cNvPicPr preferRelativeResize="0"/>
          <p:nvPr/>
        </p:nvPicPr>
        <p:blipFill>
          <a:blip r:embed="rId4">
            <a:alphaModFix/>
          </a:blip>
          <a:stretch>
            <a:fillRect/>
          </a:stretch>
        </p:blipFill>
        <p:spPr>
          <a:xfrm>
            <a:off x="5535400" y="1642937"/>
            <a:ext cx="3216275" cy="2213350"/>
          </a:xfrm>
          <a:prstGeom prst="rect">
            <a:avLst/>
          </a:prstGeom>
          <a:noFill/>
          <a:ln>
            <a:noFill/>
          </a:ln>
          <a:effectLst>
            <a:outerShdw blurRad="57150" rotWithShape="0" algn="bl" dir="5400000" dist="19050">
              <a:srgbClr val="000000">
                <a:alpha val="50000"/>
              </a:srgbClr>
            </a:outerShdw>
          </a:effectLst>
        </p:spPr>
      </p:pic>
      <p:cxnSp>
        <p:nvCxnSpPr>
          <p:cNvPr id="343" name="Google Shape;343;p42"/>
          <p:cNvCxnSpPr/>
          <p:nvPr/>
        </p:nvCxnSpPr>
        <p:spPr>
          <a:xfrm>
            <a:off x="5332875" y="1137875"/>
            <a:ext cx="0" cy="3571200"/>
          </a:xfrm>
          <a:prstGeom prst="straightConnector1">
            <a:avLst/>
          </a:prstGeom>
          <a:noFill/>
          <a:ln cap="flat" cmpd="sng" w="9525">
            <a:solidFill>
              <a:schemeClr val="dk2"/>
            </a:solidFill>
            <a:prstDash val="solid"/>
            <a:round/>
            <a:headEnd len="med" w="med" type="none"/>
            <a:tailEnd len="med" w="med" type="none"/>
          </a:ln>
        </p:spPr>
      </p:cxnSp>
      <p:sp>
        <p:nvSpPr>
          <p:cNvPr id="344" name="Google Shape;344;p42"/>
          <p:cNvSpPr txBox="1"/>
          <p:nvPr/>
        </p:nvSpPr>
        <p:spPr>
          <a:xfrm>
            <a:off x="5567038" y="1178975"/>
            <a:ext cx="3153000" cy="3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Total and Distribution of Oceanic Indexes</a:t>
            </a:r>
            <a:endParaRPr sz="13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3"/>
          <p:cNvPicPr preferRelativeResize="0"/>
          <p:nvPr/>
        </p:nvPicPr>
        <p:blipFill rotWithShape="1">
          <a:blip r:embed="rId3">
            <a:alphaModFix/>
          </a:blip>
          <a:srcRect b="0" l="2347" r="5596" t="0"/>
          <a:stretch/>
        </p:blipFill>
        <p:spPr>
          <a:xfrm>
            <a:off x="0" y="1368015"/>
            <a:ext cx="4572000" cy="3130284"/>
          </a:xfrm>
          <a:prstGeom prst="rect">
            <a:avLst/>
          </a:prstGeom>
          <a:noFill/>
          <a:ln>
            <a:noFill/>
          </a:ln>
        </p:spPr>
      </p:pic>
      <p:pic>
        <p:nvPicPr>
          <p:cNvPr id="350" name="Google Shape;350;p43"/>
          <p:cNvPicPr preferRelativeResize="0"/>
          <p:nvPr/>
        </p:nvPicPr>
        <p:blipFill rotWithShape="1">
          <a:blip r:embed="rId4">
            <a:alphaModFix/>
          </a:blip>
          <a:srcRect b="0" l="5113" r="6562" t="0"/>
          <a:stretch/>
        </p:blipFill>
        <p:spPr>
          <a:xfrm>
            <a:off x="4572000" y="1369538"/>
            <a:ext cx="4572000" cy="3127248"/>
          </a:xfrm>
          <a:prstGeom prst="rect">
            <a:avLst/>
          </a:prstGeom>
          <a:noFill/>
          <a:ln>
            <a:noFill/>
          </a:ln>
        </p:spPr>
      </p:pic>
      <p:sp>
        <p:nvSpPr>
          <p:cNvPr id="351" name="Google Shape;351;p43"/>
          <p:cNvSpPr txBox="1"/>
          <p:nvPr/>
        </p:nvSpPr>
        <p:spPr>
          <a:xfrm>
            <a:off x="1195425" y="330325"/>
            <a:ext cx="6921000" cy="7236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100"/>
              <a:buFont typeface="Arial"/>
              <a:buNone/>
            </a:pPr>
            <a:r>
              <a:rPr lang="en" sz="2100">
                <a:solidFill>
                  <a:schemeClr val="dk1"/>
                </a:solidFill>
              </a:rPr>
              <a:t>How has El Nino &amp; La Nina Impacted Coffee Prices?</a:t>
            </a:r>
            <a:endParaRPr sz="2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title"/>
          </p:nvPr>
        </p:nvSpPr>
        <p:spPr>
          <a:xfrm>
            <a:off x="1413900" y="264726"/>
            <a:ext cx="6316200" cy="8730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100"/>
              <a:buFont typeface="Arial"/>
              <a:buNone/>
            </a:pPr>
            <a:r>
              <a:rPr lang="en"/>
              <a:t>Bringing it all together - relationships and impacts between indexes and coffee </a:t>
            </a:r>
            <a:endParaRPr/>
          </a:p>
        </p:txBody>
      </p:sp>
      <p:sp>
        <p:nvSpPr>
          <p:cNvPr id="357" name="Google Shape;357;p4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358" name="Google Shape;358;p44"/>
          <p:cNvPicPr preferRelativeResize="0"/>
          <p:nvPr/>
        </p:nvPicPr>
        <p:blipFill>
          <a:blip r:embed="rId3">
            <a:alphaModFix/>
          </a:blip>
          <a:stretch>
            <a:fillRect/>
          </a:stretch>
        </p:blipFill>
        <p:spPr>
          <a:xfrm>
            <a:off x="460850" y="1430230"/>
            <a:ext cx="3880292" cy="3175394"/>
          </a:xfrm>
          <a:prstGeom prst="rect">
            <a:avLst/>
          </a:prstGeom>
          <a:noFill/>
          <a:ln>
            <a:noFill/>
          </a:ln>
          <a:effectLst>
            <a:outerShdw blurRad="57150" rotWithShape="0" algn="bl" dir="5400000" dist="19050">
              <a:srgbClr val="000000">
                <a:alpha val="50000"/>
              </a:srgbClr>
            </a:outerShdw>
          </a:effectLst>
        </p:spPr>
      </p:pic>
      <p:pic>
        <p:nvPicPr>
          <p:cNvPr id="359" name="Google Shape;359;p44"/>
          <p:cNvPicPr preferRelativeResize="0"/>
          <p:nvPr/>
        </p:nvPicPr>
        <p:blipFill>
          <a:blip r:embed="rId4">
            <a:alphaModFix/>
          </a:blip>
          <a:stretch>
            <a:fillRect/>
          </a:stretch>
        </p:blipFill>
        <p:spPr>
          <a:xfrm>
            <a:off x="4514100" y="1430225"/>
            <a:ext cx="4054925" cy="31754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1413867" y="669133"/>
            <a:ext cx="63162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Conclusions</a:t>
            </a:r>
            <a:endParaRPr/>
          </a:p>
        </p:txBody>
      </p:sp>
      <p:sp>
        <p:nvSpPr>
          <p:cNvPr id="365" name="Google Shape;365;p45"/>
          <p:cNvSpPr txBox="1"/>
          <p:nvPr>
            <p:ph idx="6" type="body"/>
          </p:nvPr>
        </p:nvSpPr>
        <p:spPr>
          <a:xfrm>
            <a:off x="1313420" y="1612246"/>
            <a:ext cx="6898200" cy="2762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ctrTitle"/>
          </p:nvPr>
        </p:nvSpPr>
        <p:spPr>
          <a:xfrm>
            <a:off x="4572000" y="713050"/>
            <a:ext cx="4286100" cy="12867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lt1"/>
              </a:buClr>
              <a:buSzPts val="2700"/>
              <a:buFont typeface="Arial"/>
              <a:buNone/>
            </a:pPr>
            <a:r>
              <a:rPr lang="en" sz="2300"/>
              <a:t>What countries are producing coffee?</a:t>
            </a:r>
            <a:endParaRPr sz="3900"/>
          </a:p>
        </p:txBody>
      </p:sp>
      <p:sp>
        <p:nvSpPr>
          <p:cNvPr id="267" name="Google Shape;267;p32"/>
          <p:cNvSpPr txBox="1"/>
          <p:nvPr>
            <p:ph idx="1" type="subTitle"/>
          </p:nvPr>
        </p:nvSpPr>
        <p:spPr>
          <a:xfrm>
            <a:off x="4572002" y="2297899"/>
            <a:ext cx="3855900" cy="659100"/>
          </a:xfrm>
          <a:prstGeom prst="rect">
            <a:avLst/>
          </a:prstGeom>
          <a:noFill/>
          <a:ln>
            <a:noFill/>
          </a:ln>
        </p:spPr>
        <p:txBody>
          <a:bodyPr anchorCtr="0" anchor="t" bIns="34275" lIns="68575" spcFirstLastPara="1" rIns="68575" wrap="square" tIns="34275">
            <a:normAutofit/>
          </a:bodyPr>
          <a:lstStyle/>
          <a:p>
            <a:pPr indent="-304800" lvl="0" marL="457200" rtl="0" algn="l">
              <a:lnSpc>
                <a:spcPct val="150000"/>
              </a:lnSpc>
              <a:spcBef>
                <a:spcPts val="0"/>
              </a:spcBef>
              <a:spcAft>
                <a:spcPts val="0"/>
              </a:spcAft>
              <a:buSzPts val="1200"/>
              <a:buChar char="●"/>
            </a:pPr>
            <a:r>
              <a:rPr lang="en"/>
              <a:t>Top 10 coffee-producing countries</a:t>
            </a:r>
            <a:endParaRPr/>
          </a:p>
          <a:p>
            <a:pPr indent="-304800" lvl="0" marL="457200" rtl="0" algn="l">
              <a:lnSpc>
                <a:spcPct val="150000"/>
              </a:lnSpc>
              <a:spcBef>
                <a:spcPts val="0"/>
              </a:spcBef>
              <a:spcAft>
                <a:spcPts val="0"/>
              </a:spcAft>
              <a:buSzPts val="1200"/>
              <a:buChar char="●"/>
            </a:pPr>
            <a:r>
              <a:rPr lang="en"/>
              <a:t>Total and average production per country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7C46">
            <a:alpha val="19620"/>
          </a:srgbClr>
        </a:solidFill>
      </p:bgPr>
    </p:bg>
    <p:spTree>
      <p:nvGrpSpPr>
        <p:cNvPr id="271" name="Shape 271"/>
        <p:cNvGrpSpPr/>
        <p:nvPr/>
      </p:nvGrpSpPr>
      <p:grpSpPr>
        <a:xfrm>
          <a:off x="0" y="0"/>
          <a:ext cx="0" cy="0"/>
          <a:chOff x="0" y="0"/>
          <a:chExt cx="0" cy="0"/>
        </a:xfrm>
      </p:grpSpPr>
      <p:pic>
        <p:nvPicPr>
          <p:cNvPr id="272" name="Google Shape;272;p33"/>
          <p:cNvPicPr preferRelativeResize="0"/>
          <p:nvPr/>
        </p:nvPicPr>
        <p:blipFill>
          <a:blip r:embed="rId3">
            <a:alphaModFix/>
          </a:blip>
          <a:stretch>
            <a:fillRect/>
          </a:stretch>
        </p:blipFill>
        <p:spPr>
          <a:xfrm>
            <a:off x="1030463" y="604138"/>
            <a:ext cx="6988725" cy="4454275"/>
          </a:xfrm>
          <a:prstGeom prst="rect">
            <a:avLst/>
          </a:prstGeom>
          <a:noFill/>
          <a:ln>
            <a:noFill/>
          </a:ln>
          <a:effectLst>
            <a:outerShdw blurRad="57150" rotWithShape="0" algn="bl" dir="5400000" dist="19050">
              <a:srgbClr val="000000">
                <a:alpha val="50000"/>
              </a:srgbClr>
            </a:outerShdw>
          </a:effectLst>
        </p:spPr>
      </p:pic>
      <p:sp>
        <p:nvSpPr>
          <p:cNvPr id="273" name="Google Shape;273;p33"/>
          <p:cNvSpPr txBox="1"/>
          <p:nvPr/>
        </p:nvSpPr>
        <p:spPr>
          <a:xfrm>
            <a:off x="1124650" y="180900"/>
            <a:ext cx="6858000" cy="30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dk1"/>
                </a:solidFill>
              </a:rPr>
              <a:t>Coffee Production Quantities by Country</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pic>
        <p:nvPicPr>
          <p:cNvPr id="279" name="Google Shape;279;p34"/>
          <p:cNvPicPr preferRelativeResize="0"/>
          <p:nvPr/>
        </p:nvPicPr>
        <p:blipFill>
          <a:blip r:embed="rId3">
            <a:alphaModFix/>
          </a:blip>
          <a:stretch>
            <a:fillRect/>
          </a:stretch>
        </p:blipFill>
        <p:spPr>
          <a:xfrm>
            <a:off x="358800" y="198777"/>
            <a:ext cx="8426425" cy="4149200"/>
          </a:xfrm>
          <a:prstGeom prst="rect">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pic>
      <p:sp>
        <p:nvSpPr>
          <p:cNvPr id="280" name="Google Shape;280;p34"/>
          <p:cNvSpPr txBox="1"/>
          <p:nvPr/>
        </p:nvSpPr>
        <p:spPr>
          <a:xfrm>
            <a:off x="432550" y="637050"/>
            <a:ext cx="243900" cy="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endParaRPr>
          </a:p>
        </p:txBody>
      </p:sp>
      <p:sp>
        <p:nvSpPr>
          <p:cNvPr id="281" name="Google Shape;281;p34"/>
          <p:cNvSpPr txBox="1"/>
          <p:nvPr/>
        </p:nvSpPr>
        <p:spPr>
          <a:xfrm>
            <a:off x="479825" y="4469175"/>
            <a:ext cx="82254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From 1990-2017, there were 53 countries observed </a:t>
            </a:r>
            <a:r>
              <a:rPr lang="en" sz="1200">
                <a:solidFill>
                  <a:schemeClr val="dk1"/>
                </a:solidFill>
              </a:rPr>
              <a:t>producing a total of 180,320,340,000 Billion kgs of Arabica</a:t>
            </a:r>
            <a:r>
              <a:rPr lang="en" sz="1200">
                <a:solidFill>
                  <a:schemeClr val="dk1"/>
                </a:solidFill>
              </a:rPr>
              <a:t> and Robusta coffee with a median of 595,080,000 Million kgs. </a:t>
            </a:r>
            <a:endParaRPr sz="1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nvSpPr>
        <p:spPr>
          <a:xfrm>
            <a:off x="2288625" y="652775"/>
            <a:ext cx="385500" cy="165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endParaRPr>
          </a:p>
        </p:txBody>
      </p:sp>
      <p:pic>
        <p:nvPicPr>
          <p:cNvPr id="287" name="Google Shape;287;p35"/>
          <p:cNvPicPr preferRelativeResize="0"/>
          <p:nvPr/>
        </p:nvPicPr>
        <p:blipFill>
          <a:blip r:embed="rId3">
            <a:alphaModFix/>
          </a:blip>
          <a:stretch>
            <a:fillRect/>
          </a:stretch>
        </p:blipFill>
        <p:spPr>
          <a:xfrm>
            <a:off x="1811025" y="183325"/>
            <a:ext cx="5521951" cy="4364251"/>
          </a:xfrm>
          <a:prstGeom prst="rect">
            <a:avLst/>
          </a:prstGeom>
          <a:noFill/>
          <a:ln>
            <a:noFill/>
          </a:ln>
          <a:effectLst>
            <a:outerShdw blurRad="57150" rotWithShape="0" algn="bl" dir="5400000" dist="19050">
              <a:srgbClr val="000000">
                <a:alpha val="50000"/>
              </a:srgbClr>
            </a:outerShdw>
          </a:effectLst>
        </p:spPr>
      </p:pic>
      <p:sp>
        <p:nvSpPr>
          <p:cNvPr id="288" name="Google Shape;288;p35"/>
          <p:cNvSpPr txBox="1"/>
          <p:nvPr/>
        </p:nvSpPr>
        <p:spPr>
          <a:xfrm>
            <a:off x="2249300" y="259550"/>
            <a:ext cx="385500" cy="165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endParaRPr>
          </a:p>
        </p:txBody>
      </p:sp>
      <p:sp>
        <p:nvSpPr>
          <p:cNvPr id="289" name="Google Shape;289;p35"/>
          <p:cNvSpPr txBox="1"/>
          <p:nvPr/>
        </p:nvSpPr>
        <p:spPr>
          <a:xfrm>
            <a:off x="459300" y="4547575"/>
            <a:ext cx="82254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From 1990-2017, Brazil accounts for almost 50% of coffee production with a total production of 67,682,460,000 Billion kgs.</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00125" y="765334"/>
            <a:ext cx="2171700" cy="994172"/>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Clr>
                <a:schemeClr val="lt1"/>
              </a:buClr>
              <a:buSzPct val="100000"/>
              <a:buFont typeface="Arial"/>
              <a:buNone/>
            </a:pPr>
            <a:r>
              <a:rPr lang="en"/>
              <a:t>PRIMARY COFFEE SPECIES AND THEIR ENDEMIC REGIONS</a:t>
            </a:r>
            <a:endParaRPr/>
          </a:p>
        </p:txBody>
      </p:sp>
      <p:sp>
        <p:nvSpPr>
          <p:cNvPr id="295" name="Google Shape;295;p36"/>
          <p:cNvSpPr txBox="1"/>
          <p:nvPr>
            <p:ph idx="1" type="body"/>
          </p:nvPr>
        </p:nvSpPr>
        <p:spPr>
          <a:xfrm>
            <a:off x="857788" y="1759505"/>
            <a:ext cx="3457576" cy="2562328"/>
          </a:xfrm>
          <a:prstGeom prst="rect">
            <a:avLst/>
          </a:prstGeom>
          <a:noFill/>
          <a:ln>
            <a:noFill/>
          </a:ln>
        </p:spPr>
        <p:txBody>
          <a:bodyPr anchorCtr="0" anchor="t" bIns="34275" lIns="68575" spcFirstLastPara="1" rIns="68575" wrap="square" tIns="34275">
            <a:normAutofit fontScale="40000" lnSpcReduction="20000"/>
          </a:bodyPr>
          <a:lstStyle/>
          <a:p>
            <a:pPr indent="0" lvl="0" marL="0" rtl="0" algn="l">
              <a:lnSpc>
                <a:spcPct val="150000"/>
              </a:lnSpc>
              <a:spcBef>
                <a:spcPts val="0"/>
              </a:spcBef>
              <a:spcAft>
                <a:spcPts val="0"/>
              </a:spcAft>
              <a:buClr>
                <a:schemeClr val="lt1"/>
              </a:buClr>
              <a:buSzPct val="100000"/>
              <a:buNone/>
            </a:pPr>
            <a:r>
              <a:rPr lang="en" sz="2300"/>
              <a:t>Two major species used in coffee production:</a:t>
            </a:r>
            <a:endParaRPr/>
          </a:p>
          <a:p>
            <a:pPr indent="-210820" lvl="0" marL="215900" rtl="0" algn="l">
              <a:lnSpc>
                <a:spcPct val="150000"/>
              </a:lnSpc>
              <a:spcBef>
                <a:spcPts val="800"/>
              </a:spcBef>
              <a:spcAft>
                <a:spcPts val="0"/>
              </a:spcAft>
              <a:buClr>
                <a:schemeClr val="lt1"/>
              </a:buClr>
              <a:buSzPct val="100000"/>
              <a:buFont typeface="Arial"/>
              <a:buChar char="•"/>
            </a:pPr>
            <a:r>
              <a:rPr i="1" lang="en" sz="2300"/>
              <a:t>Coffea arabica </a:t>
            </a:r>
            <a:r>
              <a:rPr lang="en" sz="2300"/>
              <a:t>(Arabica), native to Latin America</a:t>
            </a:r>
            <a:endParaRPr/>
          </a:p>
          <a:p>
            <a:pPr indent="-210820" lvl="0" marL="215900" rtl="0" algn="l">
              <a:lnSpc>
                <a:spcPct val="150000"/>
              </a:lnSpc>
              <a:spcBef>
                <a:spcPts val="800"/>
              </a:spcBef>
              <a:spcAft>
                <a:spcPts val="0"/>
              </a:spcAft>
              <a:buClr>
                <a:schemeClr val="lt1"/>
              </a:buClr>
              <a:buSzPct val="100000"/>
              <a:buFont typeface="Arial"/>
              <a:buChar char="•"/>
            </a:pPr>
            <a:r>
              <a:rPr i="1" lang="en" sz="2300"/>
              <a:t>Coffea canephora </a:t>
            </a:r>
            <a:r>
              <a:rPr lang="en" sz="2300"/>
              <a:t>(Robusta), native to Africa</a:t>
            </a:r>
            <a:endParaRPr/>
          </a:p>
          <a:p>
            <a:pPr indent="0" lvl="0" marL="0" rtl="0" algn="l">
              <a:lnSpc>
                <a:spcPct val="150000"/>
              </a:lnSpc>
              <a:spcBef>
                <a:spcPts val="800"/>
              </a:spcBef>
              <a:spcAft>
                <a:spcPts val="0"/>
              </a:spcAft>
              <a:buClr>
                <a:schemeClr val="lt1"/>
              </a:buClr>
              <a:buSzPct val="100000"/>
              <a:buNone/>
            </a:pPr>
            <a:r>
              <a:t/>
            </a:r>
            <a:endParaRPr sz="2300"/>
          </a:p>
          <a:p>
            <a:pPr indent="0" lvl="0" marL="0" rtl="0" algn="l">
              <a:lnSpc>
                <a:spcPct val="150000"/>
              </a:lnSpc>
              <a:spcBef>
                <a:spcPts val="800"/>
              </a:spcBef>
              <a:spcAft>
                <a:spcPts val="0"/>
              </a:spcAft>
              <a:buClr>
                <a:schemeClr val="lt1"/>
              </a:buClr>
              <a:buSzPct val="100000"/>
              <a:buNone/>
            </a:pPr>
            <a:r>
              <a:rPr lang="en" sz="2300"/>
              <a:t>There are many different varieties and cultivars of the beans above, which have been bred to create hardier genes so that the plants can withstand harsher climates, allowing the cultivation of coffee beans worldwide.</a:t>
            </a:r>
            <a:endParaRPr/>
          </a:p>
          <a:p>
            <a:pPr indent="0" lvl="0" marL="0" rtl="0" algn="l">
              <a:lnSpc>
                <a:spcPct val="150000"/>
              </a:lnSpc>
              <a:spcBef>
                <a:spcPts val="800"/>
              </a:spcBef>
              <a:spcAft>
                <a:spcPts val="0"/>
              </a:spcAft>
              <a:buClr>
                <a:schemeClr val="lt1"/>
              </a:buClr>
              <a:buSzPct val="100000"/>
              <a:buNone/>
            </a:pPr>
            <a:r>
              <a:rPr lang="en" sz="2300"/>
              <a:t> </a:t>
            </a:r>
            <a:endParaRPr/>
          </a:p>
          <a:p>
            <a:pPr indent="0" lvl="0" marL="0" rtl="0" algn="l">
              <a:lnSpc>
                <a:spcPct val="150000"/>
              </a:lnSpc>
              <a:spcBef>
                <a:spcPts val="800"/>
              </a:spcBef>
              <a:spcAft>
                <a:spcPts val="0"/>
              </a:spcAft>
              <a:buClr>
                <a:schemeClr val="lt1"/>
              </a:buClr>
              <a:buSzPct val="100000"/>
              <a:buNone/>
            </a:pPr>
            <a:r>
              <a:t/>
            </a:r>
            <a:endParaRPr/>
          </a:p>
        </p:txBody>
      </p:sp>
      <p:sp>
        <p:nvSpPr>
          <p:cNvPr id="296" name="Google Shape;296;p36"/>
          <p:cNvSpPr txBox="1"/>
          <p:nvPr>
            <p:ph idx="12" type="sldNum"/>
          </p:nvPr>
        </p:nvSpPr>
        <p:spPr>
          <a:xfrm>
            <a:off x="4152229" y="4767263"/>
            <a:ext cx="74066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type="title"/>
          </p:nvPr>
        </p:nvSpPr>
        <p:spPr>
          <a:xfrm>
            <a:off x="738187" y="362995"/>
            <a:ext cx="3833813" cy="903684"/>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Font typeface="Arial"/>
              <a:buNone/>
            </a:pPr>
            <a:r>
              <a:rPr lang="en"/>
              <a:t>GROWING REQUIREMENTS</a:t>
            </a:r>
            <a:endParaRPr/>
          </a:p>
        </p:txBody>
      </p:sp>
      <p:sp>
        <p:nvSpPr>
          <p:cNvPr id="302" name="Google Shape;302;p37"/>
          <p:cNvSpPr txBox="1"/>
          <p:nvPr>
            <p:ph idx="1" type="body"/>
          </p:nvPr>
        </p:nvSpPr>
        <p:spPr>
          <a:xfrm>
            <a:off x="738187" y="1354571"/>
            <a:ext cx="5719763" cy="1789756"/>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100000"/>
              </a:lnSpc>
              <a:spcBef>
                <a:spcPts val="0"/>
              </a:spcBef>
              <a:spcAft>
                <a:spcPts val="0"/>
              </a:spcAft>
              <a:buClr>
                <a:schemeClr val="dk1"/>
              </a:buClr>
              <a:buSzPct val="100000"/>
              <a:buNone/>
            </a:pPr>
            <a:r>
              <a:rPr lang="en"/>
              <a:t>Key factors in growing coffee plants is temperature, rainfall, and elevation</a:t>
            </a:r>
            <a:endParaRPr/>
          </a:p>
          <a:p>
            <a:pPr indent="-217011" lvl="0" marL="215900" rtl="0" algn="l">
              <a:lnSpc>
                <a:spcPct val="100000"/>
              </a:lnSpc>
              <a:spcBef>
                <a:spcPts val="800"/>
              </a:spcBef>
              <a:spcAft>
                <a:spcPts val="0"/>
              </a:spcAft>
              <a:buClr>
                <a:schemeClr val="dk1"/>
              </a:buClr>
              <a:buSzPct val="100000"/>
              <a:buFont typeface="Arial"/>
              <a:buChar char="•"/>
            </a:pPr>
            <a:r>
              <a:rPr lang="en"/>
              <a:t>Arabica</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Temp: 73°F – 82°F; does not tolerate heat, does not thrive if temps vary much outside of given range </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Rainfall: 60-80 inches per year, with a dry period of 2-3 months</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Elevation: 2000-6500 ft</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Very temperamental if weather varies outside of the given ranges</a:t>
            </a:r>
            <a:endParaRPr/>
          </a:p>
          <a:p>
            <a:pPr indent="-217011" lvl="0" marL="215900" rtl="0" algn="l">
              <a:lnSpc>
                <a:spcPct val="100000"/>
              </a:lnSpc>
              <a:spcBef>
                <a:spcPts val="800"/>
              </a:spcBef>
              <a:spcAft>
                <a:spcPts val="0"/>
              </a:spcAft>
              <a:buClr>
                <a:schemeClr val="dk1"/>
              </a:buClr>
              <a:buSzPct val="100000"/>
              <a:buFont typeface="Arial"/>
              <a:buChar char="•"/>
            </a:pPr>
            <a:r>
              <a:rPr lang="en"/>
              <a:t>Robusta</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Temp: 75.2°F-86°F; is heat tolerant</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Rainfall: 60-80 inches per year, with a dry period of 2-3 months</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Elevation: sea level to 600-1970 ft</a:t>
            </a:r>
            <a:endParaRPr/>
          </a:p>
          <a:p>
            <a:pPr indent="-211137" lvl="1" marL="558800" rtl="0" algn="l">
              <a:lnSpc>
                <a:spcPct val="90000"/>
              </a:lnSpc>
              <a:spcBef>
                <a:spcPts val="400"/>
              </a:spcBef>
              <a:spcAft>
                <a:spcPts val="0"/>
              </a:spcAft>
              <a:buClr>
                <a:schemeClr val="dk1"/>
              </a:buClr>
              <a:buSzPct val="100000"/>
              <a:buFont typeface="Arial"/>
              <a:buChar char="•"/>
            </a:pPr>
            <a:r>
              <a:rPr lang="en" sz="1000">
                <a:solidFill>
                  <a:schemeClr val="dk1"/>
                </a:solidFill>
              </a:rPr>
              <a:t>Tougher, hardier plant overall – much more forgiving when weather is outside of the given parameters</a:t>
            </a:r>
            <a:endParaRPr/>
          </a:p>
        </p:txBody>
      </p:sp>
      <p:sp>
        <p:nvSpPr>
          <p:cNvPr id="303" name="Google Shape;303;p3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7C46">
            <a:alpha val="19620"/>
          </a:srgbClr>
        </a:solidFill>
      </p:bgPr>
    </p:bg>
    <p:spTree>
      <p:nvGrpSpPr>
        <p:cNvPr id="307" name="Shape 307"/>
        <p:cNvGrpSpPr/>
        <p:nvPr/>
      </p:nvGrpSpPr>
      <p:grpSpPr>
        <a:xfrm>
          <a:off x="0" y="0"/>
          <a:ext cx="0" cy="0"/>
          <a:chOff x="0" y="0"/>
          <a:chExt cx="0" cy="0"/>
        </a:xfrm>
      </p:grpSpPr>
      <p:sp>
        <p:nvSpPr>
          <p:cNvPr id="308" name="Google Shape;308;p3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Coffee type cities map</a:t>
            </a:r>
            <a:endParaRPr/>
          </a:p>
        </p:txBody>
      </p:sp>
      <p:pic>
        <p:nvPicPr>
          <p:cNvPr id="309" name="Google Shape;309;p38"/>
          <p:cNvPicPr preferRelativeResize="0"/>
          <p:nvPr/>
        </p:nvPicPr>
        <p:blipFill>
          <a:blip r:embed="rId3">
            <a:alphaModFix/>
          </a:blip>
          <a:stretch>
            <a:fillRect/>
          </a:stretch>
        </p:blipFill>
        <p:spPr>
          <a:xfrm>
            <a:off x="1120899" y="526276"/>
            <a:ext cx="6421325" cy="4422100"/>
          </a:xfrm>
          <a:prstGeom prst="rect">
            <a:avLst/>
          </a:prstGeom>
          <a:noFill/>
          <a:ln>
            <a:noFill/>
          </a:ln>
          <a:effectLst>
            <a:outerShdw blurRad="57150" rotWithShape="0" algn="bl" dir="5400000" dist="19050">
              <a:srgbClr val="000000">
                <a:alpha val="50000"/>
              </a:srgbClr>
            </a:outerShdw>
          </a:effectLst>
        </p:spPr>
      </p:pic>
      <p:sp>
        <p:nvSpPr>
          <p:cNvPr id="310" name="Google Shape;310;p38"/>
          <p:cNvSpPr txBox="1"/>
          <p:nvPr/>
        </p:nvSpPr>
        <p:spPr>
          <a:xfrm>
            <a:off x="1195425" y="94375"/>
            <a:ext cx="6307500" cy="33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dk1"/>
                </a:solidFill>
              </a:rPr>
              <a:t>Coffee Species Location by Country</a:t>
            </a:r>
            <a:endParaRPr sz="2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1101225" y="913175"/>
            <a:ext cx="7100700" cy="1084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2100"/>
              <a:buFont typeface="Arial"/>
              <a:buNone/>
            </a:pPr>
            <a:r>
              <a:rPr lang="en" sz="3300"/>
              <a:t>Global Prices of </a:t>
            </a:r>
            <a:r>
              <a:rPr lang="en" sz="3300"/>
              <a:t>Arabica</a:t>
            </a:r>
            <a:r>
              <a:rPr lang="en" sz="3300"/>
              <a:t> and Robusta Coffee Beans</a:t>
            </a:r>
            <a:endParaRPr sz="3300"/>
          </a:p>
        </p:txBody>
      </p:sp>
      <p:sp>
        <p:nvSpPr>
          <p:cNvPr id="316" name="Google Shape;316;p3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317" name="Google Shape;317;p39"/>
          <p:cNvSpPr txBox="1"/>
          <p:nvPr/>
        </p:nvSpPr>
        <p:spPr>
          <a:xfrm>
            <a:off x="1804575" y="2339300"/>
            <a:ext cx="5694000" cy="84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2100">
                <a:solidFill>
                  <a:schemeClr val="dk1"/>
                </a:solidFill>
              </a:rPr>
              <a:t>How have these prices changed over time?</a:t>
            </a:r>
            <a:endParaRPr i="1" sz="2100">
              <a:solidFill>
                <a:schemeClr val="dk1"/>
              </a:solidFill>
            </a:endParaRPr>
          </a:p>
        </p:txBody>
      </p:sp>
      <p:pic>
        <p:nvPicPr>
          <p:cNvPr id="318" name="Google Shape;318;p39"/>
          <p:cNvPicPr preferRelativeResize="0"/>
          <p:nvPr/>
        </p:nvPicPr>
        <p:blipFill>
          <a:blip r:embed="rId3">
            <a:alphaModFix/>
          </a:blip>
          <a:stretch>
            <a:fillRect/>
          </a:stretch>
        </p:blipFill>
        <p:spPr>
          <a:xfrm>
            <a:off x="434425" y="913175"/>
            <a:ext cx="1056276" cy="1056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