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2121A2-0ABD-4B74-85BE-22820038E615}" v="483" dt="2024-02-03T12:09:33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C6B6A7-9479-24E3-D3B4-214AAC09D546}"/>
              </a:ext>
            </a:extLst>
          </p:cNvPr>
          <p:cNvCxnSpPr/>
          <p:nvPr/>
        </p:nvCxnSpPr>
        <p:spPr>
          <a:xfrm flipV="1">
            <a:off x="469322" y="3959802"/>
            <a:ext cx="11699296" cy="3464"/>
          </a:xfrm>
          <a:prstGeom prst="straightConnector1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4960EB6-C73E-2680-EEE5-3661AF01898D}"/>
              </a:ext>
            </a:extLst>
          </p:cNvPr>
          <p:cNvSpPr/>
          <p:nvPr/>
        </p:nvSpPr>
        <p:spPr>
          <a:xfrm>
            <a:off x="7989452" y="2414440"/>
            <a:ext cx="2896464" cy="9048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BA578C-85C5-AFC8-9BEA-60E9A1114E9E}"/>
              </a:ext>
            </a:extLst>
          </p:cNvPr>
          <p:cNvSpPr/>
          <p:nvPr/>
        </p:nvSpPr>
        <p:spPr>
          <a:xfrm>
            <a:off x="5123294" y="2414441"/>
            <a:ext cx="2788227" cy="9048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7C3315-534A-1D01-298F-AF40F8277D7D}"/>
              </a:ext>
            </a:extLst>
          </p:cNvPr>
          <p:cNvSpPr/>
          <p:nvPr/>
        </p:nvSpPr>
        <p:spPr>
          <a:xfrm>
            <a:off x="2187862" y="2414441"/>
            <a:ext cx="2857499" cy="9048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9C5B8D-9357-0FA0-8E3E-FB984005633B}"/>
              </a:ext>
            </a:extLst>
          </p:cNvPr>
          <p:cNvSpPr/>
          <p:nvPr/>
        </p:nvSpPr>
        <p:spPr>
          <a:xfrm>
            <a:off x="985460" y="2630919"/>
            <a:ext cx="1003062" cy="4714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Contract Creation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251560-27B0-4BD5-119E-7A5BA9DC948A}"/>
              </a:ext>
            </a:extLst>
          </p:cNvPr>
          <p:cNvSpPr/>
          <p:nvPr/>
        </p:nvSpPr>
        <p:spPr>
          <a:xfrm>
            <a:off x="2424357" y="2630919"/>
            <a:ext cx="1003062" cy="4714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dirty="0"/>
              <a:t>First player commits his/her seed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F3B1E3-71E6-7E31-F567-B3C2D0182454}"/>
              </a:ext>
            </a:extLst>
          </p:cNvPr>
          <p:cNvSpPr/>
          <p:nvPr/>
        </p:nvSpPr>
        <p:spPr>
          <a:xfrm>
            <a:off x="3863255" y="2630919"/>
            <a:ext cx="1003062" cy="4714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dirty="0">
                <a:ea typeface="+mn-lt"/>
                <a:cs typeface="+mn-lt"/>
              </a:rPr>
              <a:t>Second player commits his/her seed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3D08E1-CBCD-7280-8003-69D661708026}"/>
              </a:ext>
            </a:extLst>
          </p:cNvPr>
          <p:cNvSpPr/>
          <p:nvPr/>
        </p:nvSpPr>
        <p:spPr>
          <a:xfrm>
            <a:off x="5302152" y="2630919"/>
            <a:ext cx="1003062" cy="4714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800" dirty="0"/>
              <a:t>First (or second) player reveals his/her seed</a:t>
            </a:r>
          </a:p>
        </p:txBody>
      </p: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EE604E2F-AF38-8859-992D-F7B2CB6752D8}"/>
              </a:ext>
            </a:extLst>
          </p:cNvPr>
          <p:cNvSpPr/>
          <p:nvPr/>
        </p:nvSpPr>
        <p:spPr>
          <a:xfrm>
            <a:off x="985460" y="3788626"/>
            <a:ext cx="1003062" cy="394499"/>
          </a:xfrm>
          <a:prstGeom prst="flowChartOffpageConnec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3CB92-1006-A352-C062-215584904098}"/>
              </a:ext>
            </a:extLst>
          </p:cNvPr>
          <p:cNvSpPr txBox="1"/>
          <p:nvPr/>
        </p:nvSpPr>
        <p:spPr>
          <a:xfrm>
            <a:off x="0" y="3506186"/>
            <a:ext cx="107756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Blockchain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11C479-2F68-E65A-2AA4-91E7AB8FF7B3}"/>
              </a:ext>
            </a:extLst>
          </p:cNvPr>
          <p:cNvSpPr txBox="1"/>
          <p:nvPr/>
        </p:nvSpPr>
        <p:spPr>
          <a:xfrm>
            <a:off x="30307" y="2361796"/>
            <a:ext cx="101694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Phases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8E89F5-AA36-C774-2D43-2B19D0EF2BAC}"/>
              </a:ext>
            </a:extLst>
          </p:cNvPr>
          <p:cNvSpPr txBox="1"/>
          <p:nvPr/>
        </p:nvSpPr>
        <p:spPr>
          <a:xfrm>
            <a:off x="73601" y="4357450"/>
            <a:ext cx="59698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Time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46621AB-A41B-9121-CE21-7F9AA8936F8D}"/>
              </a:ext>
            </a:extLst>
          </p:cNvPr>
          <p:cNvSpPr/>
          <p:nvPr/>
        </p:nvSpPr>
        <p:spPr>
          <a:xfrm>
            <a:off x="6741049" y="2630918"/>
            <a:ext cx="1003062" cy="4714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800" dirty="0"/>
              <a:t>Second (or first) player reveals his/her seed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E46EE91-AEE5-265F-315B-975A44233A8C}"/>
              </a:ext>
            </a:extLst>
          </p:cNvPr>
          <p:cNvSpPr/>
          <p:nvPr/>
        </p:nvSpPr>
        <p:spPr>
          <a:xfrm>
            <a:off x="8155421" y="2620818"/>
            <a:ext cx="1095374" cy="4935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Check hashes and compute the dices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366FC22-0564-E714-B9FB-7ED68FF6BE9B}"/>
              </a:ext>
            </a:extLst>
          </p:cNvPr>
          <p:cNvSpPr/>
          <p:nvPr/>
        </p:nvSpPr>
        <p:spPr>
          <a:xfrm>
            <a:off x="9661869" y="2630918"/>
            <a:ext cx="1003062" cy="4714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dirty="0"/>
              <a:t>Pay the winner and end the game</a:t>
            </a:r>
          </a:p>
        </p:txBody>
      </p:sp>
      <p:sp>
        <p:nvSpPr>
          <p:cNvPr id="17" name="Flowchart: Off-page Connector 16">
            <a:extLst>
              <a:ext uri="{FF2B5EF4-FFF2-40B4-BE49-F238E27FC236}">
                <a16:creationId xmlns:a16="http://schemas.microsoft.com/office/drawing/2014/main" id="{971424EC-4716-97E3-CFF6-F6C7221D607F}"/>
              </a:ext>
            </a:extLst>
          </p:cNvPr>
          <p:cNvSpPr/>
          <p:nvPr/>
        </p:nvSpPr>
        <p:spPr>
          <a:xfrm>
            <a:off x="2427199" y="3788626"/>
            <a:ext cx="1003062" cy="394499"/>
          </a:xfrm>
          <a:prstGeom prst="flowChartOffpageConnec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 2</a:t>
            </a:r>
          </a:p>
        </p:txBody>
      </p: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0A7C63B8-64E0-490F-0CCF-AE65B95AB4DD}"/>
              </a:ext>
            </a:extLst>
          </p:cNvPr>
          <p:cNvSpPr/>
          <p:nvPr/>
        </p:nvSpPr>
        <p:spPr>
          <a:xfrm>
            <a:off x="3868937" y="3788626"/>
            <a:ext cx="1003062" cy="394499"/>
          </a:xfrm>
          <a:prstGeom prst="flowChartOffpageConnec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 3</a:t>
            </a:r>
          </a:p>
        </p:txBody>
      </p:sp>
      <p:sp>
        <p:nvSpPr>
          <p:cNvPr id="19" name="Flowchart: Off-page Connector 18">
            <a:extLst>
              <a:ext uri="{FF2B5EF4-FFF2-40B4-BE49-F238E27FC236}">
                <a16:creationId xmlns:a16="http://schemas.microsoft.com/office/drawing/2014/main" id="{B34CE857-633A-153E-DBC9-515BF0923EAD}"/>
              </a:ext>
            </a:extLst>
          </p:cNvPr>
          <p:cNvSpPr/>
          <p:nvPr/>
        </p:nvSpPr>
        <p:spPr>
          <a:xfrm>
            <a:off x="5302016" y="3788626"/>
            <a:ext cx="1003062" cy="394499"/>
          </a:xfrm>
          <a:prstGeom prst="flowChartOffpageConnec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 4</a:t>
            </a:r>
          </a:p>
        </p:txBody>
      </p:sp>
      <p:sp>
        <p:nvSpPr>
          <p:cNvPr id="20" name="Flowchart: Off-page Connector 19">
            <a:extLst>
              <a:ext uri="{FF2B5EF4-FFF2-40B4-BE49-F238E27FC236}">
                <a16:creationId xmlns:a16="http://schemas.microsoft.com/office/drawing/2014/main" id="{8B52746C-6EEE-08B4-89D2-FB4BD9959460}"/>
              </a:ext>
            </a:extLst>
          </p:cNvPr>
          <p:cNvSpPr/>
          <p:nvPr/>
        </p:nvSpPr>
        <p:spPr>
          <a:xfrm>
            <a:off x="6743755" y="3788626"/>
            <a:ext cx="1003062" cy="394499"/>
          </a:xfrm>
          <a:prstGeom prst="flowChartOffpageConnec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 5</a:t>
            </a:r>
          </a:p>
        </p:txBody>
      </p:sp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4E987C35-2758-437B-10E7-11CB159D5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6311" y="2668732"/>
            <a:ext cx="394855" cy="390525"/>
          </a:xfrm>
          <a:prstGeom prst="rect">
            <a:avLst/>
          </a:prstGeom>
        </p:spPr>
      </p:pic>
      <p:pic>
        <p:nvPicPr>
          <p:cNvPr id="26" name="Graphic 25" descr="Arrow Right with solid fill">
            <a:extLst>
              <a:ext uri="{FF2B5EF4-FFF2-40B4-BE49-F238E27FC236}">
                <a16:creationId xmlns:a16="http://schemas.microsoft.com/office/drawing/2014/main" id="{6E173E31-F710-12A5-9537-8593825D7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8050" y="2668731"/>
            <a:ext cx="394855" cy="390525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0008F874-D952-05FD-23AA-589AA54FD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8141" y="2668731"/>
            <a:ext cx="394855" cy="390525"/>
          </a:xfrm>
          <a:prstGeom prst="rect">
            <a:avLst/>
          </a:prstGeom>
        </p:spPr>
      </p:pic>
      <p:pic>
        <p:nvPicPr>
          <p:cNvPr id="28" name="Graphic 27" descr="Arrow Right with solid fill">
            <a:extLst>
              <a:ext uri="{FF2B5EF4-FFF2-40B4-BE49-F238E27FC236}">
                <a16:creationId xmlns:a16="http://schemas.microsoft.com/office/drawing/2014/main" id="{1F80D22C-D177-5BA7-C230-0C2991B80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8538" y="2668731"/>
            <a:ext cx="394855" cy="390525"/>
          </a:xfrm>
          <a:prstGeom prst="rect">
            <a:avLst/>
          </a:prstGeom>
        </p:spPr>
      </p:pic>
      <p:pic>
        <p:nvPicPr>
          <p:cNvPr id="29" name="Graphic 28" descr="Arrow Right with solid fill">
            <a:extLst>
              <a:ext uri="{FF2B5EF4-FFF2-40B4-BE49-F238E27FC236}">
                <a16:creationId xmlns:a16="http://schemas.microsoft.com/office/drawing/2014/main" id="{EF627BF9-F773-EDAF-7BD1-763C1FB89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5947" y="2668731"/>
            <a:ext cx="394855" cy="390525"/>
          </a:xfrm>
          <a:prstGeom prst="rect">
            <a:avLst/>
          </a:prstGeom>
        </p:spPr>
      </p:pic>
      <p:pic>
        <p:nvPicPr>
          <p:cNvPr id="30" name="Graphic 29" descr="Arrow Right with solid fill">
            <a:extLst>
              <a:ext uri="{FF2B5EF4-FFF2-40B4-BE49-F238E27FC236}">
                <a16:creationId xmlns:a16="http://schemas.microsoft.com/office/drawing/2014/main" id="{322E0BC7-264A-7DE3-C6CD-8C15E5C65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62629" y="2668731"/>
            <a:ext cx="394855" cy="390525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95BCA44-5C00-FD4A-D043-9BE9A2FC0FF0}"/>
              </a:ext>
            </a:extLst>
          </p:cNvPr>
          <p:cNvCxnSpPr>
            <a:cxnSpLocks/>
          </p:cNvCxnSpPr>
          <p:nvPr/>
        </p:nvCxnSpPr>
        <p:spPr>
          <a:xfrm flipV="1">
            <a:off x="469321" y="4752109"/>
            <a:ext cx="11699296" cy="3464"/>
          </a:xfrm>
          <a:prstGeom prst="straightConnector1">
            <a:avLst/>
          </a:prstGeom>
          <a:ln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C6120C72-1706-3D2D-5BAC-177797B12243}"/>
              </a:ext>
            </a:extLst>
          </p:cNvPr>
          <p:cNvSpPr/>
          <p:nvPr/>
        </p:nvSpPr>
        <p:spPr>
          <a:xfrm flipH="1">
            <a:off x="1441738" y="4707659"/>
            <a:ext cx="90921" cy="9092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01FD5643-1357-8373-9D48-9E353EEC9CA6}"/>
              </a:ext>
            </a:extLst>
          </p:cNvPr>
          <p:cNvSpPr/>
          <p:nvPr/>
        </p:nvSpPr>
        <p:spPr>
          <a:xfrm flipH="1">
            <a:off x="2879146" y="4707659"/>
            <a:ext cx="90921" cy="9092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51105899-B713-557E-2D18-2D4708C61F61}"/>
              </a:ext>
            </a:extLst>
          </p:cNvPr>
          <p:cNvSpPr/>
          <p:nvPr/>
        </p:nvSpPr>
        <p:spPr>
          <a:xfrm flipH="1">
            <a:off x="4364180" y="4707659"/>
            <a:ext cx="90921" cy="9092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6909D65E-B2A1-C977-0BC0-A893F5E3ADC8}"/>
              </a:ext>
            </a:extLst>
          </p:cNvPr>
          <p:cNvSpPr/>
          <p:nvPr/>
        </p:nvSpPr>
        <p:spPr>
          <a:xfrm flipH="1">
            <a:off x="5801589" y="4707660"/>
            <a:ext cx="90921" cy="9092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00C10D99-1B6B-ADEA-22EA-CC76D5634D64}"/>
              </a:ext>
            </a:extLst>
          </p:cNvPr>
          <p:cNvSpPr/>
          <p:nvPr/>
        </p:nvSpPr>
        <p:spPr>
          <a:xfrm flipH="1">
            <a:off x="7243328" y="4707658"/>
            <a:ext cx="90921" cy="9092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F40A46-54C2-AA8B-6030-B3135B6EEA9E}"/>
              </a:ext>
            </a:extLst>
          </p:cNvPr>
          <p:cNvSpPr txBox="1"/>
          <p:nvPr/>
        </p:nvSpPr>
        <p:spPr>
          <a:xfrm>
            <a:off x="1313295" y="4797136"/>
            <a:ext cx="3506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t</a:t>
            </a:r>
            <a:r>
              <a:rPr lang="en-US" baseline="-2500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3856AD-07D5-CD6B-9EFD-1699CFA12465}"/>
              </a:ext>
            </a:extLst>
          </p:cNvPr>
          <p:cNvSpPr txBox="1"/>
          <p:nvPr/>
        </p:nvSpPr>
        <p:spPr>
          <a:xfrm>
            <a:off x="2750704" y="4797136"/>
            <a:ext cx="3506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11E83E-18A5-2211-F4F0-616C8E553F0D}"/>
              </a:ext>
            </a:extLst>
          </p:cNvPr>
          <p:cNvSpPr txBox="1"/>
          <p:nvPr/>
        </p:nvSpPr>
        <p:spPr>
          <a:xfrm>
            <a:off x="4235738" y="4797136"/>
            <a:ext cx="3506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F307A6-1379-C0F0-C16C-9F51714BFB9D}"/>
              </a:ext>
            </a:extLst>
          </p:cNvPr>
          <p:cNvSpPr txBox="1"/>
          <p:nvPr/>
        </p:nvSpPr>
        <p:spPr>
          <a:xfrm>
            <a:off x="5673147" y="4797136"/>
            <a:ext cx="3506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t</a:t>
            </a:r>
            <a:r>
              <a:rPr lang="en-US" baseline="-25000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E8270A-A14A-6081-0E3B-442F4CDC49DC}"/>
              </a:ext>
            </a:extLst>
          </p:cNvPr>
          <p:cNvSpPr txBox="1"/>
          <p:nvPr/>
        </p:nvSpPr>
        <p:spPr>
          <a:xfrm>
            <a:off x="7114886" y="4797136"/>
            <a:ext cx="3506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t</a:t>
            </a:r>
            <a:r>
              <a:rPr lang="en-US" baseline="-25000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D11062-A0A4-1397-1D17-7A112F7F552C}"/>
              </a:ext>
            </a:extLst>
          </p:cNvPr>
          <p:cNvSpPr txBox="1"/>
          <p:nvPr/>
        </p:nvSpPr>
        <p:spPr>
          <a:xfrm>
            <a:off x="2887807" y="2106352"/>
            <a:ext cx="145423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Commit Phase</a:t>
            </a:r>
            <a:endParaRPr 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8BBC30-6DD2-EB18-BDEA-3FF26B33BDAB}"/>
              </a:ext>
            </a:extLst>
          </p:cNvPr>
          <p:cNvSpPr txBox="1"/>
          <p:nvPr/>
        </p:nvSpPr>
        <p:spPr>
          <a:xfrm>
            <a:off x="5788601" y="2089034"/>
            <a:ext cx="145423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Reveal Phase</a:t>
            </a:r>
            <a:endParaRPr 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8EA839-E72B-DBF4-AA43-4CAF0AB92E6B}"/>
              </a:ext>
            </a:extLst>
          </p:cNvPr>
          <p:cNvSpPr txBox="1"/>
          <p:nvPr/>
        </p:nvSpPr>
        <p:spPr>
          <a:xfrm>
            <a:off x="8711044" y="2106351"/>
            <a:ext cx="145423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Result Phase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197</cp:revision>
  <dcterms:created xsi:type="dcterms:W3CDTF">2024-02-03T10:35:53Z</dcterms:created>
  <dcterms:modified xsi:type="dcterms:W3CDTF">2024-02-03T12:10:53Z</dcterms:modified>
</cp:coreProperties>
</file>