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5"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CC32F7-345C-235B-09F4-288D0651CC14}" v="2" dt="2024-10-21T14:50:17.105"/>
    <p1510:client id="{CF647337-132C-6934-F1D3-FAC684CD5F2A}" v="52" dt="2024-10-21T23:21:23.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Jason (yang2j7)" userId="S::yang2j7@mail.uc.edu::5c18edaf-ddfd-47a0-8d7e-0ad200b689b4" providerId="AD" clId="Web-{94CC32F7-345C-235B-09F4-288D0651CC14}"/>
    <pc:docChg chg="modSld">
      <pc:chgData name="Yang, Jason (yang2j7)" userId="S::yang2j7@mail.uc.edu::5c18edaf-ddfd-47a0-8d7e-0ad200b689b4" providerId="AD" clId="Web-{94CC32F7-345C-235B-09F4-288D0651CC14}" dt="2024-10-21T14:50:17.105" v="1" actId="1076"/>
      <pc:docMkLst>
        <pc:docMk/>
      </pc:docMkLst>
      <pc:sldChg chg="modSp">
        <pc:chgData name="Yang, Jason (yang2j7)" userId="S::yang2j7@mail.uc.edu::5c18edaf-ddfd-47a0-8d7e-0ad200b689b4" providerId="AD" clId="Web-{94CC32F7-345C-235B-09F4-288D0651CC14}" dt="2024-10-21T14:50:17.105" v="1" actId="1076"/>
        <pc:sldMkLst>
          <pc:docMk/>
          <pc:sldMk cId="0" sldId="260"/>
        </pc:sldMkLst>
        <pc:spChg chg="mod">
          <ac:chgData name="Yang, Jason (yang2j7)" userId="S::yang2j7@mail.uc.edu::5c18edaf-ddfd-47a0-8d7e-0ad200b689b4" providerId="AD" clId="Web-{94CC32F7-345C-235B-09F4-288D0651CC14}" dt="2024-10-21T14:50:17.105" v="1" actId="1076"/>
          <ac:spMkLst>
            <pc:docMk/>
            <pc:sldMk cId="0" sldId="260"/>
            <ac:spMk id="3" creationId="{00000000-0000-0000-0000-000000000000}"/>
          </ac:spMkLst>
        </pc:spChg>
      </pc:sldChg>
      <pc:sldChg chg="modSp">
        <pc:chgData name="Yang, Jason (yang2j7)" userId="S::yang2j7@mail.uc.edu::5c18edaf-ddfd-47a0-8d7e-0ad200b689b4" providerId="AD" clId="Web-{94CC32F7-345C-235B-09F4-288D0651CC14}" dt="2024-10-21T14:49:57.933" v="0" actId="1076"/>
        <pc:sldMkLst>
          <pc:docMk/>
          <pc:sldMk cId="0" sldId="261"/>
        </pc:sldMkLst>
        <pc:spChg chg="mod">
          <ac:chgData name="Yang, Jason (yang2j7)" userId="S::yang2j7@mail.uc.edu::5c18edaf-ddfd-47a0-8d7e-0ad200b689b4" providerId="AD" clId="Web-{94CC32F7-345C-235B-09F4-288D0651CC14}" dt="2024-10-21T14:49:57.933" v="0" actId="1076"/>
          <ac:spMkLst>
            <pc:docMk/>
            <pc:sldMk cId="0" sldId="261"/>
            <ac:spMk id="3" creationId="{00000000-0000-0000-0000-000000000000}"/>
          </ac:spMkLst>
        </pc:spChg>
      </pc:sldChg>
    </pc:docChg>
  </pc:docChgLst>
  <pc:docChgLst>
    <pc:chgData name="Myers, Matt (myers3jm)" userId="S::myers3jm@mail.uc.edu::d65a13e2-fa68-4183-a767-a555b2accccf" providerId="AD" clId="Web-{CD403767-0522-0D43-B3E0-6110A4CCD8B8}"/>
    <pc:docChg chg="delSld modSld addMainMaster delMainMaster">
      <pc:chgData name="Myers, Matt (myers3jm)" userId="S::myers3jm@mail.uc.edu::d65a13e2-fa68-4183-a767-a555b2accccf" providerId="AD" clId="Web-{CD403767-0522-0D43-B3E0-6110A4CCD8B8}" dt="2024-10-15T01:16:40.854" v="86"/>
      <pc:docMkLst>
        <pc:docMk/>
      </pc:docMkLst>
      <pc:sldChg chg="modSp mod modClrScheme chgLayout">
        <pc:chgData name="Myers, Matt (myers3jm)" userId="S::myers3jm@mail.uc.edu::d65a13e2-fa68-4183-a767-a555b2accccf" providerId="AD" clId="Web-{CD403767-0522-0D43-B3E0-6110A4CCD8B8}" dt="2024-10-15T01:01:40.302" v="12"/>
        <pc:sldMkLst>
          <pc:docMk/>
          <pc:sldMk cId="0" sldId="256"/>
        </pc:sldMkLst>
        <pc:spChg chg="mod ord">
          <ac:chgData name="Myers, Matt (myers3jm)" userId="S::myers3jm@mail.uc.edu::d65a13e2-fa68-4183-a767-a555b2accccf" providerId="AD" clId="Web-{CD403767-0522-0D43-B3E0-6110A4CCD8B8}" dt="2024-10-15T01:01:40.302" v="12"/>
          <ac:spMkLst>
            <pc:docMk/>
            <pc:sldMk cId="0" sldId="256"/>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56"/>
            <ac:spMk id="3" creationId="{00000000-0000-0000-0000-000000000000}"/>
          </ac:spMkLst>
        </pc:spChg>
      </pc:sldChg>
      <pc:sldChg chg="modSp mod modClrScheme chgLayout">
        <pc:chgData name="Myers, Matt (myers3jm)" userId="S::myers3jm@mail.uc.edu::d65a13e2-fa68-4183-a767-a555b2accccf" providerId="AD" clId="Web-{CD403767-0522-0D43-B3E0-6110A4CCD8B8}" dt="2024-10-15T01:01:40.302" v="12"/>
        <pc:sldMkLst>
          <pc:docMk/>
          <pc:sldMk cId="0" sldId="257"/>
        </pc:sldMkLst>
        <pc:spChg chg="mod ord">
          <ac:chgData name="Myers, Matt (myers3jm)" userId="S::myers3jm@mail.uc.edu::d65a13e2-fa68-4183-a767-a555b2accccf" providerId="AD" clId="Web-{CD403767-0522-0D43-B3E0-6110A4CCD8B8}" dt="2024-10-15T01:01:40.302" v="12"/>
          <ac:spMkLst>
            <pc:docMk/>
            <pc:sldMk cId="0" sldId="257"/>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57"/>
            <ac:spMk id="3" creationId="{00000000-0000-0000-0000-000000000000}"/>
          </ac:spMkLst>
        </pc:spChg>
      </pc:sldChg>
      <pc:sldChg chg="modSp mod modClrScheme chgLayout">
        <pc:chgData name="Myers, Matt (myers3jm)" userId="S::myers3jm@mail.uc.edu::d65a13e2-fa68-4183-a767-a555b2accccf" providerId="AD" clId="Web-{CD403767-0522-0D43-B3E0-6110A4CCD8B8}" dt="2024-10-15T01:01:40.302" v="12"/>
        <pc:sldMkLst>
          <pc:docMk/>
          <pc:sldMk cId="0" sldId="258"/>
        </pc:sldMkLst>
        <pc:spChg chg="mod ord">
          <ac:chgData name="Myers, Matt (myers3jm)" userId="S::myers3jm@mail.uc.edu::d65a13e2-fa68-4183-a767-a555b2accccf" providerId="AD" clId="Web-{CD403767-0522-0D43-B3E0-6110A4CCD8B8}" dt="2024-10-15T01:01:40.302" v="12"/>
          <ac:spMkLst>
            <pc:docMk/>
            <pc:sldMk cId="0" sldId="258"/>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58"/>
            <ac:spMk id="3" creationId="{00000000-0000-0000-0000-000000000000}"/>
          </ac:spMkLst>
        </pc:spChg>
      </pc:sldChg>
      <pc:sldChg chg="modSp del mod modClrScheme chgLayout">
        <pc:chgData name="Myers, Matt (myers3jm)" userId="S::myers3jm@mail.uc.edu::d65a13e2-fa68-4183-a767-a555b2accccf" providerId="AD" clId="Web-{CD403767-0522-0D43-B3E0-6110A4CCD8B8}" dt="2024-10-15T01:16:40.854" v="86"/>
        <pc:sldMkLst>
          <pc:docMk/>
          <pc:sldMk cId="0" sldId="259"/>
        </pc:sldMkLst>
      </pc:sldChg>
      <pc:sldChg chg="modSp mod modClrScheme chgLayout">
        <pc:chgData name="Myers, Matt (myers3jm)" userId="S::myers3jm@mail.uc.edu::d65a13e2-fa68-4183-a767-a555b2accccf" providerId="AD" clId="Web-{CD403767-0522-0D43-B3E0-6110A4CCD8B8}" dt="2024-10-15T01:01:40.302" v="12"/>
        <pc:sldMkLst>
          <pc:docMk/>
          <pc:sldMk cId="0" sldId="260"/>
        </pc:sldMkLst>
        <pc:spChg chg="mod ord">
          <ac:chgData name="Myers, Matt (myers3jm)" userId="S::myers3jm@mail.uc.edu::d65a13e2-fa68-4183-a767-a555b2accccf" providerId="AD" clId="Web-{CD403767-0522-0D43-B3E0-6110A4CCD8B8}" dt="2024-10-15T01:01:40.302" v="12"/>
          <ac:spMkLst>
            <pc:docMk/>
            <pc:sldMk cId="0" sldId="260"/>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60"/>
            <ac:spMk id="3" creationId="{00000000-0000-0000-0000-000000000000}"/>
          </ac:spMkLst>
        </pc:spChg>
      </pc:sldChg>
      <pc:sldChg chg="modSp mod modClrScheme chgLayout">
        <pc:chgData name="Myers, Matt (myers3jm)" userId="S::myers3jm@mail.uc.edu::d65a13e2-fa68-4183-a767-a555b2accccf" providerId="AD" clId="Web-{CD403767-0522-0D43-B3E0-6110A4CCD8B8}" dt="2024-10-15T01:01:40.302" v="12"/>
        <pc:sldMkLst>
          <pc:docMk/>
          <pc:sldMk cId="0" sldId="261"/>
        </pc:sldMkLst>
        <pc:spChg chg="mod ord">
          <ac:chgData name="Myers, Matt (myers3jm)" userId="S::myers3jm@mail.uc.edu::d65a13e2-fa68-4183-a767-a555b2accccf" providerId="AD" clId="Web-{CD403767-0522-0D43-B3E0-6110A4CCD8B8}" dt="2024-10-15T01:01:40.302" v="12"/>
          <ac:spMkLst>
            <pc:docMk/>
            <pc:sldMk cId="0" sldId="261"/>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61"/>
            <ac:spMk id="3" creationId="{00000000-0000-0000-0000-000000000000}"/>
          </ac:spMkLst>
        </pc:spChg>
      </pc:sldChg>
      <pc:sldChg chg="modSp mod modClrScheme chgLayout">
        <pc:chgData name="Myers, Matt (myers3jm)" userId="S::myers3jm@mail.uc.edu::d65a13e2-fa68-4183-a767-a555b2accccf" providerId="AD" clId="Web-{CD403767-0522-0D43-B3E0-6110A4CCD8B8}" dt="2024-10-15T01:01:40.302" v="12"/>
        <pc:sldMkLst>
          <pc:docMk/>
          <pc:sldMk cId="0" sldId="262"/>
        </pc:sldMkLst>
        <pc:spChg chg="mod ord">
          <ac:chgData name="Myers, Matt (myers3jm)" userId="S::myers3jm@mail.uc.edu::d65a13e2-fa68-4183-a767-a555b2accccf" providerId="AD" clId="Web-{CD403767-0522-0D43-B3E0-6110A4CCD8B8}" dt="2024-10-15T01:01:40.302" v="12"/>
          <ac:spMkLst>
            <pc:docMk/>
            <pc:sldMk cId="0" sldId="262"/>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62"/>
            <ac:spMk id="3" creationId="{00000000-0000-0000-0000-000000000000}"/>
          </ac:spMkLst>
        </pc:spChg>
      </pc:sldChg>
      <pc:sldChg chg="addSp delSp modSp mod setBg modClrScheme chgLayout">
        <pc:chgData name="Myers, Matt (myers3jm)" userId="S::myers3jm@mail.uc.edu::d65a13e2-fa68-4183-a767-a555b2accccf" providerId="AD" clId="Web-{CD403767-0522-0D43-B3E0-6110A4CCD8B8}" dt="2024-10-15T01:11:18.202" v="60" actId="14100"/>
        <pc:sldMkLst>
          <pc:docMk/>
          <pc:sldMk cId="0" sldId="263"/>
        </pc:sldMkLst>
        <pc:spChg chg="mod ord">
          <ac:chgData name="Myers, Matt (myers3jm)" userId="S::myers3jm@mail.uc.edu::d65a13e2-fa68-4183-a767-a555b2accccf" providerId="AD" clId="Web-{CD403767-0522-0D43-B3E0-6110A4CCD8B8}" dt="2024-10-15T01:11:08.889" v="59" actId="1076"/>
          <ac:spMkLst>
            <pc:docMk/>
            <pc:sldMk cId="0" sldId="263"/>
            <ac:spMk id="2" creationId="{00000000-0000-0000-0000-000000000000}"/>
          </ac:spMkLst>
        </pc:spChg>
        <pc:spChg chg="add mod">
          <ac:chgData name="Myers, Matt (myers3jm)" userId="S::myers3jm@mail.uc.edu::d65a13e2-fa68-4183-a767-a555b2accccf" providerId="AD" clId="Web-{CD403767-0522-0D43-B3E0-6110A4CCD8B8}" dt="2024-10-15T01:11:18.202" v="60" actId="14100"/>
          <ac:spMkLst>
            <pc:docMk/>
            <pc:sldMk cId="0" sldId="263"/>
            <ac:spMk id="7" creationId="{18ED015F-3D06-8A88-9607-DEA6B1B20C2F}"/>
          </ac:spMkLst>
        </pc:spChg>
        <pc:spChg chg="add">
          <ac:chgData name="Myers, Matt (myers3jm)" userId="S::myers3jm@mail.uc.edu::d65a13e2-fa68-4183-a767-a555b2accccf" providerId="AD" clId="Web-{CD403767-0522-0D43-B3E0-6110A4CCD8B8}" dt="2024-10-15T01:03:23.801" v="17"/>
          <ac:spMkLst>
            <pc:docMk/>
            <pc:sldMk cId="0" sldId="263"/>
            <ac:spMk id="29" creationId="{8D6B9972-4A81-4223-9901-0E559A1D5E59}"/>
          </ac:spMkLst>
        </pc:spChg>
        <pc:picChg chg="add mod">
          <ac:chgData name="Myers, Matt (myers3jm)" userId="S::myers3jm@mail.uc.edu::d65a13e2-fa68-4183-a767-a555b2accccf" providerId="AD" clId="Web-{CD403767-0522-0D43-B3E0-6110A4CCD8B8}" dt="2024-10-15T01:06:54.642" v="23" actId="1076"/>
          <ac:picMkLst>
            <pc:docMk/>
            <pc:sldMk cId="0" sldId="263"/>
            <ac:picMk id="6" creationId="{BB2D46D5-E181-5763-72A3-05942AE9FBD7}"/>
          </ac:picMkLst>
        </pc:picChg>
      </pc:sldChg>
      <pc:sldChg chg="modSp mod modClrScheme chgLayout">
        <pc:chgData name="Myers, Matt (myers3jm)" userId="S::myers3jm@mail.uc.edu::d65a13e2-fa68-4183-a767-a555b2accccf" providerId="AD" clId="Web-{CD403767-0522-0D43-B3E0-6110A4CCD8B8}" dt="2024-10-15T01:01:40.302" v="12"/>
        <pc:sldMkLst>
          <pc:docMk/>
          <pc:sldMk cId="0" sldId="264"/>
        </pc:sldMkLst>
        <pc:spChg chg="mod ord">
          <ac:chgData name="Myers, Matt (myers3jm)" userId="S::myers3jm@mail.uc.edu::d65a13e2-fa68-4183-a767-a555b2accccf" providerId="AD" clId="Web-{CD403767-0522-0D43-B3E0-6110A4CCD8B8}" dt="2024-10-15T01:01:40.302" v="12"/>
          <ac:spMkLst>
            <pc:docMk/>
            <pc:sldMk cId="0" sldId="264"/>
            <ac:spMk id="2" creationId="{00000000-0000-0000-0000-000000000000}"/>
          </ac:spMkLst>
        </pc:spChg>
        <pc:spChg chg="mod ord">
          <ac:chgData name="Myers, Matt (myers3jm)" userId="S::myers3jm@mail.uc.edu::d65a13e2-fa68-4183-a767-a555b2accccf" providerId="AD" clId="Web-{CD403767-0522-0D43-B3E0-6110A4CCD8B8}" dt="2024-10-15T01:01:40.302" v="12"/>
          <ac:spMkLst>
            <pc:docMk/>
            <pc:sldMk cId="0" sldId="264"/>
            <ac:spMk id="3" creationId="{00000000-0000-0000-0000-000000000000}"/>
          </ac:spMkLst>
        </pc:spChg>
      </pc:sldChg>
      <pc:sldChg chg="del">
        <pc:chgData name="Myers, Matt (myers3jm)" userId="S::myers3jm@mail.uc.edu::d65a13e2-fa68-4183-a767-a555b2accccf" providerId="AD" clId="Web-{CD403767-0522-0D43-B3E0-6110A4CCD8B8}" dt="2024-10-15T01:11:37.701" v="61"/>
        <pc:sldMkLst>
          <pc:docMk/>
          <pc:sldMk cId="485944052" sldId="265"/>
        </pc:sldMkLst>
      </pc:sldChg>
      <pc:sldChg chg="addSp delSp modSp mod setBg">
        <pc:chgData name="Myers, Matt (myers3jm)" userId="S::myers3jm@mail.uc.edu::d65a13e2-fa68-4183-a767-a555b2accccf" providerId="AD" clId="Web-{CD403767-0522-0D43-B3E0-6110A4CCD8B8}" dt="2024-10-15T01:15:52.636" v="85" actId="20577"/>
        <pc:sldMkLst>
          <pc:docMk/>
          <pc:sldMk cId="3542038800" sldId="265"/>
        </pc:sldMkLst>
        <pc:spChg chg="mod">
          <ac:chgData name="Myers, Matt (myers3jm)" userId="S::myers3jm@mail.uc.edu::d65a13e2-fa68-4183-a767-a555b2accccf" providerId="AD" clId="Web-{CD403767-0522-0D43-B3E0-6110A4CCD8B8}" dt="2024-10-15T01:15:21.105" v="82" actId="1076"/>
          <ac:spMkLst>
            <pc:docMk/>
            <pc:sldMk cId="3542038800" sldId="265"/>
            <ac:spMk id="2" creationId="{00000000-0000-0000-0000-000000000000}"/>
          </ac:spMkLst>
        </pc:spChg>
        <pc:picChg chg="add mod ord">
          <ac:chgData name="Myers, Matt (myers3jm)" userId="S::myers3jm@mail.uc.edu::d65a13e2-fa68-4183-a767-a555b2accccf" providerId="AD" clId="Web-{CD403767-0522-0D43-B3E0-6110A4CCD8B8}" dt="2024-10-15T01:14:05.887" v="72" actId="1076"/>
          <ac:picMkLst>
            <pc:docMk/>
            <pc:sldMk cId="3542038800" sldId="265"/>
            <ac:picMk id="4" creationId="{9EA9D689-D9ED-6FBB-3290-C5707C6DA5B5}"/>
          </ac:picMkLst>
        </pc:picChg>
      </pc:sldChg>
      <pc:sldMasterChg chg="del delSldLayout">
        <pc:chgData name="Myers, Matt (myers3jm)" userId="S::myers3jm@mail.uc.edu::d65a13e2-fa68-4183-a767-a555b2accccf" providerId="AD" clId="Web-{CD403767-0522-0D43-B3E0-6110A4CCD8B8}" dt="2024-10-15T01:01:40.302" v="12"/>
        <pc:sldMasterMkLst>
          <pc:docMk/>
          <pc:sldMasterMk cId="2209977519" sldId="2147483648"/>
        </pc:sldMasterMkLst>
        <pc:sldLayoutChg chg="del">
          <pc:chgData name="Myers, Matt (myers3jm)" userId="S::myers3jm@mail.uc.edu::d65a13e2-fa68-4183-a767-a555b2accccf" providerId="AD" clId="Web-{CD403767-0522-0D43-B3E0-6110A4CCD8B8}" dt="2024-10-15T01:01:40.302" v="12"/>
          <pc:sldLayoutMkLst>
            <pc:docMk/>
            <pc:sldMasterMk cId="2209977519" sldId="2147483648"/>
            <pc:sldLayoutMk cId="3168075583" sldId="2147483649"/>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2614314258" sldId="2147483650"/>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960648375" sldId="2147483651"/>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2782244947" sldId="2147483652"/>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990158736" sldId="2147483653"/>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727027711" sldId="2147483654"/>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1212999818" sldId="2147483655"/>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1840726560" sldId="2147483656"/>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3889236939" sldId="2147483657"/>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2910927964" sldId="2147483658"/>
          </pc:sldLayoutMkLst>
        </pc:sldLayoutChg>
        <pc:sldLayoutChg chg="del">
          <pc:chgData name="Myers, Matt (myers3jm)" userId="S::myers3jm@mail.uc.edu::d65a13e2-fa68-4183-a767-a555b2accccf" providerId="AD" clId="Web-{CD403767-0522-0D43-B3E0-6110A4CCD8B8}" dt="2024-10-15T01:01:40.302" v="12"/>
          <pc:sldLayoutMkLst>
            <pc:docMk/>
            <pc:sldMasterMk cId="2209977519" sldId="2147483648"/>
            <pc:sldLayoutMk cId="3612223792" sldId="2147483659"/>
          </pc:sldLayoutMkLst>
        </pc:sldLayoutChg>
      </pc:sldMasterChg>
      <pc:sldMasterChg chg="add addSldLayout modSldLayout">
        <pc:chgData name="Myers, Matt (myers3jm)" userId="S::myers3jm@mail.uc.edu::d65a13e2-fa68-4183-a767-a555b2accccf" providerId="AD" clId="Web-{CD403767-0522-0D43-B3E0-6110A4CCD8B8}" dt="2024-10-15T01:01:40.302" v="12"/>
        <pc:sldMasterMkLst>
          <pc:docMk/>
          <pc:sldMasterMk cId="584957558" sldId="2147483660"/>
        </pc:sldMasterMkLst>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450961451" sldId="2147483661"/>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411916546" sldId="2147483662"/>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494753208" sldId="2147483663"/>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271080810" sldId="2147483664"/>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21960615" sldId="2147483665"/>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873689784" sldId="2147483666"/>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78852445" sldId="2147483667"/>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2064960266" sldId="2147483668"/>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448048424" sldId="2147483669"/>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784891452" sldId="2147483670"/>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698583576" sldId="2147483671"/>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624447750" sldId="2147483672"/>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353371675" sldId="2147483673"/>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2107356399" sldId="2147483674"/>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889305345" sldId="2147483675"/>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1442869805" sldId="2147483676"/>
          </pc:sldLayoutMkLst>
        </pc:sldLayoutChg>
        <pc:sldLayoutChg chg="add mod replId">
          <pc:chgData name="Myers, Matt (myers3jm)" userId="S::myers3jm@mail.uc.edu::d65a13e2-fa68-4183-a767-a555b2accccf" providerId="AD" clId="Web-{CD403767-0522-0D43-B3E0-6110A4CCD8B8}" dt="2024-10-15T01:01:40.302" v="12"/>
          <pc:sldLayoutMkLst>
            <pc:docMk/>
            <pc:sldMasterMk cId="584957558" sldId="2147483660"/>
            <pc:sldLayoutMk cId="3846897400" sldId="2147483677"/>
          </pc:sldLayoutMkLst>
        </pc:sldLayoutChg>
      </pc:sldMasterChg>
    </pc:docChg>
  </pc:docChgLst>
  <pc:docChgLst>
    <pc:chgData name="Guest User" userId="S::urn:spo:anon#edcc2258eff9190eb49b5b2785b36f34ee1c9aa61a71fe089b37cf7f6b603d62::" providerId="AD" clId="Web-{CF647337-132C-6934-F1D3-FAC684CD5F2A}"/>
    <pc:docChg chg="modSld">
      <pc:chgData name="Guest User" userId="S::urn:spo:anon#edcc2258eff9190eb49b5b2785b36f34ee1c9aa61a71fe089b37cf7f6b603d62::" providerId="AD" clId="Web-{CF647337-132C-6934-F1D3-FAC684CD5F2A}" dt="2024-10-21T23:21:23.906" v="49" actId="20577"/>
      <pc:docMkLst>
        <pc:docMk/>
      </pc:docMkLst>
      <pc:sldChg chg="modSp">
        <pc:chgData name="Guest User" userId="S::urn:spo:anon#edcc2258eff9190eb49b5b2785b36f34ee1c9aa61a71fe089b37cf7f6b603d62::" providerId="AD" clId="Web-{CF647337-132C-6934-F1D3-FAC684CD5F2A}" dt="2024-10-21T23:21:23.906" v="49" actId="20577"/>
        <pc:sldMkLst>
          <pc:docMk/>
          <pc:sldMk cId="0" sldId="258"/>
        </pc:sldMkLst>
        <pc:spChg chg="mod">
          <ac:chgData name="Guest User" userId="S::urn:spo:anon#edcc2258eff9190eb49b5b2785b36f34ee1c9aa61a71fe089b37cf7f6b603d62::" providerId="AD" clId="Web-{CF647337-132C-6934-F1D3-FAC684CD5F2A}" dt="2024-10-21T23:21:23.906" v="49" actId="20577"/>
          <ac:spMkLst>
            <pc:docMk/>
            <pc:sldMk cId="0" sldId="258"/>
            <ac:spMk id="3" creationId="{00000000-0000-0000-0000-000000000000}"/>
          </ac:spMkLst>
        </pc:spChg>
      </pc:sldChg>
    </pc:docChg>
  </pc:docChgLst>
  <pc:docChgLst>
    <pc:chgData name="Al Kiyumi, Al Maamar Ahmed Salim (alkiyuam)" userId="S::alkiyuam@mail.uc.edu::a1d51848-73cb-4e43-8321-c8ee7401d782" providerId="AD" clId="Web-{6CB5CB67-BD77-0CE1-5984-DC43FF5CA70B}"/>
    <pc:docChg chg="addSld delSld modSld">
      <pc:chgData name="Al Kiyumi, Al Maamar Ahmed Salim (alkiyuam)" userId="S::alkiyuam@mail.uc.edu::a1d51848-73cb-4e43-8321-c8ee7401d782" providerId="AD" clId="Web-{6CB5CB67-BD77-0CE1-5984-DC43FF5CA70B}" dt="2024-10-15T01:16:59.822" v="222" actId="1076"/>
      <pc:docMkLst>
        <pc:docMk/>
      </pc:docMkLst>
      <pc:sldChg chg="modSp">
        <pc:chgData name="Al Kiyumi, Al Maamar Ahmed Salim (alkiyuam)" userId="S::alkiyuam@mail.uc.edu::a1d51848-73cb-4e43-8321-c8ee7401d782" providerId="AD" clId="Web-{6CB5CB67-BD77-0CE1-5984-DC43FF5CA70B}" dt="2024-10-15T01:14:11.488" v="216" actId="20577"/>
        <pc:sldMkLst>
          <pc:docMk/>
          <pc:sldMk cId="0" sldId="257"/>
        </pc:sldMkLst>
        <pc:spChg chg="mod">
          <ac:chgData name="Al Kiyumi, Al Maamar Ahmed Salim (alkiyuam)" userId="S::alkiyuam@mail.uc.edu::a1d51848-73cb-4e43-8321-c8ee7401d782" providerId="AD" clId="Web-{6CB5CB67-BD77-0CE1-5984-DC43FF5CA70B}" dt="2024-10-15T01:14:11.488" v="216" actId="20577"/>
          <ac:spMkLst>
            <pc:docMk/>
            <pc:sldMk cId="0" sldId="257"/>
            <ac:spMk id="3" creationId="{00000000-0000-0000-0000-000000000000}"/>
          </ac:spMkLst>
        </pc:spChg>
      </pc:sldChg>
      <pc:sldChg chg="modSp">
        <pc:chgData name="Al Kiyumi, Al Maamar Ahmed Salim (alkiyuam)" userId="S::alkiyuam@mail.uc.edu::a1d51848-73cb-4e43-8321-c8ee7401d782" providerId="AD" clId="Web-{6CB5CB67-BD77-0CE1-5984-DC43FF5CA70B}" dt="2024-10-15T01:12:16.125" v="199" actId="20577"/>
        <pc:sldMkLst>
          <pc:docMk/>
          <pc:sldMk cId="0" sldId="258"/>
        </pc:sldMkLst>
        <pc:spChg chg="mod">
          <ac:chgData name="Al Kiyumi, Al Maamar Ahmed Salim (alkiyuam)" userId="S::alkiyuam@mail.uc.edu::a1d51848-73cb-4e43-8321-c8ee7401d782" providerId="AD" clId="Web-{6CB5CB67-BD77-0CE1-5984-DC43FF5CA70B}" dt="2024-10-15T01:12:16.125" v="199" actId="20577"/>
          <ac:spMkLst>
            <pc:docMk/>
            <pc:sldMk cId="0" sldId="258"/>
            <ac:spMk id="3" creationId="{00000000-0000-0000-0000-000000000000}"/>
          </ac:spMkLst>
        </pc:spChg>
      </pc:sldChg>
      <pc:sldChg chg="modSp">
        <pc:chgData name="Al Kiyumi, Al Maamar Ahmed Salim (alkiyuam)" userId="S::alkiyuam@mail.uc.edu::a1d51848-73cb-4e43-8321-c8ee7401d782" providerId="AD" clId="Web-{6CB5CB67-BD77-0CE1-5984-DC43FF5CA70B}" dt="2024-10-15T01:12:10.062" v="198" actId="20577"/>
        <pc:sldMkLst>
          <pc:docMk/>
          <pc:sldMk cId="0" sldId="259"/>
        </pc:sldMkLst>
      </pc:sldChg>
      <pc:sldChg chg="modSp">
        <pc:chgData name="Al Kiyumi, Al Maamar Ahmed Salim (alkiyuam)" userId="S::alkiyuam@mail.uc.edu::a1d51848-73cb-4e43-8321-c8ee7401d782" providerId="AD" clId="Web-{6CB5CB67-BD77-0CE1-5984-DC43FF5CA70B}" dt="2024-10-15T01:00:15.928" v="71" actId="20577"/>
        <pc:sldMkLst>
          <pc:docMk/>
          <pc:sldMk cId="0" sldId="260"/>
        </pc:sldMkLst>
        <pc:spChg chg="mod">
          <ac:chgData name="Al Kiyumi, Al Maamar Ahmed Salim (alkiyuam)" userId="S::alkiyuam@mail.uc.edu::a1d51848-73cb-4e43-8321-c8ee7401d782" providerId="AD" clId="Web-{6CB5CB67-BD77-0CE1-5984-DC43FF5CA70B}" dt="2024-10-15T01:00:15.928" v="71" actId="20577"/>
          <ac:spMkLst>
            <pc:docMk/>
            <pc:sldMk cId="0" sldId="260"/>
            <ac:spMk id="3" creationId="{00000000-0000-0000-0000-000000000000}"/>
          </ac:spMkLst>
        </pc:spChg>
      </pc:sldChg>
      <pc:sldChg chg="modSp">
        <pc:chgData name="Al Kiyumi, Al Maamar Ahmed Salim (alkiyuam)" userId="S::alkiyuam@mail.uc.edu::a1d51848-73cb-4e43-8321-c8ee7401d782" providerId="AD" clId="Web-{6CB5CB67-BD77-0CE1-5984-DC43FF5CA70B}" dt="2024-10-15T01:12:35.250" v="200" actId="20577"/>
        <pc:sldMkLst>
          <pc:docMk/>
          <pc:sldMk cId="0" sldId="261"/>
        </pc:sldMkLst>
        <pc:spChg chg="mod">
          <ac:chgData name="Al Kiyumi, Al Maamar Ahmed Salim (alkiyuam)" userId="S::alkiyuam@mail.uc.edu::a1d51848-73cb-4e43-8321-c8ee7401d782" providerId="AD" clId="Web-{6CB5CB67-BD77-0CE1-5984-DC43FF5CA70B}" dt="2024-10-15T01:12:35.250" v="200" actId="20577"/>
          <ac:spMkLst>
            <pc:docMk/>
            <pc:sldMk cId="0" sldId="261"/>
            <ac:spMk id="3" creationId="{00000000-0000-0000-0000-000000000000}"/>
          </ac:spMkLst>
        </pc:spChg>
      </pc:sldChg>
      <pc:sldChg chg="modSp">
        <pc:chgData name="Al Kiyumi, Al Maamar Ahmed Salim (alkiyuam)" userId="S::alkiyuam@mail.uc.edu::a1d51848-73cb-4e43-8321-c8ee7401d782" providerId="AD" clId="Web-{6CB5CB67-BD77-0CE1-5984-DC43FF5CA70B}" dt="2024-10-15T01:12:38.922" v="201" actId="20577"/>
        <pc:sldMkLst>
          <pc:docMk/>
          <pc:sldMk cId="0" sldId="262"/>
        </pc:sldMkLst>
        <pc:spChg chg="mod">
          <ac:chgData name="Al Kiyumi, Al Maamar Ahmed Salim (alkiyuam)" userId="S::alkiyuam@mail.uc.edu::a1d51848-73cb-4e43-8321-c8ee7401d782" providerId="AD" clId="Web-{6CB5CB67-BD77-0CE1-5984-DC43FF5CA70B}" dt="2024-10-15T01:12:38.922" v="201" actId="20577"/>
          <ac:spMkLst>
            <pc:docMk/>
            <pc:sldMk cId="0" sldId="262"/>
            <ac:spMk id="3" creationId="{00000000-0000-0000-0000-000000000000}"/>
          </ac:spMkLst>
        </pc:spChg>
      </pc:sldChg>
      <pc:sldChg chg="delSp modSp">
        <pc:chgData name="Al Kiyumi, Al Maamar Ahmed Salim (alkiyuam)" userId="S::alkiyuam@mail.uc.edu::a1d51848-73cb-4e43-8321-c8ee7401d782" providerId="AD" clId="Web-{6CB5CB67-BD77-0CE1-5984-DC43FF5CA70B}" dt="2024-10-15T01:13:22.799" v="208" actId="1076"/>
        <pc:sldMkLst>
          <pc:docMk/>
          <pc:sldMk cId="0" sldId="263"/>
        </pc:sldMkLst>
        <pc:picChg chg="mod">
          <ac:chgData name="Al Kiyumi, Al Maamar Ahmed Salim (alkiyuam)" userId="S::alkiyuam@mail.uc.edu::a1d51848-73cb-4e43-8321-c8ee7401d782" providerId="AD" clId="Web-{6CB5CB67-BD77-0CE1-5984-DC43FF5CA70B}" dt="2024-10-15T01:13:22.799" v="208" actId="1076"/>
          <ac:picMkLst>
            <pc:docMk/>
            <pc:sldMk cId="0" sldId="263"/>
            <ac:picMk id="6" creationId="{BB2D46D5-E181-5763-72A3-05942AE9FBD7}"/>
          </ac:picMkLst>
        </pc:picChg>
      </pc:sldChg>
      <pc:sldChg chg="modSp">
        <pc:chgData name="Al Kiyumi, Al Maamar Ahmed Salim (alkiyuam)" userId="S::alkiyuam@mail.uc.edu::a1d51848-73cb-4e43-8321-c8ee7401d782" providerId="AD" clId="Web-{6CB5CB67-BD77-0CE1-5984-DC43FF5CA70B}" dt="2024-10-15T01:13:29.158" v="210" actId="20577"/>
        <pc:sldMkLst>
          <pc:docMk/>
          <pc:sldMk cId="0" sldId="264"/>
        </pc:sldMkLst>
        <pc:spChg chg="mod">
          <ac:chgData name="Al Kiyumi, Al Maamar Ahmed Salim (alkiyuam)" userId="S::alkiyuam@mail.uc.edu::a1d51848-73cb-4e43-8321-c8ee7401d782" providerId="AD" clId="Web-{6CB5CB67-BD77-0CE1-5984-DC43FF5CA70B}" dt="2024-10-15T01:13:29.158" v="210" actId="20577"/>
          <ac:spMkLst>
            <pc:docMk/>
            <pc:sldMk cId="0" sldId="264"/>
            <ac:spMk id="3" creationId="{00000000-0000-0000-0000-000000000000}"/>
          </ac:spMkLst>
        </pc:spChg>
      </pc:sldChg>
      <pc:sldChg chg="modSp add replId">
        <pc:chgData name="Al Kiyumi, Al Maamar Ahmed Salim (alkiyuam)" userId="S::alkiyuam@mail.uc.edu::a1d51848-73cb-4e43-8321-c8ee7401d782" providerId="AD" clId="Web-{6CB5CB67-BD77-0CE1-5984-DC43FF5CA70B}" dt="2024-10-15T01:05:50.189" v="153" actId="20577"/>
        <pc:sldMkLst>
          <pc:docMk/>
          <pc:sldMk cId="485944052" sldId="265"/>
        </pc:sldMkLst>
      </pc:sldChg>
      <pc:sldChg chg="add del replId">
        <pc:chgData name="Al Kiyumi, Al Maamar Ahmed Salim (alkiyuam)" userId="S::alkiyuam@mail.uc.edu::a1d51848-73cb-4e43-8321-c8ee7401d782" providerId="AD" clId="Web-{6CB5CB67-BD77-0CE1-5984-DC43FF5CA70B}" dt="2024-10-15T01:04:12.389" v="75"/>
        <pc:sldMkLst>
          <pc:docMk/>
          <pc:sldMk cId="1974144178" sldId="265"/>
        </pc:sldMkLst>
      </pc:sldChg>
      <pc:sldChg chg="addSp delSp modSp add replId">
        <pc:chgData name="Al Kiyumi, Al Maamar Ahmed Salim (alkiyuam)" userId="S::alkiyuam@mail.uc.edu::a1d51848-73cb-4e43-8321-c8ee7401d782" providerId="AD" clId="Web-{6CB5CB67-BD77-0CE1-5984-DC43FF5CA70B}" dt="2024-10-15T01:16:59.822" v="222" actId="1076"/>
        <pc:sldMkLst>
          <pc:docMk/>
          <pc:sldMk cId="3542038800" sldId="265"/>
        </pc:sldMkLst>
        <pc:spChg chg="add mod">
          <ac:chgData name="Al Kiyumi, Al Maamar Ahmed Salim (alkiyuam)" userId="S::alkiyuam@mail.uc.edu::a1d51848-73cb-4e43-8321-c8ee7401d782" providerId="AD" clId="Web-{6CB5CB67-BD77-0CE1-5984-DC43FF5CA70B}" dt="2024-10-15T01:16:59.822" v="222" actId="1076"/>
          <ac:spMkLst>
            <pc:docMk/>
            <pc:sldMk cId="3542038800" sldId="265"/>
            <ac:spMk id="7" creationId="{1F9629DE-ED0F-616B-9306-52B5A043913F}"/>
          </ac:spMkLst>
        </pc:spChg>
      </pc:sldChg>
    </pc:docChg>
  </pc:docChgLst>
  <pc:docChgLst>
    <pc:chgData name="Yang, Jason (yang2j7)" userId="5c18edaf-ddfd-47a0-8d7e-0ad200b689b4" providerId="ADAL" clId="{8D47824E-298D-4F5F-B853-214B9912744A}"/>
    <pc:docChg chg="modSld">
      <pc:chgData name="Yang, Jason (yang2j7)" userId="5c18edaf-ddfd-47a0-8d7e-0ad200b689b4" providerId="ADAL" clId="{8D47824E-298D-4F5F-B853-214B9912744A}" dt="2024-10-15T00:49:28.907" v="32" actId="20577"/>
      <pc:docMkLst>
        <pc:docMk/>
      </pc:docMkLst>
      <pc:sldChg chg="modSp mod">
        <pc:chgData name="Yang, Jason (yang2j7)" userId="5c18edaf-ddfd-47a0-8d7e-0ad200b689b4" providerId="ADAL" clId="{8D47824E-298D-4F5F-B853-214B9912744A}" dt="2024-10-15T00:49:28.907" v="32" actId="20577"/>
        <pc:sldMkLst>
          <pc:docMk/>
          <pc:sldMk cId="0" sldId="257"/>
        </pc:sldMkLst>
        <pc:spChg chg="mod">
          <ac:chgData name="Yang, Jason (yang2j7)" userId="5c18edaf-ddfd-47a0-8d7e-0ad200b689b4" providerId="ADAL" clId="{8D47824E-298D-4F5F-B853-214B9912744A}" dt="2024-10-15T00:49:28.907" v="32" actId="20577"/>
          <ac:spMkLst>
            <pc:docMk/>
            <pc:sldMk cId="0"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345096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489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8583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24447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3371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07356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89305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28698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6897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11916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9475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1080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1960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7368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852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6496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4804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10/21/2024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584957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yang2j7@mail.uc.edu" TargetMode="External"/><Relationship Id="rId2" Type="http://schemas.openxmlformats.org/officeDocument/2006/relationships/hyperlink" Target="mailto:alkiyuam@mail.uc.edu" TargetMode="External"/><Relationship Id="rId1" Type="http://schemas.openxmlformats.org/officeDocument/2006/relationships/slideLayout" Target="../slideLayouts/slideLayout2.xml"/><Relationship Id="rId4" Type="http://schemas.openxmlformats.org/officeDocument/2006/relationships/hyperlink" Target="mailto:hunter.matthew@mide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E-commerce Product and Review Scraper</a:t>
            </a:r>
          </a:p>
        </p:txBody>
      </p:sp>
      <p:sp>
        <p:nvSpPr>
          <p:cNvPr id="3" name="Subtitle 2"/>
          <p:cNvSpPr>
            <a:spLocks noGrp="1"/>
          </p:cNvSpPr>
          <p:nvPr>
            <p:ph type="subTitle" idx="1"/>
          </p:nvPr>
        </p:nvSpPr>
        <p:spPr/>
        <p:txBody>
          <a:bodyPr/>
          <a:lstStyle/>
          <a:p>
            <a:r>
              <a:t>Project Purpose and Goals: To develop an efficient web scraper for e-commerce data collection and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Group Members &amp; Contact Info</a:t>
            </a: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buNone/>
              <a:defRPr b="1"/>
            </a:pPr>
            <a:r>
              <a:rPr lang="en-US"/>
              <a:t>Group Members:</a:t>
            </a:r>
            <a:endParaRPr lang="en-US">
              <a:ea typeface="Calibri"/>
              <a:cs typeface="Calibri"/>
            </a:endParaRPr>
          </a:p>
          <a:p>
            <a:r>
              <a:rPr lang="en-US" err="1"/>
              <a:t>Almaamar</a:t>
            </a:r>
            <a:r>
              <a:rPr lang="en-US"/>
              <a:t> </a:t>
            </a:r>
            <a:r>
              <a:rPr lang="en-US" err="1"/>
              <a:t>Alkiyumi</a:t>
            </a:r>
            <a:r>
              <a:rPr lang="en-US"/>
              <a:t> – </a:t>
            </a:r>
            <a:r>
              <a:rPr lang="en-US">
                <a:hlinkClick r:id="rId2"/>
              </a:rPr>
              <a:t>alkiyuam@mail.uc.edu</a:t>
            </a:r>
            <a:endParaRPr lang="en-US">
              <a:ea typeface="Calibri"/>
              <a:cs typeface="Calibri"/>
            </a:endParaRPr>
          </a:p>
          <a:p>
            <a:r>
              <a:rPr lang="en-US"/>
              <a:t>Jason Yang –  </a:t>
            </a:r>
            <a:r>
              <a:rPr lang="en-US">
                <a:hlinkClick r:id="rId3"/>
              </a:rPr>
              <a:t>yang2j7@mail.uc.edu</a:t>
            </a:r>
            <a:endParaRPr lang="en-US">
              <a:ea typeface="Calibri"/>
              <a:cs typeface="Calibri"/>
            </a:endParaRPr>
          </a:p>
          <a:p>
            <a:r>
              <a:rPr lang="en-US"/>
              <a:t>Matt Myers –  </a:t>
            </a:r>
            <a:r>
              <a:rPr lang="en-US">
                <a:hlinkClick r:id="rId3"/>
              </a:rPr>
              <a:t>myers3jm@mail.uc.edu</a:t>
            </a:r>
            <a:endParaRPr lang="en-US">
              <a:ea typeface="Calibri"/>
              <a:cs typeface="Calibri"/>
            </a:endParaRPr>
          </a:p>
          <a:p>
            <a:pPr marL="0" indent="0">
              <a:buNone/>
            </a:pPr>
            <a:endParaRPr lang="en-US" b="1"/>
          </a:p>
          <a:p>
            <a:pPr marL="0" indent="0">
              <a:buNone/>
            </a:pPr>
            <a:r>
              <a:rPr lang="en-US" b="1"/>
              <a:t>Advisor: </a:t>
            </a:r>
            <a:endParaRPr lang="en-US" b="1">
              <a:ea typeface="Calibri"/>
              <a:cs typeface="Calibri"/>
            </a:endParaRPr>
          </a:p>
          <a:p>
            <a:r>
              <a:rPr lang="en-US"/>
              <a:t>Matt Hunter – </a:t>
            </a:r>
            <a:r>
              <a:rPr lang="en-US">
                <a:hlinkClick r:id="rId4"/>
              </a:rPr>
              <a:t>hunter.matthew@midea.com</a:t>
            </a:r>
            <a:endParaRPr lang="en-US"/>
          </a:p>
          <a:p>
            <a:endParaRPr lang="en-US">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Abstract</a:t>
            </a:r>
          </a:p>
        </p:txBody>
      </p:sp>
      <p:sp>
        <p:nvSpPr>
          <p:cNvPr id="3" name="Content Placeholder 2"/>
          <p:cNvSpPr>
            <a:spLocks noGrp="1"/>
          </p:cNvSpPr>
          <p:nvPr>
            <p:ph idx="1"/>
          </p:nvPr>
        </p:nvSpPr>
        <p:spPr/>
        <p:txBody>
          <a:bodyPr/>
          <a:lstStyle/>
          <a:p>
            <a:pPr marL="0" indent="0">
              <a:buNone/>
            </a:pPr>
            <a:r>
              <a:t>This project focuses on building </a:t>
            </a:r>
            <a:r>
              <a:rPr lang="en-US"/>
              <a:t>an improving a</a:t>
            </a:r>
            <a:r>
              <a:t> web scraper to collect product and review data from e-commerce websites. Using tools like Scraping Bee, AWS, Selenium, and Pandas, the system retrieves, processes, and stores the data for analysis. Key features include cost-effective solutions, user-friendly interfaces, and comprehensive data extraction and analysis functionalities.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1996"/>
            <a:ext cx="7704667" cy="1981200"/>
          </a:xfrm>
        </p:spPr>
        <p:txBody>
          <a:bodyPr>
            <a:normAutofit/>
          </a:bodyPr>
          <a:lstStyle/>
          <a:p>
            <a:r>
              <a:rPr lang="en-US"/>
              <a:t>User Stories and Design Diagrams</a:t>
            </a:r>
          </a:p>
        </p:txBody>
      </p:sp>
      <p:pic>
        <p:nvPicPr>
          <p:cNvPr id="4" name="Content Placeholder 3" descr="D2.png">
            <a:extLst>
              <a:ext uri="{FF2B5EF4-FFF2-40B4-BE49-F238E27FC236}">
                <a16:creationId xmlns:a16="http://schemas.microsoft.com/office/drawing/2014/main" id="{9EA9D689-D9ED-6FBB-3290-C5707C6DA5B5}"/>
              </a:ext>
            </a:extLst>
          </p:cNvPr>
          <p:cNvPicPr>
            <a:picLocks noGrp="1" noChangeAspect="1"/>
          </p:cNvPicPr>
          <p:nvPr>
            <p:ph idx="1"/>
          </p:nvPr>
        </p:nvPicPr>
        <p:blipFill>
          <a:blip r:embed="rId2"/>
          <a:stretch>
            <a:fillRect/>
          </a:stretch>
        </p:blipFill>
        <p:spPr>
          <a:xfrm>
            <a:off x="4375" y="5257679"/>
            <a:ext cx="9141621" cy="1604759"/>
          </a:xfrm>
        </p:spPr>
      </p:pic>
      <p:sp>
        <p:nvSpPr>
          <p:cNvPr id="7" name="Content Placeholder 2">
            <a:extLst>
              <a:ext uri="{FF2B5EF4-FFF2-40B4-BE49-F238E27FC236}">
                <a16:creationId xmlns:a16="http://schemas.microsoft.com/office/drawing/2014/main" id="{1F9629DE-ED0F-616B-9306-52B5A043913F}"/>
              </a:ext>
            </a:extLst>
          </p:cNvPr>
          <p:cNvSpPr txBox="1">
            <a:spLocks/>
          </p:cNvSpPr>
          <p:nvPr/>
        </p:nvSpPr>
        <p:spPr>
          <a:xfrm>
            <a:off x="982133" y="1759039"/>
            <a:ext cx="7704667" cy="3332816"/>
          </a:xfrm>
          <a:prstGeom prst="rect">
            <a:avLst/>
          </a:prstGeom>
        </p:spPr>
        <p:txBody>
          <a:bodyPr vert="horz" lIns="91440" tIns="45720" rIns="91440" bIns="45720" rtlCol="0" anchor="t">
            <a:normAutofit fontScale="77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indent="-457200">
              <a:buFont typeface="Arial"/>
              <a:buAutoNum type="arabicPeriod"/>
            </a:pPr>
            <a:r>
              <a:rPr lang="en-US">
                <a:ea typeface="+mn-lt"/>
                <a:cs typeface="+mn-lt"/>
              </a:rPr>
              <a:t>As a business analyst, I want to scrape product data from multiple e-commerce websites so that I can efficiently gather information for market research and pricing analysis.</a:t>
            </a:r>
            <a:endParaRPr lang="en-US"/>
          </a:p>
          <a:p>
            <a:pPr marL="457200" indent="-457200">
              <a:buFont typeface="Arial"/>
              <a:buAutoNum type="arabicPeriod"/>
            </a:pPr>
            <a:r>
              <a:rPr lang="en-US">
                <a:ea typeface="+mn-lt"/>
                <a:cs typeface="+mn-lt"/>
              </a:rPr>
              <a:t>As a developer, I want to update the scraper’s hardcoded components through an easy-to-use interface so that I can quickly adapt to website changes without manual code edits.</a:t>
            </a:r>
            <a:endParaRPr lang="en-US"/>
          </a:p>
          <a:p>
            <a:pPr marL="457200" indent="-457200">
              <a:buFont typeface="Arial"/>
              <a:buAutoNum type="arabicPeriod"/>
            </a:pPr>
            <a:r>
              <a:rPr lang="en-US">
                <a:ea typeface="+mn-lt"/>
                <a:cs typeface="+mn-lt"/>
              </a:rPr>
              <a:t>As an engineer, I want to scrape data from a specific product page by entering a URL so that I can retrieve the information I need without learning to code.</a:t>
            </a:r>
            <a:endParaRPr lang="en-US"/>
          </a:p>
          <a:p>
            <a:pPr marL="457200" indent="-457200">
              <a:buFont typeface="Arial"/>
              <a:buAutoNum type="arabicPeriod"/>
            </a:pPr>
            <a:r>
              <a:rPr lang="en-US">
                <a:ea typeface="+mn-lt"/>
                <a:cs typeface="+mn-lt"/>
              </a:rPr>
              <a:t>As a business user, I want to filter the scraped data by specific parameters like price or category so that I can extract only the most relevant information for my reports.</a:t>
            </a:r>
          </a:p>
        </p:txBody>
      </p:sp>
    </p:spTree>
    <p:extLst>
      <p:ext uri="{BB962C8B-B14F-4D97-AF65-F5344CB8AC3E}">
        <p14:creationId xmlns:p14="http://schemas.microsoft.com/office/powerpoint/2010/main" val="354203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Major Project Constraints</a:t>
            </a:r>
          </a:p>
        </p:txBody>
      </p:sp>
      <p:sp>
        <p:nvSpPr>
          <p:cNvPr id="3" name="Content Placeholder 2"/>
          <p:cNvSpPr>
            <a:spLocks noGrp="1"/>
          </p:cNvSpPr>
          <p:nvPr>
            <p:ph idx="1"/>
          </p:nvPr>
        </p:nvSpPr>
        <p:spPr>
          <a:xfrm>
            <a:off x="982133" y="2440191"/>
            <a:ext cx="7704667" cy="3332816"/>
          </a:xfrm>
        </p:spPr>
        <p:txBody>
          <a:bodyPr vert="horz" lIns="91440" tIns="45720" rIns="91440" bIns="45720" rtlCol="0" anchor="t">
            <a:normAutofit fontScale="92500"/>
          </a:bodyPr>
          <a:lstStyle/>
          <a:p>
            <a:pPr marL="514350" indent="-514350">
              <a:buAutoNum type="arabicPeriod"/>
            </a:pPr>
            <a:r>
              <a:t>Economic: The project is funded with a budget of </a:t>
            </a:r>
            <a:r>
              <a:rPr lang="en-US"/>
              <a:t>about </a:t>
            </a:r>
            <a:r>
              <a:t>$200 per month, requiring cost-effective solutions.</a:t>
            </a:r>
            <a:endParaRPr lang="en-US">
              <a:ea typeface="Calibri"/>
              <a:cs typeface="Calibri"/>
            </a:endParaRPr>
          </a:p>
          <a:p>
            <a:pPr marL="514350" indent="-514350">
              <a:buAutoNum type="arabicPeriod"/>
            </a:pPr>
            <a:r>
              <a:rPr lang="en-US"/>
              <a:t>Security</a:t>
            </a:r>
            <a:r>
              <a:t>: Ensuring data privacy and protection while storing scraped data on AWS.</a:t>
            </a:r>
            <a:endParaRPr>
              <a:ea typeface="Calibri"/>
              <a:cs typeface="Calibri"/>
            </a:endParaRPr>
          </a:p>
          <a:p>
            <a:pPr marL="514350" indent="-514350">
              <a:buAutoNum type="arabicPeriod"/>
            </a:pPr>
            <a:r>
              <a:rPr lang="en-US"/>
              <a:t>Legal</a:t>
            </a:r>
            <a:r>
              <a:t>: Complying with website terms and intellectual property laws to avoid legal issues.</a:t>
            </a:r>
            <a:endParaRPr>
              <a:ea typeface="Calibri"/>
              <a:cs typeface="Calibri"/>
            </a:endParaRPr>
          </a:p>
          <a:p>
            <a:pPr marL="514350" indent="-514350">
              <a:buAutoNum type="arabicPeriod"/>
            </a:pPr>
            <a:r>
              <a:rPr lang="en-US"/>
              <a:t>Ethical</a:t>
            </a:r>
            <a:r>
              <a:t>: Scraping data ethically without violating user privacy or terms of service.</a:t>
            </a:r>
            <a:endParaRPr>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Review of Project Progress</a:t>
            </a:r>
          </a:p>
        </p:txBody>
      </p:sp>
      <p:sp>
        <p:nvSpPr>
          <p:cNvPr id="3" name="Content Placeholder 2"/>
          <p:cNvSpPr>
            <a:spLocks noGrp="1"/>
          </p:cNvSpPr>
          <p:nvPr>
            <p:ph idx="1"/>
          </p:nvPr>
        </p:nvSpPr>
        <p:spPr>
          <a:xfrm>
            <a:off x="982133" y="2153694"/>
            <a:ext cx="7704667" cy="3332816"/>
          </a:xfrm>
        </p:spPr>
        <p:txBody>
          <a:bodyPr/>
          <a:lstStyle/>
          <a:p>
            <a:pPr marL="0" indent="0">
              <a:buNone/>
            </a:pPr>
            <a:r>
              <a:t>Currently, the web scraper is able to retrieve product URLs and basic data. The cloud storage integration with AWS has been set up, and preliminary data analysis using Pandas has been tested. The UI for users and developers is in development.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Accomplishments for End of Term</a:t>
            </a:r>
          </a:p>
        </p:txBody>
      </p:sp>
      <p:sp>
        <p:nvSpPr>
          <p:cNvPr id="3" name="Content Placeholder 2"/>
          <p:cNvSpPr>
            <a:spLocks noGrp="1"/>
          </p:cNvSpPr>
          <p:nvPr>
            <p:ph idx="1"/>
          </p:nvPr>
        </p:nvSpPr>
        <p:spPr/>
        <p:txBody>
          <a:bodyPr/>
          <a:lstStyle/>
          <a:p>
            <a:pPr marL="0" indent="0">
              <a:buNone/>
            </a:pPr>
            <a:r>
              <a:t>By the end of the term, we expect to have a fully functional web scraper capable of collecting and processing large-scale data from e-commerce websites. The UI will be complete, and the system will be optimized for cost-efficiency and accuracy.</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96441" y="30013"/>
            <a:ext cx="2945349" cy="622107"/>
          </a:xfrm>
        </p:spPr>
        <p:txBody>
          <a:bodyPr vert="horz" lIns="91440" tIns="45720" rIns="91440" bIns="45720" rtlCol="0" anchor="b">
            <a:normAutofit/>
          </a:bodyPr>
          <a:lstStyle/>
          <a:p>
            <a:pPr algn="r"/>
            <a:r>
              <a:rPr lang="en-US" sz="3200"/>
              <a:t>Division of Work</a:t>
            </a:r>
          </a:p>
        </p:txBody>
      </p:sp>
      <p:sp>
        <p:nvSpPr>
          <p:cNvPr id="29"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519" y="648931"/>
            <a:ext cx="514082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B2D46D5-E181-5763-72A3-05942AE9FBD7}"/>
              </a:ext>
            </a:extLst>
          </p:cNvPr>
          <p:cNvPicPr>
            <a:picLocks noChangeAspect="1"/>
          </p:cNvPicPr>
          <p:nvPr/>
        </p:nvPicPr>
        <p:blipFill>
          <a:blip r:embed="rId3"/>
          <a:stretch>
            <a:fillRect/>
          </a:stretch>
        </p:blipFill>
        <p:spPr>
          <a:xfrm>
            <a:off x="435058" y="645955"/>
            <a:ext cx="5329755" cy="5295397"/>
          </a:xfrm>
          <a:prstGeom prst="rect">
            <a:avLst/>
          </a:prstGeom>
        </p:spPr>
      </p:pic>
      <p:sp>
        <p:nvSpPr>
          <p:cNvPr id="7" name="Content Placeholder 2">
            <a:extLst>
              <a:ext uri="{FF2B5EF4-FFF2-40B4-BE49-F238E27FC236}">
                <a16:creationId xmlns:a16="http://schemas.microsoft.com/office/drawing/2014/main" id="{18ED015F-3D06-8A88-9607-DEA6B1B20C2F}"/>
              </a:ext>
            </a:extLst>
          </p:cNvPr>
          <p:cNvSpPr>
            <a:spLocks noGrp="1"/>
          </p:cNvSpPr>
          <p:nvPr>
            <p:ph idx="1"/>
          </p:nvPr>
        </p:nvSpPr>
        <p:spPr>
          <a:xfrm>
            <a:off x="5743801" y="341071"/>
            <a:ext cx="3402196" cy="6317591"/>
          </a:xfrm>
        </p:spPr>
        <p:txBody>
          <a:bodyPr vert="horz" lIns="91440" tIns="45720" rIns="91440" bIns="45720" rtlCol="0" anchor="ctr">
            <a:noAutofit/>
          </a:bodyPr>
          <a:lstStyle/>
          <a:p>
            <a:pPr marL="0" indent="0">
              <a:buNone/>
            </a:pPr>
            <a:r>
              <a:rPr lang="en-US" sz="1200" b="1" err="1">
                <a:ea typeface="+mn-lt"/>
                <a:cs typeface="+mn-lt"/>
              </a:rPr>
              <a:t>Almaamar</a:t>
            </a:r>
            <a:r>
              <a:rPr lang="en-US" sz="1200" b="1">
                <a:ea typeface="+mn-lt"/>
                <a:cs typeface="+mn-lt"/>
              </a:rPr>
              <a:t>:</a:t>
            </a:r>
            <a:endParaRPr lang="en-US" sz="1200"/>
          </a:p>
          <a:p>
            <a:pPr>
              <a:buClr>
                <a:srgbClr val="1287C3"/>
              </a:buClr>
            </a:pPr>
            <a:r>
              <a:rPr lang="en-US" sz="1200">
                <a:ea typeface="+mn-lt"/>
                <a:cs typeface="+mn-lt"/>
              </a:rPr>
              <a:t>Backend development (web scraping, data extraction)</a:t>
            </a:r>
            <a:endParaRPr lang="en-US" sz="1200"/>
          </a:p>
          <a:p>
            <a:pPr>
              <a:buClr>
                <a:srgbClr val="1287C3"/>
              </a:buClr>
            </a:pPr>
            <a:r>
              <a:rPr lang="en-US" sz="1200">
                <a:ea typeface="+mn-lt"/>
                <a:cs typeface="+mn-lt"/>
              </a:rPr>
              <a:t>Redesigning the scraper to target specific product reviews</a:t>
            </a:r>
            <a:endParaRPr lang="en-US" sz="1200"/>
          </a:p>
          <a:p>
            <a:pPr>
              <a:buClr>
                <a:srgbClr val="1287C3"/>
              </a:buClr>
            </a:pPr>
            <a:r>
              <a:rPr lang="en-US" sz="1200">
                <a:ea typeface="+mn-lt"/>
                <a:cs typeface="+mn-lt"/>
              </a:rPr>
              <a:t>Documenting the project development process</a:t>
            </a:r>
            <a:endParaRPr lang="en-US" sz="1200"/>
          </a:p>
          <a:p>
            <a:pPr marL="0" indent="0">
              <a:buClr>
                <a:srgbClr val="1287C3"/>
              </a:buClr>
              <a:buNone/>
            </a:pPr>
            <a:r>
              <a:rPr lang="en-US" sz="1200" b="1">
                <a:ea typeface="+mn-lt"/>
                <a:cs typeface="+mn-lt"/>
              </a:rPr>
              <a:t>Matt:</a:t>
            </a:r>
            <a:endParaRPr lang="en-US" sz="1200"/>
          </a:p>
          <a:p>
            <a:pPr>
              <a:buClr>
                <a:srgbClr val="1287C3"/>
              </a:buClr>
            </a:pPr>
            <a:r>
              <a:rPr lang="en-US" sz="1200">
                <a:ea typeface="+mn-lt"/>
                <a:cs typeface="+mn-lt"/>
              </a:rPr>
              <a:t>Frontend development (UI, dashboard design)</a:t>
            </a:r>
            <a:endParaRPr lang="en-US" sz="1200"/>
          </a:p>
          <a:p>
            <a:pPr>
              <a:buClr>
                <a:srgbClr val="1287C3"/>
              </a:buClr>
            </a:pPr>
            <a:r>
              <a:rPr lang="en-US" sz="1200">
                <a:ea typeface="+mn-lt"/>
                <a:cs typeface="+mn-lt"/>
              </a:rPr>
              <a:t>Developing and designing the developer interface</a:t>
            </a:r>
            <a:endParaRPr lang="en-US" sz="1200"/>
          </a:p>
          <a:p>
            <a:pPr>
              <a:buClr>
                <a:srgbClr val="1287C3"/>
              </a:buClr>
            </a:pPr>
            <a:r>
              <a:rPr lang="en-US" sz="1200"/>
              <a:t>Gathering user feedback on frontend user experience and applying changes</a:t>
            </a:r>
          </a:p>
          <a:p>
            <a:pPr marL="0" indent="0">
              <a:buClr>
                <a:srgbClr val="1287C3"/>
              </a:buClr>
              <a:buNone/>
            </a:pPr>
            <a:r>
              <a:rPr lang="en-US" sz="1200" b="1">
                <a:ea typeface="+mn-lt"/>
                <a:cs typeface="+mn-lt"/>
              </a:rPr>
              <a:t>Jason:</a:t>
            </a:r>
            <a:endParaRPr lang="en-US" sz="1200"/>
          </a:p>
          <a:p>
            <a:pPr>
              <a:buClr>
                <a:srgbClr val="1287C3"/>
              </a:buClr>
            </a:pPr>
            <a:r>
              <a:rPr lang="en-US" sz="1200">
                <a:ea typeface="+mn-lt"/>
                <a:cs typeface="+mn-lt"/>
              </a:rPr>
              <a:t>Data analysis and cloud integration (AWS, Pandas, storage optimization)</a:t>
            </a:r>
            <a:endParaRPr lang="en-US" sz="1200"/>
          </a:p>
          <a:p>
            <a:pPr>
              <a:buClr>
                <a:srgbClr val="1287C3"/>
              </a:buClr>
            </a:pPr>
            <a:r>
              <a:rPr lang="en-US" sz="1200">
                <a:ea typeface="+mn-lt"/>
                <a:cs typeface="+mn-lt"/>
              </a:rPr>
              <a:t>Evaluating and refining the existing user interface</a:t>
            </a:r>
            <a:endParaRPr lang="en-US" sz="1200"/>
          </a:p>
          <a:p>
            <a:pPr>
              <a:buClr>
                <a:srgbClr val="1287C3"/>
              </a:buClr>
            </a:pPr>
            <a:r>
              <a:rPr lang="en-US" sz="1200"/>
              <a:t>Testing and troubleshooting integrations within existing systems</a:t>
            </a:r>
          </a:p>
          <a:p>
            <a:pPr>
              <a:buClr>
                <a:srgbClr val="1287C3"/>
              </a:buCl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Expected Demo at Expo</a:t>
            </a:r>
          </a:p>
        </p:txBody>
      </p:sp>
      <p:sp>
        <p:nvSpPr>
          <p:cNvPr id="3" name="Content Placeholder 2"/>
          <p:cNvSpPr>
            <a:spLocks noGrp="1"/>
          </p:cNvSpPr>
          <p:nvPr>
            <p:ph idx="1"/>
          </p:nvPr>
        </p:nvSpPr>
        <p:spPr/>
        <p:txBody>
          <a:bodyPr/>
          <a:lstStyle/>
          <a:p>
            <a:pPr marL="0" indent="0">
              <a:buNone/>
            </a:pPr>
            <a:r>
              <a:t>We plan to demonstrate the full functionality of our web scraper at the expo. The demo will show the process of scraping product and review data, storing it in the cloud, and analyzing it using AWS </a:t>
            </a:r>
            <a:r>
              <a:rPr err="1"/>
              <a:t>QuickSight</a:t>
            </a:r>
            <a:r>
              <a:t> for visual insights.</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Parallax</vt:lpstr>
      <vt:lpstr>E-commerce Product and Review Scraper</vt:lpstr>
      <vt:lpstr>Group Members &amp; Contact Info</vt:lpstr>
      <vt:lpstr>Project Abstract</vt:lpstr>
      <vt:lpstr>User Stories and Design Diagrams</vt:lpstr>
      <vt:lpstr>Major Project Constraints</vt:lpstr>
      <vt:lpstr>Review of Project Progress</vt:lpstr>
      <vt:lpstr>Expected Accomplishments for End of Term</vt:lpstr>
      <vt:lpstr>Division of Work</vt:lpstr>
      <vt:lpstr>Expected Demo at Expo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2024-10-21T23:21:39Z</dcterms:modified>
  <cp:category/>
</cp:coreProperties>
</file>