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A5AF2D-75D5-D3C0-ADDE-ECFCC3742EA1}" v="5" dt="2025-02-09T21:08:39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>
      <p:cViewPr varScale="1">
        <p:scale>
          <a:sx n="105" d="100"/>
          <a:sy n="105" d="100"/>
        </p:scale>
        <p:origin x="184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, Jason (yang2j7)" userId="S::yang2j7@mail.uc.edu::5c18edaf-ddfd-47a0-8d7e-0ad200b689b4" providerId="AD" clId="Web-{94CC32F7-345C-235B-09F4-288D0651CC14}"/>
    <pc:docChg chg="modSld">
      <pc:chgData name="Yang, Jason (yang2j7)" userId="S::yang2j7@mail.uc.edu::5c18edaf-ddfd-47a0-8d7e-0ad200b689b4" providerId="AD" clId="Web-{94CC32F7-345C-235B-09F4-288D0651CC14}" dt="2024-10-21T14:50:17.105" v="1" actId="1076"/>
      <pc:docMkLst>
        <pc:docMk/>
      </pc:docMkLst>
      <pc:sldChg chg="modSp">
        <pc:chgData name="Yang, Jason (yang2j7)" userId="S::yang2j7@mail.uc.edu::5c18edaf-ddfd-47a0-8d7e-0ad200b689b4" providerId="AD" clId="Web-{94CC32F7-345C-235B-09F4-288D0651CC14}" dt="2024-10-21T14:50:17.105" v="1" actId="1076"/>
        <pc:sldMkLst>
          <pc:docMk/>
          <pc:sldMk cId="0" sldId="260"/>
        </pc:sldMkLst>
        <pc:spChg chg="mod">
          <ac:chgData name="Yang, Jason (yang2j7)" userId="S::yang2j7@mail.uc.edu::5c18edaf-ddfd-47a0-8d7e-0ad200b689b4" providerId="AD" clId="Web-{94CC32F7-345C-235B-09F4-288D0651CC14}" dt="2024-10-21T14:50:17.105" v="1" actId="1076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Yang, Jason (yang2j7)" userId="S::yang2j7@mail.uc.edu::5c18edaf-ddfd-47a0-8d7e-0ad200b689b4" providerId="AD" clId="Web-{94CC32F7-345C-235B-09F4-288D0651CC14}" dt="2024-10-21T14:49:57.933" v="0" actId="1076"/>
        <pc:sldMkLst>
          <pc:docMk/>
          <pc:sldMk cId="0" sldId="261"/>
        </pc:sldMkLst>
        <pc:spChg chg="mod">
          <ac:chgData name="Yang, Jason (yang2j7)" userId="S::yang2j7@mail.uc.edu::5c18edaf-ddfd-47a0-8d7e-0ad200b689b4" providerId="AD" clId="Web-{94CC32F7-345C-235B-09F4-288D0651CC14}" dt="2024-10-21T14:49:57.933" v="0" actId="1076"/>
          <ac:spMkLst>
            <pc:docMk/>
            <pc:sldMk cId="0" sldId="261"/>
            <ac:spMk id="3" creationId="{00000000-0000-0000-0000-000000000000}"/>
          </ac:spMkLst>
        </pc:spChg>
      </pc:sldChg>
    </pc:docChg>
  </pc:docChgLst>
  <pc:docChgLst>
    <pc:chgData name="Myers, Matt (myers3jm)" userId="S::myers3jm@mail.uc.edu::d65a13e2-fa68-4183-a767-a555b2accccf" providerId="AD" clId="Web-{CD403767-0522-0D43-B3E0-6110A4CCD8B8}"/>
    <pc:docChg chg="delSld modSld addMainMaster delMainMaster">
      <pc:chgData name="Myers, Matt (myers3jm)" userId="S::myers3jm@mail.uc.edu::d65a13e2-fa68-4183-a767-a555b2accccf" providerId="AD" clId="Web-{CD403767-0522-0D43-B3E0-6110A4CCD8B8}" dt="2024-10-15T01:16:40.854" v="86"/>
      <pc:docMkLst>
        <pc:docMk/>
      </pc:docMkLst>
      <pc:sldChg chg="modSp mod modClrScheme chgLayout">
        <pc:chgData name="Myers, Matt (myers3jm)" userId="S::myers3jm@mail.uc.edu::d65a13e2-fa68-4183-a767-a555b2accccf" providerId="AD" clId="Web-{CD403767-0522-0D43-B3E0-6110A4CCD8B8}" dt="2024-10-15T01:01:40.302" v="12"/>
        <pc:sldMkLst>
          <pc:docMk/>
          <pc:sldMk cId="0" sldId="256"/>
        </pc:sldMkLst>
        <pc:spChg chg="mod ord">
          <ac:chgData name="Myers, Matt (myers3jm)" userId="S::myers3jm@mail.uc.edu::d65a13e2-fa68-4183-a767-a555b2accccf" providerId="AD" clId="Web-{CD403767-0522-0D43-B3E0-6110A4CCD8B8}" dt="2024-10-15T01:01:40.302" v="12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Myers, Matt (myers3jm)" userId="S::myers3jm@mail.uc.edu::d65a13e2-fa68-4183-a767-a555b2accccf" providerId="AD" clId="Web-{CD403767-0522-0D43-B3E0-6110A4CCD8B8}" dt="2024-10-15T01:01:40.302" v="12"/>
          <ac:spMkLst>
            <pc:docMk/>
            <pc:sldMk cId="0" sldId="256"/>
            <ac:spMk id="3" creationId="{00000000-0000-0000-0000-000000000000}"/>
          </ac:spMkLst>
        </pc:spChg>
      </pc:sldChg>
      <pc:sldChg chg="modSp mod modClrScheme chgLayout">
        <pc:chgData name="Myers, Matt (myers3jm)" userId="S::myers3jm@mail.uc.edu::d65a13e2-fa68-4183-a767-a555b2accccf" providerId="AD" clId="Web-{CD403767-0522-0D43-B3E0-6110A4CCD8B8}" dt="2024-10-15T01:01:40.302" v="12"/>
        <pc:sldMkLst>
          <pc:docMk/>
          <pc:sldMk cId="0" sldId="257"/>
        </pc:sldMkLst>
        <pc:spChg chg="mod ord">
          <ac:chgData name="Myers, Matt (myers3jm)" userId="S::myers3jm@mail.uc.edu::d65a13e2-fa68-4183-a767-a555b2accccf" providerId="AD" clId="Web-{CD403767-0522-0D43-B3E0-6110A4CCD8B8}" dt="2024-10-15T01:01:40.302" v="12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Myers, Matt (myers3jm)" userId="S::myers3jm@mail.uc.edu::d65a13e2-fa68-4183-a767-a555b2accccf" providerId="AD" clId="Web-{CD403767-0522-0D43-B3E0-6110A4CCD8B8}" dt="2024-10-15T01:01:40.302" v="12"/>
          <ac:spMkLst>
            <pc:docMk/>
            <pc:sldMk cId="0" sldId="257"/>
            <ac:spMk id="3" creationId="{00000000-0000-0000-0000-000000000000}"/>
          </ac:spMkLst>
        </pc:spChg>
      </pc:sldChg>
      <pc:sldChg chg="modSp mod modClrScheme chgLayout">
        <pc:chgData name="Myers, Matt (myers3jm)" userId="S::myers3jm@mail.uc.edu::d65a13e2-fa68-4183-a767-a555b2accccf" providerId="AD" clId="Web-{CD403767-0522-0D43-B3E0-6110A4CCD8B8}" dt="2024-10-15T01:01:40.302" v="12"/>
        <pc:sldMkLst>
          <pc:docMk/>
          <pc:sldMk cId="0" sldId="258"/>
        </pc:sldMkLst>
        <pc:spChg chg="mod ord">
          <ac:chgData name="Myers, Matt (myers3jm)" userId="S::myers3jm@mail.uc.edu::d65a13e2-fa68-4183-a767-a555b2accccf" providerId="AD" clId="Web-{CD403767-0522-0D43-B3E0-6110A4CCD8B8}" dt="2024-10-15T01:01:40.302" v="12"/>
          <ac:spMkLst>
            <pc:docMk/>
            <pc:sldMk cId="0" sldId="258"/>
            <ac:spMk id="2" creationId="{00000000-0000-0000-0000-000000000000}"/>
          </ac:spMkLst>
        </pc:spChg>
        <pc:spChg chg="mod ord">
          <ac:chgData name="Myers, Matt (myers3jm)" userId="S::myers3jm@mail.uc.edu::d65a13e2-fa68-4183-a767-a555b2accccf" providerId="AD" clId="Web-{CD403767-0522-0D43-B3E0-6110A4CCD8B8}" dt="2024-10-15T01:01:40.302" v="12"/>
          <ac:spMkLst>
            <pc:docMk/>
            <pc:sldMk cId="0" sldId="258"/>
            <ac:spMk id="3" creationId="{00000000-0000-0000-0000-000000000000}"/>
          </ac:spMkLst>
        </pc:spChg>
      </pc:sldChg>
      <pc:sldChg chg="modSp del mod modClrScheme chgLayout">
        <pc:chgData name="Myers, Matt (myers3jm)" userId="S::myers3jm@mail.uc.edu::d65a13e2-fa68-4183-a767-a555b2accccf" providerId="AD" clId="Web-{CD403767-0522-0D43-B3E0-6110A4CCD8B8}" dt="2024-10-15T01:16:40.854" v="86"/>
        <pc:sldMkLst>
          <pc:docMk/>
          <pc:sldMk cId="0" sldId="259"/>
        </pc:sldMkLst>
      </pc:sldChg>
      <pc:sldChg chg="modSp mod modClrScheme chgLayout">
        <pc:chgData name="Myers, Matt (myers3jm)" userId="S::myers3jm@mail.uc.edu::d65a13e2-fa68-4183-a767-a555b2accccf" providerId="AD" clId="Web-{CD403767-0522-0D43-B3E0-6110A4CCD8B8}" dt="2024-10-15T01:01:40.302" v="12"/>
        <pc:sldMkLst>
          <pc:docMk/>
          <pc:sldMk cId="0" sldId="260"/>
        </pc:sldMkLst>
        <pc:spChg chg="mod ord">
          <ac:chgData name="Myers, Matt (myers3jm)" userId="S::myers3jm@mail.uc.edu::d65a13e2-fa68-4183-a767-a555b2accccf" providerId="AD" clId="Web-{CD403767-0522-0D43-B3E0-6110A4CCD8B8}" dt="2024-10-15T01:01:40.302" v="12"/>
          <ac:spMkLst>
            <pc:docMk/>
            <pc:sldMk cId="0" sldId="260"/>
            <ac:spMk id="2" creationId="{00000000-0000-0000-0000-000000000000}"/>
          </ac:spMkLst>
        </pc:spChg>
        <pc:spChg chg="mod ord">
          <ac:chgData name="Myers, Matt (myers3jm)" userId="S::myers3jm@mail.uc.edu::d65a13e2-fa68-4183-a767-a555b2accccf" providerId="AD" clId="Web-{CD403767-0522-0D43-B3E0-6110A4CCD8B8}" dt="2024-10-15T01:01:40.302" v="12"/>
          <ac:spMkLst>
            <pc:docMk/>
            <pc:sldMk cId="0" sldId="260"/>
            <ac:spMk id="3" creationId="{00000000-0000-0000-0000-000000000000}"/>
          </ac:spMkLst>
        </pc:spChg>
      </pc:sldChg>
      <pc:sldChg chg="modSp mod modClrScheme chgLayout">
        <pc:chgData name="Myers, Matt (myers3jm)" userId="S::myers3jm@mail.uc.edu::d65a13e2-fa68-4183-a767-a555b2accccf" providerId="AD" clId="Web-{CD403767-0522-0D43-B3E0-6110A4CCD8B8}" dt="2024-10-15T01:01:40.302" v="12"/>
        <pc:sldMkLst>
          <pc:docMk/>
          <pc:sldMk cId="0" sldId="261"/>
        </pc:sldMkLst>
        <pc:spChg chg="mod ord">
          <ac:chgData name="Myers, Matt (myers3jm)" userId="S::myers3jm@mail.uc.edu::d65a13e2-fa68-4183-a767-a555b2accccf" providerId="AD" clId="Web-{CD403767-0522-0D43-B3E0-6110A4CCD8B8}" dt="2024-10-15T01:01:40.302" v="12"/>
          <ac:spMkLst>
            <pc:docMk/>
            <pc:sldMk cId="0" sldId="261"/>
            <ac:spMk id="2" creationId="{00000000-0000-0000-0000-000000000000}"/>
          </ac:spMkLst>
        </pc:spChg>
        <pc:spChg chg="mod ord">
          <ac:chgData name="Myers, Matt (myers3jm)" userId="S::myers3jm@mail.uc.edu::d65a13e2-fa68-4183-a767-a555b2accccf" providerId="AD" clId="Web-{CD403767-0522-0D43-B3E0-6110A4CCD8B8}" dt="2024-10-15T01:01:40.302" v="12"/>
          <ac:spMkLst>
            <pc:docMk/>
            <pc:sldMk cId="0" sldId="261"/>
            <ac:spMk id="3" creationId="{00000000-0000-0000-0000-000000000000}"/>
          </ac:spMkLst>
        </pc:spChg>
      </pc:sldChg>
      <pc:sldChg chg="modSp mod modClrScheme chgLayout">
        <pc:chgData name="Myers, Matt (myers3jm)" userId="S::myers3jm@mail.uc.edu::d65a13e2-fa68-4183-a767-a555b2accccf" providerId="AD" clId="Web-{CD403767-0522-0D43-B3E0-6110A4CCD8B8}" dt="2024-10-15T01:01:40.302" v="12"/>
        <pc:sldMkLst>
          <pc:docMk/>
          <pc:sldMk cId="0" sldId="262"/>
        </pc:sldMkLst>
        <pc:spChg chg="mod ord">
          <ac:chgData name="Myers, Matt (myers3jm)" userId="S::myers3jm@mail.uc.edu::d65a13e2-fa68-4183-a767-a555b2accccf" providerId="AD" clId="Web-{CD403767-0522-0D43-B3E0-6110A4CCD8B8}" dt="2024-10-15T01:01:40.302" v="12"/>
          <ac:spMkLst>
            <pc:docMk/>
            <pc:sldMk cId="0" sldId="262"/>
            <ac:spMk id="2" creationId="{00000000-0000-0000-0000-000000000000}"/>
          </ac:spMkLst>
        </pc:spChg>
        <pc:spChg chg="mod ord">
          <ac:chgData name="Myers, Matt (myers3jm)" userId="S::myers3jm@mail.uc.edu::d65a13e2-fa68-4183-a767-a555b2accccf" providerId="AD" clId="Web-{CD403767-0522-0D43-B3E0-6110A4CCD8B8}" dt="2024-10-15T01:01:40.302" v="12"/>
          <ac:spMkLst>
            <pc:docMk/>
            <pc:sldMk cId="0" sldId="262"/>
            <ac:spMk id="3" creationId="{00000000-0000-0000-0000-000000000000}"/>
          </ac:spMkLst>
        </pc:spChg>
      </pc:sldChg>
      <pc:sldChg chg="addSp delSp modSp mod setBg modClrScheme chgLayout">
        <pc:chgData name="Myers, Matt (myers3jm)" userId="S::myers3jm@mail.uc.edu::d65a13e2-fa68-4183-a767-a555b2accccf" providerId="AD" clId="Web-{CD403767-0522-0D43-B3E0-6110A4CCD8B8}" dt="2024-10-15T01:11:18.202" v="60" actId="14100"/>
        <pc:sldMkLst>
          <pc:docMk/>
          <pc:sldMk cId="0" sldId="263"/>
        </pc:sldMkLst>
        <pc:spChg chg="mod ord">
          <ac:chgData name="Myers, Matt (myers3jm)" userId="S::myers3jm@mail.uc.edu::d65a13e2-fa68-4183-a767-a555b2accccf" providerId="AD" clId="Web-{CD403767-0522-0D43-B3E0-6110A4CCD8B8}" dt="2024-10-15T01:11:08.889" v="59" actId="1076"/>
          <ac:spMkLst>
            <pc:docMk/>
            <pc:sldMk cId="0" sldId="263"/>
            <ac:spMk id="2" creationId="{00000000-0000-0000-0000-000000000000}"/>
          </ac:spMkLst>
        </pc:spChg>
        <pc:spChg chg="add mod">
          <ac:chgData name="Myers, Matt (myers3jm)" userId="S::myers3jm@mail.uc.edu::d65a13e2-fa68-4183-a767-a555b2accccf" providerId="AD" clId="Web-{CD403767-0522-0D43-B3E0-6110A4CCD8B8}" dt="2024-10-15T01:11:18.202" v="60" actId="14100"/>
          <ac:spMkLst>
            <pc:docMk/>
            <pc:sldMk cId="0" sldId="263"/>
            <ac:spMk id="7" creationId="{18ED015F-3D06-8A88-9607-DEA6B1B20C2F}"/>
          </ac:spMkLst>
        </pc:spChg>
        <pc:spChg chg="add">
          <ac:chgData name="Myers, Matt (myers3jm)" userId="S::myers3jm@mail.uc.edu::d65a13e2-fa68-4183-a767-a555b2accccf" providerId="AD" clId="Web-{CD403767-0522-0D43-B3E0-6110A4CCD8B8}" dt="2024-10-15T01:03:23.801" v="17"/>
          <ac:spMkLst>
            <pc:docMk/>
            <pc:sldMk cId="0" sldId="263"/>
            <ac:spMk id="29" creationId="{8D6B9972-4A81-4223-9901-0E559A1D5E59}"/>
          </ac:spMkLst>
        </pc:spChg>
        <pc:picChg chg="add mod">
          <ac:chgData name="Myers, Matt (myers3jm)" userId="S::myers3jm@mail.uc.edu::d65a13e2-fa68-4183-a767-a555b2accccf" providerId="AD" clId="Web-{CD403767-0522-0D43-B3E0-6110A4CCD8B8}" dt="2024-10-15T01:06:54.642" v="23" actId="1076"/>
          <ac:picMkLst>
            <pc:docMk/>
            <pc:sldMk cId="0" sldId="263"/>
            <ac:picMk id="6" creationId="{BB2D46D5-E181-5763-72A3-05942AE9FBD7}"/>
          </ac:picMkLst>
        </pc:picChg>
      </pc:sldChg>
      <pc:sldChg chg="modSp mod modClrScheme chgLayout">
        <pc:chgData name="Myers, Matt (myers3jm)" userId="S::myers3jm@mail.uc.edu::d65a13e2-fa68-4183-a767-a555b2accccf" providerId="AD" clId="Web-{CD403767-0522-0D43-B3E0-6110A4CCD8B8}" dt="2024-10-15T01:01:40.302" v="12"/>
        <pc:sldMkLst>
          <pc:docMk/>
          <pc:sldMk cId="0" sldId="264"/>
        </pc:sldMkLst>
        <pc:spChg chg="mod ord">
          <ac:chgData name="Myers, Matt (myers3jm)" userId="S::myers3jm@mail.uc.edu::d65a13e2-fa68-4183-a767-a555b2accccf" providerId="AD" clId="Web-{CD403767-0522-0D43-B3E0-6110A4CCD8B8}" dt="2024-10-15T01:01:40.302" v="12"/>
          <ac:spMkLst>
            <pc:docMk/>
            <pc:sldMk cId="0" sldId="264"/>
            <ac:spMk id="2" creationId="{00000000-0000-0000-0000-000000000000}"/>
          </ac:spMkLst>
        </pc:spChg>
        <pc:spChg chg="mod ord">
          <ac:chgData name="Myers, Matt (myers3jm)" userId="S::myers3jm@mail.uc.edu::d65a13e2-fa68-4183-a767-a555b2accccf" providerId="AD" clId="Web-{CD403767-0522-0D43-B3E0-6110A4CCD8B8}" dt="2024-10-15T01:01:40.302" v="12"/>
          <ac:spMkLst>
            <pc:docMk/>
            <pc:sldMk cId="0" sldId="264"/>
            <ac:spMk id="3" creationId="{00000000-0000-0000-0000-000000000000}"/>
          </ac:spMkLst>
        </pc:spChg>
      </pc:sldChg>
      <pc:sldChg chg="del">
        <pc:chgData name="Myers, Matt (myers3jm)" userId="S::myers3jm@mail.uc.edu::d65a13e2-fa68-4183-a767-a555b2accccf" providerId="AD" clId="Web-{CD403767-0522-0D43-B3E0-6110A4CCD8B8}" dt="2024-10-15T01:11:37.701" v="61"/>
        <pc:sldMkLst>
          <pc:docMk/>
          <pc:sldMk cId="485944052" sldId="265"/>
        </pc:sldMkLst>
      </pc:sldChg>
      <pc:sldChg chg="addSp delSp modSp mod setBg">
        <pc:chgData name="Myers, Matt (myers3jm)" userId="S::myers3jm@mail.uc.edu::d65a13e2-fa68-4183-a767-a555b2accccf" providerId="AD" clId="Web-{CD403767-0522-0D43-B3E0-6110A4CCD8B8}" dt="2024-10-15T01:15:52.636" v="85" actId="20577"/>
        <pc:sldMkLst>
          <pc:docMk/>
          <pc:sldMk cId="3542038800" sldId="265"/>
        </pc:sldMkLst>
        <pc:spChg chg="mod">
          <ac:chgData name="Myers, Matt (myers3jm)" userId="S::myers3jm@mail.uc.edu::d65a13e2-fa68-4183-a767-a555b2accccf" providerId="AD" clId="Web-{CD403767-0522-0D43-B3E0-6110A4CCD8B8}" dt="2024-10-15T01:15:21.105" v="82" actId="1076"/>
          <ac:spMkLst>
            <pc:docMk/>
            <pc:sldMk cId="3542038800" sldId="265"/>
            <ac:spMk id="2" creationId="{00000000-0000-0000-0000-000000000000}"/>
          </ac:spMkLst>
        </pc:spChg>
        <pc:picChg chg="add mod ord">
          <ac:chgData name="Myers, Matt (myers3jm)" userId="S::myers3jm@mail.uc.edu::d65a13e2-fa68-4183-a767-a555b2accccf" providerId="AD" clId="Web-{CD403767-0522-0D43-B3E0-6110A4CCD8B8}" dt="2024-10-15T01:14:05.887" v="72" actId="1076"/>
          <ac:picMkLst>
            <pc:docMk/>
            <pc:sldMk cId="3542038800" sldId="265"/>
            <ac:picMk id="4" creationId="{9EA9D689-D9ED-6FBB-3290-C5707C6DA5B5}"/>
          </ac:picMkLst>
        </pc:picChg>
      </pc:sldChg>
      <pc:sldMasterChg chg="del delSldLayout">
        <pc:chgData name="Myers, Matt (myers3jm)" userId="S::myers3jm@mail.uc.edu::d65a13e2-fa68-4183-a767-a555b2accccf" providerId="AD" clId="Web-{CD403767-0522-0D43-B3E0-6110A4CCD8B8}" dt="2024-10-15T01:01:40.302" v="12"/>
        <pc:sldMasterMkLst>
          <pc:docMk/>
          <pc:sldMasterMk cId="2209977519" sldId="2147483648"/>
        </pc:sldMasterMkLst>
        <pc:sldLayoutChg chg="del">
          <pc:chgData name="Myers, Matt (myers3jm)" userId="S::myers3jm@mail.uc.edu::d65a13e2-fa68-4183-a767-a555b2accccf" providerId="AD" clId="Web-{CD403767-0522-0D43-B3E0-6110A4CCD8B8}" dt="2024-10-15T01:01:40.302" v="12"/>
          <pc:sldLayoutMkLst>
            <pc:docMk/>
            <pc:sldMasterMk cId="2209977519" sldId="2147483648"/>
            <pc:sldLayoutMk cId="3168075583" sldId="2147483649"/>
          </pc:sldLayoutMkLst>
        </pc:sldLayoutChg>
        <pc:sldLayoutChg chg="del">
          <pc:chgData name="Myers, Matt (myers3jm)" userId="S::myers3jm@mail.uc.edu::d65a13e2-fa68-4183-a767-a555b2accccf" providerId="AD" clId="Web-{CD403767-0522-0D43-B3E0-6110A4CCD8B8}" dt="2024-10-15T01:01:40.302" v="12"/>
          <pc:sldLayoutMkLst>
            <pc:docMk/>
            <pc:sldMasterMk cId="2209977519" sldId="2147483648"/>
            <pc:sldLayoutMk cId="2614314258" sldId="2147483650"/>
          </pc:sldLayoutMkLst>
        </pc:sldLayoutChg>
        <pc:sldLayoutChg chg="del">
          <pc:chgData name="Myers, Matt (myers3jm)" userId="S::myers3jm@mail.uc.edu::d65a13e2-fa68-4183-a767-a555b2accccf" providerId="AD" clId="Web-{CD403767-0522-0D43-B3E0-6110A4CCD8B8}" dt="2024-10-15T01:01:40.302" v="12"/>
          <pc:sldLayoutMkLst>
            <pc:docMk/>
            <pc:sldMasterMk cId="2209977519" sldId="2147483648"/>
            <pc:sldLayoutMk cId="960648375" sldId="2147483651"/>
          </pc:sldLayoutMkLst>
        </pc:sldLayoutChg>
        <pc:sldLayoutChg chg="del">
          <pc:chgData name="Myers, Matt (myers3jm)" userId="S::myers3jm@mail.uc.edu::d65a13e2-fa68-4183-a767-a555b2accccf" providerId="AD" clId="Web-{CD403767-0522-0D43-B3E0-6110A4CCD8B8}" dt="2024-10-15T01:01:40.302" v="12"/>
          <pc:sldLayoutMkLst>
            <pc:docMk/>
            <pc:sldMasterMk cId="2209977519" sldId="2147483648"/>
            <pc:sldLayoutMk cId="2782244947" sldId="2147483652"/>
          </pc:sldLayoutMkLst>
        </pc:sldLayoutChg>
        <pc:sldLayoutChg chg="del">
          <pc:chgData name="Myers, Matt (myers3jm)" userId="S::myers3jm@mail.uc.edu::d65a13e2-fa68-4183-a767-a555b2accccf" providerId="AD" clId="Web-{CD403767-0522-0D43-B3E0-6110A4CCD8B8}" dt="2024-10-15T01:01:40.302" v="12"/>
          <pc:sldLayoutMkLst>
            <pc:docMk/>
            <pc:sldMasterMk cId="2209977519" sldId="2147483648"/>
            <pc:sldLayoutMk cId="990158736" sldId="2147483653"/>
          </pc:sldLayoutMkLst>
        </pc:sldLayoutChg>
        <pc:sldLayoutChg chg="del">
          <pc:chgData name="Myers, Matt (myers3jm)" userId="S::myers3jm@mail.uc.edu::d65a13e2-fa68-4183-a767-a555b2accccf" providerId="AD" clId="Web-{CD403767-0522-0D43-B3E0-6110A4CCD8B8}" dt="2024-10-15T01:01:40.302" v="12"/>
          <pc:sldLayoutMkLst>
            <pc:docMk/>
            <pc:sldMasterMk cId="2209977519" sldId="2147483648"/>
            <pc:sldLayoutMk cId="727027711" sldId="2147483654"/>
          </pc:sldLayoutMkLst>
        </pc:sldLayoutChg>
        <pc:sldLayoutChg chg="del">
          <pc:chgData name="Myers, Matt (myers3jm)" userId="S::myers3jm@mail.uc.edu::d65a13e2-fa68-4183-a767-a555b2accccf" providerId="AD" clId="Web-{CD403767-0522-0D43-B3E0-6110A4CCD8B8}" dt="2024-10-15T01:01:40.302" v="12"/>
          <pc:sldLayoutMkLst>
            <pc:docMk/>
            <pc:sldMasterMk cId="2209977519" sldId="2147483648"/>
            <pc:sldLayoutMk cId="1212999818" sldId="2147483655"/>
          </pc:sldLayoutMkLst>
        </pc:sldLayoutChg>
        <pc:sldLayoutChg chg="del">
          <pc:chgData name="Myers, Matt (myers3jm)" userId="S::myers3jm@mail.uc.edu::d65a13e2-fa68-4183-a767-a555b2accccf" providerId="AD" clId="Web-{CD403767-0522-0D43-B3E0-6110A4CCD8B8}" dt="2024-10-15T01:01:40.302" v="12"/>
          <pc:sldLayoutMkLst>
            <pc:docMk/>
            <pc:sldMasterMk cId="2209977519" sldId="2147483648"/>
            <pc:sldLayoutMk cId="1840726560" sldId="2147483656"/>
          </pc:sldLayoutMkLst>
        </pc:sldLayoutChg>
        <pc:sldLayoutChg chg="del">
          <pc:chgData name="Myers, Matt (myers3jm)" userId="S::myers3jm@mail.uc.edu::d65a13e2-fa68-4183-a767-a555b2accccf" providerId="AD" clId="Web-{CD403767-0522-0D43-B3E0-6110A4CCD8B8}" dt="2024-10-15T01:01:40.302" v="12"/>
          <pc:sldLayoutMkLst>
            <pc:docMk/>
            <pc:sldMasterMk cId="2209977519" sldId="2147483648"/>
            <pc:sldLayoutMk cId="3889236939" sldId="2147483657"/>
          </pc:sldLayoutMkLst>
        </pc:sldLayoutChg>
        <pc:sldLayoutChg chg="del">
          <pc:chgData name="Myers, Matt (myers3jm)" userId="S::myers3jm@mail.uc.edu::d65a13e2-fa68-4183-a767-a555b2accccf" providerId="AD" clId="Web-{CD403767-0522-0D43-B3E0-6110A4CCD8B8}" dt="2024-10-15T01:01:40.302" v="12"/>
          <pc:sldLayoutMkLst>
            <pc:docMk/>
            <pc:sldMasterMk cId="2209977519" sldId="2147483648"/>
            <pc:sldLayoutMk cId="2910927964" sldId="2147483658"/>
          </pc:sldLayoutMkLst>
        </pc:sldLayoutChg>
        <pc:sldLayoutChg chg="del">
          <pc:chgData name="Myers, Matt (myers3jm)" userId="S::myers3jm@mail.uc.edu::d65a13e2-fa68-4183-a767-a555b2accccf" providerId="AD" clId="Web-{CD403767-0522-0D43-B3E0-6110A4CCD8B8}" dt="2024-10-15T01:01:40.302" v="12"/>
          <pc:sldLayoutMkLst>
            <pc:docMk/>
            <pc:sldMasterMk cId="2209977519" sldId="2147483648"/>
            <pc:sldLayoutMk cId="3612223792" sldId="2147483659"/>
          </pc:sldLayoutMkLst>
        </pc:sldLayoutChg>
      </pc:sldMasterChg>
      <pc:sldMasterChg chg="add addSldLayout modSldLayout">
        <pc:chgData name="Myers, Matt (myers3jm)" userId="S::myers3jm@mail.uc.edu::d65a13e2-fa68-4183-a767-a555b2accccf" providerId="AD" clId="Web-{CD403767-0522-0D43-B3E0-6110A4CCD8B8}" dt="2024-10-15T01:01:40.302" v="12"/>
        <pc:sldMasterMkLst>
          <pc:docMk/>
          <pc:sldMasterMk cId="584957558" sldId="2147483660"/>
        </pc:sldMasterMkLst>
        <pc:sldLayoutChg chg="add mod replId">
          <pc:chgData name="Myers, Matt (myers3jm)" userId="S::myers3jm@mail.uc.edu::d65a13e2-fa68-4183-a767-a555b2accccf" providerId="AD" clId="Web-{CD403767-0522-0D43-B3E0-6110A4CCD8B8}" dt="2024-10-15T01:01:40.302" v="12"/>
          <pc:sldLayoutMkLst>
            <pc:docMk/>
            <pc:sldMasterMk cId="584957558" sldId="2147483660"/>
            <pc:sldLayoutMk cId="3450961451" sldId="2147483661"/>
          </pc:sldLayoutMkLst>
        </pc:sldLayoutChg>
        <pc:sldLayoutChg chg="add mod replId">
          <pc:chgData name="Myers, Matt (myers3jm)" userId="S::myers3jm@mail.uc.edu::d65a13e2-fa68-4183-a767-a555b2accccf" providerId="AD" clId="Web-{CD403767-0522-0D43-B3E0-6110A4CCD8B8}" dt="2024-10-15T01:01:40.302" v="12"/>
          <pc:sldLayoutMkLst>
            <pc:docMk/>
            <pc:sldMasterMk cId="584957558" sldId="2147483660"/>
            <pc:sldLayoutMk cId="3411916546" sldId="2147483662"/>
          </pc:sldLayoutMkLst>
        </pc:sldLayoutChg>
        <pc:sldLayoutChg chg="add mod replId">
          <pc:chgData name="Myers, Matt (myers3jm)" userId="S::myers3jm@mail.uc.edu::d65a13e2-fa68-4183-a767-a555b2accccf" providerId="AD" clId="Web-{CD403767-0522-0D43-B3E0-6110A4CCD8B8}" dt="2024-10-15T01:01:40.302" v="12"/>
          <pc:sldLayoutMkLst>
            <pc:docMk/>
            <pc:sldMasterMk cId="584957558" sldId="2147483660"/>
            <pc:sldLayoutMk cId="3494753208" sldId="2147483663"/>
          </pc:sldLayoutMkLst>
        </pc:sldLayoutChg>
        <pc:sldLayoutChg chg="add mod replId">
          <pc:chgData name="Myers, Matt (myers3jm)" userId="S::myers3jm@mail.uc.edu::d65a13e2-fa68-4183-a767-a555b2accccf" providerId="AD" clId="Web-{CD403767-0522-0D43-B3E0-6110A4CCD8B8}" dt="2024-10-15T01:01:40.302" v="12"/>
          <pc:sldLayoutMkLst>
            <pc:docMk/>
            <pc:sldMasterMk cId="584957558" sldId="2147483660"/>
            <pc:sldLayoutMk cId="1271080810" sldId="2147483664"/>
          </pc:sldLayoutMkLst>
        </pc:sldLayoutChg>
        <pc:sldLayoutChg chg="add mod replId">
          <pc:chgData name="Myers, Matt (myers3jm)" userId="S::myers3jm@mail.uc.edu::d65a13e2-fa68-4183-a767-a555b2accccf" providerId="AD" clId="Web-{CD403767-0522-0D43-B3E0-6110A4CCD8B8}" dt="2024-10-15T01:01:40.302" v="12"/>
          <pc:sldLayoutMkLst>
            <pc:docMk/>
            <pc:sldMasterMk cId="584957558" sldId="2147483660"/>
            <pc:sldLayoutMk cId="121960615" sldId="2147483665"/>
          </pc:sldLayoutMkLst>
        </pc:sldLayoutChg>
        <pc:sldLayoutChg chg="add mod replId">
          <pc:chgData name="Myers, Matt (myers3jm)" userId="S::myers3jm@mail.uc.edu::d65a13e2-fa68-4183-a767-a555b2accccf" providerId="AD" clId="Web-{CD403767-0522-0D43-B3E0-6110A4CCD8B8}" dt="2024-10-15T01:01:40.302" v="12"/>
          <pc:sldLayoutMkLst>
            <pc:docMk/>
            <pc:sldMasterMk cId="584957558" sldId="2147483660"/>
            <pc:sldLayoutMk cId="3873689784" sldId="2147483666"/>
          </pc:sldLayoutMkLst>
        </pc:sldLayoutChg>
        <pc:sldLayoutChg chg="add mod replId">
          <pc:chgData name="Myers, Matt (myers3jm)" userId="S::myers3jm@mail.uc.edu::d65a13e2-fa68-4183-a767-a555b2accccf" providerId="AD" clId="Web-{CD403767-0522-0D43-B3E0-6110A4CCD8B8}" dt="2024-10-15T01:01:40.302" v="12"/>
          <pc:sldLayoutMkLst>
            <pc:docMk/>
            <pc:sldMasterMk cId="584957558" sldId="2147483660"/>
            <pc:sldLayoutMk cId="78852445" sldId="2147483667"/>
          </pc:sldLayoutMkLst>
        </pc:sldLayoutChg>
        <pc:sldLayoutChg chg="add mod replId">
          <pc:chgData name="Myers, Matt (myers3jm)" userId="S::myers3jm@mail.uc.edu::d65a13e2-fa68-4183-a767-a555b2accccf" providerId="AD" clId="Web-{CD403767-0522-0D43-B3E0-6110A4CCD8B8}" dt="2024-10-15T01:01:40.302" v="12"/>
          <pc:sldLayoutMkLst>
            <pc:docMk/>
            <pc:sldMasterMk cId="584957558" sldId="2147483660"/>
            <pc:sldLayoutMk cId="2064960266" sldId="2147483668"/>
          </pc:sldLayoutMkLst>
        </pc:sldLayoutChg>
        <pc:sldLayoutChg chg="add mod replId">
          <pc:chgData name="Myers, Matt (myers3jm)" userId="S::myers3jm@mail.uc.edu::d65a13e2-fa68-4183-a767-a555b2accccf" providerId="AD" clId="Web-{CD403767-0522-0D43-B3E0-6110A4CCD8B8}" dt="2024-10-15T01:01:40.302" v="12"/>
          <pc:sldLayoutMkLst>
            <pc:docMk/>
            <pc:sldMasterMk cId="584957558" sldId="2147483660"/>
            <pc:sldLayoutMk cId="1448048424" sldId="2147483669"/>
          </pc:sldLayoutMkLst>
        </pc:sldLayoutChg>
        <pc:sldLayoutChg chg="add mod replId">
          <pc:chgData name="Myers, Matt (myers3jm)" userId="S::myers3jm@mail.uc.edu::d65a13e2-fa68-4183-a767-a555b2accccf" providerId="AD" clId="Web-{CD403767-0522-0D43-B3E0-6110A4CCD8B8}" dt="2024-10-15T01:01:40.302" v="12"/>
          <pc:sldLayoutMkLst>
            <pc:docMk/>
            <pc:sldMasterMk cId="584957558" sldId="2147483660"/>
            <pc:sldLayoutMk cId="784891452" sldId="2147483670"/>
          </pc:sldLayoutMkLst>
        </pc:sldLayoutChg>
        <pc:sldLayoutChg chg="add mod replId">
          <pc:chgData name="Myers, Matt (myers3jm)" userId="S::myers3jm@mail.uc.edu::d65a13e2-fa68-4183-a767-a555b2accccf" providerId="AD" clId="Web-{CD403767-0522-0D43-B3E0-6110A4CCD8B8}" dt="2024-10-15T01:01:40.302" v="12"/>
          <pc:sldLayoutMkLst>
            <pc:docMk/>
            <pc:sldMasterMk cId="584957558" sldId="2147483660"/>
            <pc:sldLayoutMk cId="3698583576" sldId="2147483671"/>
          </pc:sldLayoutMkLst>
        </pc:sldLayoutChg>
        <pc:sldLayoutChg chg="add mod replId">
          <pc:chgData name="Myers, Matt (myers3jm)" userId="S::myers3jm@mail.uc.edu::d65a13e2-fa68-4183-a767-a555b2accccf" providerId="AD" clId="Web-{CD403767-0522-0D43-B3E0-6110A4CCD8B8}" dt="2024-10-15T01:01:40.302" v="12"/>
          <pc:sldLayoutMkLst>
            <pc:docMk/>
            <pc:sldMasterMk cId="584957558" sldId="2147483660"/>
            <pc:sldLayoutMk cId="1624447750" sldId="2147483672"/>
          </pc:sldLayoutMkLst>
        </pc:sldLayoutChg>
        <pc:sldLayoutChg chg="add mod replId">
          <pc:chgData name="Myers, Matt (myers3jm)" userId="S::myers3jm@mail.uc.edu::d65a13e2-fa68-4183-a767-a555b2accccf" providerId="AD" clId="Web-{CD403767-0522-0D43-B3E0-6110A4CCD8B8}" dt="2024-10-15T01:01:40.302" v="12"/>
          <pc:sldLayoutMkLst>
            <pc:docMk/>
            <pc:sldMasterMk cId="584957558" sldId="2147483660"/>
            <pc:sldLayoutMk cId="1353371675" sldId="2147483673"/>
          </pc:sldLayoutMkLst>
        </pc:sldLayoutChg>
        <pc:sldLayoutChg chg="add mod replId">
          <pc:chgData name="Myers, Matt (myers3jm)" userId="S::myers3jm@mail.uc.edu::d65a13e2-fa68-4183-a767-a555b2accccf" providerId="AD" clId="Web-{CD403767-0522-0D43-B3E0-6110A4CCD8B8}" dt="2024-10-15T01:01:40.302" v="12"/>
          <pc:sldLayoutMkLst>
            <pc:docMk/>
            <pc:sldMasterMk cId="584957558" sldId="2147483660"/>
            <pc:sldLayoutMk cId="2107356399" sldId="2147483674"/>
          </pc:sldLayoutMkLst>
        </pc:sldLayoutChg>
        <pc:sldLayoutChg chg="add mod replId">
          <pc:chgData name="Myers, Matt (myers3jm)" userId="S::myers3jm@mail.uc.edu::d65a13e2-fa68-4183-a767-a555b2accccf" providerId="AD" clId="Web-{CD403767-0522-0D43-B3E0-6110A4CCD8B8}" dt="2024-10-15T01:01:40.302" v="12"/>
          <pc:sldLayoutMkLst>
            <pc:docMk/>
            <pc:sldMasterMk cId="584957558" sldId="2147483660"/>
            <pc:sldLayoutMk cId="3889305345" sldId="2147483675"/>
          </pc:sldLayoutMkLst>
        </pc:sldLayoutChg>
        <pc:sldLayoutChg chg="add mod replId">
          <pc:chgData name="Myers, Matt (myers3jm)" userId="S::myers3jm@mail.uc.edu::d65a13e2-fa68-4183-a767-a555b2accccf" providerId="AD" clId="Web-{CD403767-0522-0D43-B3E0-6110A4CCD8B8}" dt="2024-10-15T01:01:40.302" v="12"/>
          <pc:sldLayoutMkLst>
            <pc:docMk/>
            <pc:sldMasterMk cId="584957558" sldId="2147483660"/>
            <pc:sldLayoutMk cId="1442869805" sldId="2147483676"/>
          </pc:sldLayoutMkLst>
        </pc:sldLayoutChg>
        <pc:sldLayoutChg chg="add mod replId">
          <pc:chgData name="Myers, Matt (myers3jm)" userId="S::myers3jm@mail.uc.edu::d65a13e2-fa68-4183-a767-a555b2accccf" providerId="AD" clId="Web-{CD403767-0522-0D43-B3E0-6110A4CCD8B8}" dt="2024-10-15T01:01:40.302" v="12"/>
          <pc:sldLayoutMkLst>
            <pc:docMk/>
            <pc:sldMasterMk cId="584957558" sldId="2147483660"/>
            <pc:sldLayoutMk cId="3846897400" sldId="2147483677"/>
          </pc:sldLayoutMkLst>
        </pc:sldLayoutChg>
      </pc:sldMasterChg>
    </pc:docChg>
  </pc:docChgLst>
  <pc:docChgLst>
    <pc:chgData name="Guest User" userId="S::urn:spo:anon#edcc2258eff9190eb49b5b2785b36f34ee1c9aa61a71fe089b37cf7f6b603d62::" providerId="AD" clId="Web-{CF647337-132C-6934-F1D3-FAC684CD5F2A}"/>
    <pc:docChg chg="modSld">
      <pc:chgData name="Guest User" userId="S::urn:spo:anon#edcc2258eff9190eb49b5b2785b36f34ee1c9aa61a71fe089b37cf7f6b603d62::" providerId="AD" clId="Web-{CF647337-132C-6934-F1D3-FAC684CD5F2A}" dt="2024-10-21T23:21:23.906" v="49" actId="20577"/>
      <pc:docMkLst>
        <pc:docMk/>
      </pc:docMkLst>
      <pc:sldChg chg="modSp">
        <pc:chgData name="Guest User" userId="S::urn:spo:anon#edcc2258eff9190eb49b5b2785b36f34ee1c9aa61a71fe089b37cf7f6b603d62::" providerId="AD" clId="Web-{CF647337-132C-6934-F1D3-FAC684CD5F2A}" dt="2024-10-21T23:21:23.906" v="49" actId="20577"/>
        <pc:sldMkLst>
          <pc:docMk/>
          <pc:sldMk cId="0" sldId="258"/>
        </pc:sldMkLst>
        <pc:spChg chg="mod">
          <ac:chgData name="Guest User" userId="S::urn:spo:anon#edcc2258eff9190eb49b5b2785b36f34ee1c9aa61a71fe089b37cf7f6b603d62::" providerId="AD" clId="Web-{CF647337-132C-6934-F1D3-FAC684CD5F2A}" dt="2024-10-21T23:21:23.906" v="49" actId="20577"/>
          <ac:spMkLst>
            <pc:docMk/>
            <pc:sldMk cId="0" sldId="258"/>
            <ac:spMk id="3" creationId="{00000000-0000-0000-0000-000000000000}"/>
          </ac:spMkLst>
        </pc:spChg>
      </pc:sldChg>
    </pc:docChg>
  </pc:docChgLst>
  <pc:docChgLst>
    <pc:chgData name="Al Kiyumi, Al Maamar Ahmed Salim (alkiyuam)" userId="S::alkiyuam@mail.uc.edu::a1d51848-73cb-4e43-8321-c8ee7401d782" providerId="AD" clId="Web-{6CA5AF2D-75D5-D3C0-ADDE-ECFCC3742EA1}"/>
    <pc:docChg chg="modSld">
      <pc:chgData name="Al Kiyumi, Al Maamar Ahmed Salim (alkiyuam)" userId="S::alkiyuam@mail.uc.edu::a1d51848-73cb-4e43-8321-c8ee7401d782" providerId="AD" clId="Web-{6CA5AF2D-75D5-D3C0-ADDE-ECFCC3742EA1}" dt="2025-02-09T21:08:39.995" v="4" actId="20577"/>
      <pc:docMkLst>
        <pc:docMk/>
      </pc:docMkLst>
      <pc:sldChg chg="modSp">
        <pc:chgData name="Al Kiyumi, Al Maamar Ahmed Salim (alkiyuam)" userId="S::alkiyuam@mail.uc.edu::a1d51848-73cb-4e43-8321-c8ee7401d782" providerId="AD" clId="Web-{6CA5AF2D-75D5-D3C0-ADDE-ECFCC3742EA1}" dt="2025-02-09T21:07:56.136" v="2" actId="20577"/>
        <pc:sldMkLst>
          <pc:docMk/>
          <pc:sldMk cId="0" sldId="258"/>
        </pc:sldMkLst>
        <pc:spChg chg="mod">
          <ac:chgData name="Al Kiyumi, Al Maamar Ahmed Salim (alkiyuam)" userId="S::alkiyuam@mail.uc.edu::a1d51848-73cb-4e43-8321-c8ee7401d782" providerId="AD" clId="Web-{6CA5AF2D-75D5-D3C0-ADDE-ECFCC3742EA1}" dt="2025-02-09T21:07:56.136" v="2" actId="20577"/>
          <ac:spMkLst>
            <pc:docMk/>
            <pc:sldMk cId="0" sldId="258"/>
            <ac:spMk id="2" creationId="{00000000-0000-0000-0000-000000000000}"/>
          </ac:spMkLst>
        </pc:spChg>
      </pc:sldChg>
      <pc:sldChg chg="modSp">
        <pc:chgData name="Al Kiyumi, Al Maamar Ahmed Salim (alkiyuam)" userId="S::alkiyuam@mail.uc.edu::a1d51848-73cb-4e43-8321-c8ee7401d782" providerId="AD" clId="Web-{6CA5AF2D-75D5-D3C0-ADDE-ECFCC3742EA1}" dt="2025-02-09T21:08:39.995" v="4" actId="20577"/>
        <pc:sldMkLst>
          <pc:docMk/>
          <pc:sldMk cId="3542038800" sldId="265"/>
        </pc:sldMkLst>
        <pc:spChg chg="mod">
          <ac:chgData name="Al Kiyumi, Al Maamar Ahmed Salim (alkiyuam)" userId="S::alkiyuam@mail.uc.edu::a1d51848-73cb-4e43-8321-c8ee7401d782" providerId="AD" clId="Web-{6CA5AF2D-75D5-D3C0-ADDE-ECFCC3742EA1}" dt="2025-02-09T21:08:39.995" v="4" actId="20577"/>
          <ac:spMkLst>
            <pc:docMk/>
            <pc:sldMk cId="3542038800" sldId="265"/>
            <ac:spMk id="2" creationId="{00000000-0000-0000-0000-000000000000}"/>
          </ac:spMkLst>
        </pc:spChg>
      </pc:sldChg>
    </pc:docChg>
  </pc:docChgLst>
  <pc:docChgLst>
    <pc:chgData name="Al Kiyumi, Al Maamar Ahmed Salim (alkiyuam)" userId="S::alkiyuam@mail.uc.edu::a1d51848-73cb-4e43-8321-c8ee7401d782" providerId="AD" clId="Web-{6CB5CB67-BD77-0CE1-5984-DC43FF5CA70B}"/>
    <pc:docChg chg="addSld delSld modSld">
      <pc:chgData name="Al Kiyumi, Al Maamar Ahmed Salim (alkiyuam)" userId="S::alkiyuam@mail.uc.edu::a1d51848-73cb-4e43-8321-c8ee7401d782" providerId="AD" clId="Web-{6CB5CB67-BD77-0CE1-5984-DC43FF5CA70B}" dt="2024-10-15T01:16:59.822" v="222" actId="1076"/>
      <pc:docMkLst>
        <pc:docMk/>
      </pc:docMkLst>
      <pc:sldChg chg="modSp">
        <pc:chgData name="Al Kiyumi, Al Maamar Ahmed Salim (alkiyuam)" userId="S::alkiyuam@mail.uc.edu::a1d51848-73cb-4e43-8321-c8ee7401d782" providerId="AD" clId="Web-{6CB5CB67-BD77-0CE1-5984-DC43FF5CA70B}" dt="2024-10-15T01:14:11.488" v="216" actId="20577"/>
        <pc:sldMkLst>
          <pc:docMk/>
          <pc:sldMk cId="0" sldId="257"/>
        </pc:sldMkLst>
        <pc:spChg chg="mod">
          <ac:chgData name="Al Kiyumi, Al Maamar Ahmed Salim (alkiyuam)" userId="S::alkiyuam@mail.uc.edu::a1d51848-73cb-4e43-8321-c8ee7401d782" providerId="AD" clId="Web-{6CB5CB67-BD77-0CE1-5984-DC43FF5CA70B}" dt="2024-10-15T01:14:11.488" v="216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Al Kiyumi, Al Maamar Ahmed Salim (alkiyuam)" userId="S::alkiyuam@mail.uc.edu::a1d51848-73cb-4e43-8321-c8ee7401d782" providerId="AD" clId="Web-{6CB5CB67-BD77-0CE1-5984-DC43FF5CA70B}" dt="2024-10-15T01:12:16.125" v="199" actId="20577"/>
        <pc:sldMkLst>
          <pc:docMk/>
          <pc:sldMk cId="0" sldId="258"/>
        </pc:sldMkLst>
        <pc:spChg chg="mod">
          <ac:chgData name="Al Kiyumi, Al Maamar Ahmed Salim (alkiyuam)" userId="S::alkiyuam@mail.uc.edu::a1d51848-73cb-4e43-8321-c8ee7401d782" providerId="AD" clId="Web-{6CB5CB67-BD77-0CE1-5984-DC43FF5CA70B}" dt="2024-10-15T01:12:16.125" v="199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Al Kiyumi, Al Maamar Ahmed Salim (alkiyuam)" userId="S::alkiyuam@mail.uc.edu::a1d51848-73cb-4e43-8321-c8ee7401d782" providerId="AD" clId="Web-{6CB5CB67-BD77-0CE1-5984-DC43FF5CA70B}" dt="2024-10-15T01:12:10.062" v="198" actId="20577"/>
        <pc:sldMkLst>
          <pc:docMk/>
          <pc:sldMk cId="0" sldId="259"/>
        </pc:sldMkLst>
      </pc:sldChg>
      <pc:sldChg chg="modSp">
        <pc:chgData name="Al Kiyumi, Al Maamar Ahmed Salim (alkiyuam)" userId="S::alkiyuam@mail.uc.edu::a1d51848-73cb-4e43-8321-c8ee7401d782" providerId="AD" clId="Web-{6CB5CB67-BD77-0CE1-5984-DC43FF5CA70B}" dt="2024-10-15T01:00:15.928" v="71" actId="20577"/>
        <pc:sldMkLst>
          <pc:docMk/>
          <pc:sldMk cId="0" sldId="260"/>
        </pc:sldMkLst>
        <pc:spChg chg="mod">
          <ac:chgData name="Al Kiyumi, Al Maamar Ahmed Salim (alkiyuam)" userId="S::alkiyuam@mail.uc.edu::a1d51848-73cb-4e43-8321-c8ee7401d782" providerId="AD" clId="Web-{6CB5CB67-BD77-0CE1-5984-DC43FF5CA70B}" dt="2024-10-15T01:00:15.928" v="71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Al Kiyumi, Al Maamar Ahmed Salim (alkiyuam)" userId="S::alkiyuam@mail.uc.edu::a1d51848-73cb-4e43-8321-c8ee7401d782" providerId="AD" clId="Web-{6CB5CB67-BD77-0CE1-5984-DC43FF5CA70B}" dt="2024-10-15T01:12:35.250" v="200" actId="20577"/>
        <pc:sldMkLst>
          <pc:docMk/>
          <pc:sldMk cId="0" sldId="261"/>
        </pc:sldMkLst>
        <pc:spChg chg="mod">
          <ac:chgData name="Al Kiyumi, Al Maamar Ahmed Salim (alkiyuam)" userId="S::alkiyuam@mail.uc.edu::a1d51848-73cb-4e43-8321-c8ee7401d782" providerId="AD" clId="Web-{6CB5CB67-BD77-0CE1-5984-DC43FF5CA70B}" dt="2024-10-15T01:12:35.250" v="200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Al Kiyumi, Al Maamar Ahmed Salim (alkiyuam)" userId="S::alkiyuam@mail.uc.edu::a1d51848-73cb-4e43-8321-c8ee7401d782" providerId="AD" clId="Web-{6CB5CB67-BD77-0CE1-5984-DC43FF5CA70B}" dt="2024-10-15T01:12:38.922" v="201" actId="20577"/>
        <pc:sldMkLst>
          <pc:docMk/>
          <pc:sldMk cId="0" sldId="262"/>
        </pc:sldMkLst>
        <pc:spChg chg="mod">
          <ac:chgData name="Al Kiyumi, Al Maamar Ahmed Salim (alkiyuam)" userId="S::alkiyuam@mail.uc.edu::a1d51848-73cb-4e43-8321-c8ee7401d782" providerId="AD" clId="Web-{6CB5CB67-BD77-0CE1-5984-DC43FF5CA70B}" dt="2024-10-15T01:12:38.922" v="201" actId="20577"/>
          <ac:spMkLst>
            <pc:docMk/>
            <pc:sldMk cId="0" sldId="262"/>
            <ac:spMk id="3" creationId="{00000000-0000-0000-0000-000000000000}"/>
          </ac:spMkLst>
        </pc:spChg>
      </pc:sldChg>
      <pc:sldChg chg="delSp modSp">
        <pc:chgData name="Al Kiyumi, Al Maamar Ahmed Salim (alkiyuam)" userId="S::alkiyuam@mail.uc.edu::a1d51848-73cb-4e43-8321-c8ee7401d782" providerId="AD" clId="Web-{6CB5CB67-BD77-0CE1-5984-DC43FF5CA70B}" dt="2024-10-15T01:13:22.799" v="208" actId="1076"/>
        <pc:sldMkLst>
          <pc:docMk/>
          <pc:sldMk cId="0" sldId="263"/>
        </pc:sldMkLst>
        <pc:picChg chg="mod">
          <ac:chgData name="Al Kiyumi, Al Maamar Ahmed Salim (alkiyuam)" userId="S::alkiyuam@mail.uc.edu::a1d51848-73cb-4e43-8321-c8ee7401d782" providerId="AD" clId="Web-{6CB5CB67-BD77-0CE1-5984-DC43FF5CA70B}" dt="2024-10-15T01:13:22.799" v="208" actId="1076"/>
          <ac:picMkLst>
            <pc:docMk/>
            <pc:sldMk cId="0" sldId="263"/>
            <ac:picMk id="6" creationId="{BB2D46D5-E181-5763-72A3-05942AE9FBD7}"/>
          </ac:picMkLst>
        </pc:picChg>
      </pc:sldChg>
      <pc:sldChg chg="modSp">
        <pc:chgData name="Al Kiyumi, Al Maamar Ahmed Salim (alkiyuam)" userId="S::alkiyuam@mail.uc.edu::a1d51848-73cb-4e43-8321-c8ee7401d782" providerId="AD" clId="Web-{6CB5CB67-BD77-0CE1-5984-DC43FF5CA70B}" dt="2024-10-15T01:13:29.158" v="210" actId="20577"/>
        <pc:sldMkLst>
          <pc:docMk/>
          <pc:sldMk cId="0" sldId="264"/>
        </pc:sldMkLst>
        <pc:spChg chg="mod">
          <ac:chgData name="Al Kiyumi, Al Maamar Ahmed Salim (alkiyuam)" userId="S::alkiyuam@mail.uc.edu::a1d51848-73cb-4e43-8321-c8ee7401d782" providerId="AD" clId="Web-{6CB5CB67-BD77-0CE1-5984-DC43FF5CA70B}" dt="2024-10-15T01:13:29.158" v="210" actId="20577"/>
          <ac:spMkLst>
            <pc:docMk/>
            <pc:sldMk cId="0" sldId="264"/>
            <ac:spMk id="3" creationId="{00000000-0000-0000-0000-000000000000}"/>
          </ac:spMkLst>
        </pc:spChg>
      </pc:sldChg>
      <pc:sldChg chg="modSp add replId">
        <pc:chgData name="Al Kiyumi, Al Maamar Ahmed Salim (alkiyuam)" userId="S::alkiyuam@mail.uc.edu::a1d51848-73cb-4e43-8321-c8ee7401d782" providerId="AD" clId="Web-{6CB5CB67-BD77-0CE1-5984-DC43FF5CA70B}" dt="2024-10-15T01:05:50.189" v="153" actId="20577"/>
        <pc:sldMkLst>
          <pc:docMk/>
          <pc:sldMk cId="485944052" sldId="265"/>
        </pc:sldMkLst>
      </pc:sldChg>
      <pc:sldChg chg="add del replId">
        <pc:chgData name="Al Kiyumi, Al Maamar Ahmed Salim (alkiyuam)" userId="S::alkiyuam@mail.uc.edu::a1d51848-73cb-4e43-8321-c8ee7401d782" providerId="AD" clId="Web-{6CB5CB67-BD77-0CE1-5984-DC43FF5CA70B}" dt="2024-10-15T01:04:12.389" v="75"/>
        <pc:sldMkLst>
          <pc:docMk/>
          <pc:sldMk cId="1974144178" sldId="265"/>
        </pc:sldMkLst>
      </pc:sldChg>
      <pc:sldChg chg="addSp delSp modSp add replId">
        <pc:chgData name="Al Kiyumi, Al Maamar Ahmed Salim (alkiyuam)" userId="S::alkiyuam@mail.uc.edu::a1d51848-73cb-4e43-8321-c8ee7401d782" providerId="AD" clId="Web-{6CB5CB67-BD77-0CE1-5984-DC43FF5CA70B}" dt="2024-10-15T01:16:59.822" v="222" actId="1076"/>
        <pc:sldMkLst>
          <pc:docMk/>
          <pc:sldMk cId="3542038800" sldId="265"/>
        </pc:sldMkLst>
        <pc:spChg chg="add mod">
          <ac:chgData name="Al Kiyumi, Al Maamar Ahmed Salim (alkiyuam)" userId="S::alkiyuam@mail.uc.edu::a1d51848-73cb-4e43-8321-c8ee7401d782" providerId="AD" clId="Web-{6CB5CB67-BD77-0CE1-5984-DC43FF5CA70B}" dt="2024-10-15T01:16:59.822" v="222" actId="1076"/>
          <ac:spMkLst>
            <pc:docMk/>
            <pc:sldMk cId="3542038800" sldId="265"/>
            <ac:spMk id="7" creationId="{1F9629DE-ED0F-616B-9306-52B5A043913F}"/>
          </ac:spMkLst>
        </pc:spChg>
      </pc:sldChg>
    </pc:docChg>
  </pc:docChgLst>
  <pc:docChgLst>
    <pc:chgData name="Yang, Jason (yang2j7)" userId="5c18edaf-ddfd-47a0-8d7e-0ad200b689b4" providerId="ADAL" clId="{8D47824E-298D-4F5F-B853-214B9912744A}"/>
    <pc:docChg chg="modSld">
      <pc:chgData name="Yang, Jason (yang2j7)" userId="5c18edaf-ddfd-47a0-8d7e-0ad200b689b4" providerId="ADAL" clId="{8D47824E-298D-4F5F-B853-214B9912744A}" dt="2024-10-15T00:49:28.907" v="32" actId="20577"/>
      <pc:docMkLst>
        <pc:docMk/>
      </pc:docMkLst>
      <pc:sldChg chg="modSp mod">
        <pc:chgData name="Yang, Jason (yang2j7)" userId="5c18edaf-ddfd-47a0-8d7e-0ad200b689b4" providerId="ADAL" clId="{8D47824E-298D-4F5F-B853-214B9912744A}" dt="2024-10-15T00:49:28.907" v="32" actId="20577"/>
        <pc:sldMkLst>
          <pc:docMk/>
          <pc:sldMk cId="0" sldId="257"/>
        </pc:sldMkLst>
        <pc:spChg chg="mod">
          <ac:chgData name="Yang, Jason (yang2j7)" userId="5c18edaf-ddfd-47a0-8d7e-0ad200b689b4" providerId="ADAL" clId="{8D47824E-298D-4F5F-B853-214B9912744A}" dt="2024-10-15T00:49:28.907" v="32" actId="20577"/>
          <ac:spMkLst>
            <pc:docMk/>
            <pc:sldMk cId="0" sldId="25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45096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9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583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47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71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56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05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69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9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1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5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8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68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6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4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5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ang2j7@mail.uc.edu" TargetMode="External"/><Relationship Id="rId2" Type="http://schemas.openxmlformats.org/officeDocument/2006/relationships/hyperlink" Target="mailto:alkiyuam@mail.uc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hunter.matthew@midea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E-commerce Product and Review Scraper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Purpose and Goals: To develop an efficient web scraper for e-commerce data collection and analysis.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62149-9077-82D8-B768-FCF88852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Challenges Overcome:</a:t>
            </a:r>
          </a:p>
          <a:p>
            <a:r>
              <a:rPr lang="en-US" dirty="0"/>
              <a:t>Dynamic Content Handling: Using headless browsing and rotating proxies to bypass anti-scraping mechanisms.</a:t>
            </a:r>
          </a:p>
          <a:p>
            <a:r>
              <a:rPr lang="en-US" dirty="0"/>
              <a:t>Data Storage Costs: Optimizing API calls and compression techniques to manage storage under budget.</a:t>
            </a:r>
          </a:p>
          <a:p>
            <a:r>
              <a:rPr lang="en-US" dirty="0"/>
              <a:t>UI Complexity: Balancing simplicity for business users while maintaining flexibility for developers.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Solutions Implemented:</a:t>
            </a:r>
          </a:p>
          <a:p>
            <a:r>
              <a:rPr lang="en-US" dirty="0"/>
              <a:t>Developed an intuitive UI with pre-configured scraping templates.</a:t>
            </a:r>
          </a:p>
          <a:p>
            <a:r>
              <a:rPr lang="en-US" dirty="0"/>
              <a:t>Optimized AWS </a:t>
            </a:r>
            <a:r>
              <a:rPr lang="en-US" dirty="0" err="1"/>
              <a:t>QuickSight</a:t>
            </a:r>
            <a:r>
              <a:rPr lang="en-US" dirty="0"/>
              <a:t> dashboard for real-time analytics.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Group Members &amp; Contact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  <a:defRPr b="1"/>
            </a:pPr>
            <a:r>
              <a:rPr lang="en-US"/>
              <a:t>Group Members:</a:t>
            </a:r>
            <a:endParaRPr lang="en-US">
              <a:ea typeface="Calibri"/>
              <a:cs typeface="Calibri"/>
            </a:endParaRPr>
          </a:p>
          <a:p>
            <a:r>
              <a:rPr lang="en-US" err="1"/>
              <a:t>Almaamar</a:t>
            </a:r>
            <a:r>
              <a:rPr lang="en-US"/>
              <a:t> </a:t>
            </a:r>
            <a:r>
              <a:rPr lang="en-US" err="1"/>
              <a:t>Alkiyumi</a:t>
            </a:r>
            <a:r>
              <a:rPr lang="en-US"/>
              <a:t> – </a:t>
            </a:r>
            <a:r>
              <a:rPr lang="en-US">
                <a:hlinkClick r:id="rId2"/>
              </a:rPr>
              <a:t>alkiyuam@mail.uc.edu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Jason Yang –  </a:t>
            </a:r>
            <a:r>
              <a:rPr lang="en-US">
                <a:hlinkClick r:id="rId3"/>
              </a:rPr>
              <a:t>yang2j7@mail.uc.edu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Matt Myers –  </a:t>
            </a:r>
            <a:r>
              <a:rPr lang="en-US">
                <a:hlinkClick r:id="rId3"/>
              </a:rPr>
              <a:t>myers3jm@mail.uc.edu</a:t>
            </a: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/>
              <a:t>Advisor: </a:t>
            </a:r>
            <a:endParaRPr lang="en-US" b="1">
              <a:ea typeface="Calibri"/>
              <a:cs typeface="Calibri"/>
            </a:endParaRPr>
          </a:p>
          <a:p>
            <a:r>
              <a:rPr lang="en-US"/>
              <a:t>Matt Hunter – </a:t>
            </a:r>
            <a:r>
              <a:rPr lang="en-US">
                <a:hlinkClick r:id="rId4"/>
              </a:rPr>
              <a:t>hunter.matthew@midea.com</a:t>
            </a: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</a:t>
            </a:r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Goals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Our project aims to develop an advanced web scraping tool that efficiently collects and analyzes e-commerce product reviews.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Key Objectives:</a:t>
            </a:r>
          </a:p>
          <a:p>
            <a:endParaRPr lang="en-US" dirty="0"/>
          </a:p>
          <a:p>
            <a:r>
              <a:rPr lang="en-US" dirty="0"/>
              <a:t>Allow users to extract targeted product review data instead of scraping entire websites.</a:t>
            </a:r>
          </a:p>
          <a:p>
            <a:r>
              <a:rPr lang="en-US" dirty="0"/>
              <a:t>Develop a user-friendly UI for business.</a:t>
            </a:r>
          </a:p>
          <a:p>
            <a:r>
              <a:rPr lang="en-US" dirty="0"/>
              <a:t>Store and process large-scale data using cloud solutions like AWS S3 and </a:t>
            </a:r>
            <a:r>
              <a:rPr lang="en-US" dirty="0" err="1"/>
              <a:t>QuickSight</a:t>
            </a:r>
            <a:r>
              <a:rPr lang="en-US" dirty="0"/>
              <a:t>.</a:t>
            </a:r>
          </a:p>
          <a:p>
            <a:r>
              <a:rPr lang="en-US" dirty="0"/>
              <a:t>Ensure ethical and legal compliance in data collection.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Intellectual Merits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1EAF9-7009-A07A-3AEE-AA44E2843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This project incorporates several innovative technical aspects:</a:t>
            </a:r>
          </a:p>
          <a:p>
            <a:r>
              <a:rPr lang="en-US" dirty="0"/>
              <a:t>Advanced Web Scraping Techniques: Using Selenium, Scraping Bee, and </a:t>
            </a:r>
            <a:r>
              <a:rPr lang="en-US" dirty="0" err="1"/>
              <a:t>BeautifulSoup</a:t>
            </a:r>
            <a:r>
              <a:rPr lang="en-US" dirty="0"/>
              <a:t> to efficiently extract data while handling anti-scraping mechanisms.</a:t>
            </a:r>
          </a:p>
          <a:p>
            <a:r>
              <a:rPr lang="en-US" dirty="0"/>
              <a:t>Cloud Integration: Storing data in AWS S3 and leveraging AWS </a:t>
            </a:r>
            <a:r>
              <a:rPr lang="en-US" dirty="0" err="1"/>
              <a:t>QuickSight</a:t>
            </a:r>
            <a:r>
              <a:rPr lang="en-US" dirty="0"/>
              <a:t> for real-time analytics.</a:t>
            </a:r>
          </a:p>
          <a:p>
            <a:r>
              <a:rPr lang="en-US" dirty="0"/>
              <a:t>User-Friendly Interfaces: A simple UI for non-technical users.</a:t>
            </a:r>
          </a:p>
          <a:p>
            <a:r>
              <a:rPr lang="en-US" dirty="0"/>
              <a:t>Optimization &amp; Cost Efficiency: Reducing API usage and optimizing requests to stay within the $200/month budget.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Broader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A4442-E2BA-D33C-0CCB-1358283FC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Our project has significant societal and business benefits:</a:t>
            </a:r>
          </a:p>
          <a:p>
            <a:r>
              <a:rPr lang="en-US" dirty="0"/>
              <a:t>Improving eCommerce: Providing a cost-effective tool for market analysis and competitive pricing strategies.</a:t>
            </a:r>
          </a:p>
          <a:p>
            <a:r>
              <a:rPr lang="en-US" dirty="0"/>
              <a:t>Improving Consumer Insights: Enabling better understanding of customer reviews and product trends.</a:t>
            </a:r>
          </a:p>
          <a:p>
            <a:r>
              <a:rPr lang="en-US" dirty="0"/>
              <a:t>Promoting Ethical Data Usage: Ensuring compliance with legal standards while making web scraping more accessible.</a:t>
            </a:r>
          </a:p>
          <a:p>
            <a:r>
              <a:rPr lang="en-US" dirty="0"/>
              <a:t>Reducing Data Processing Time: Automating data collection to replace manual research efforts.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685800"/>
            <a:ext cx="1924934" cy="5538019"/>
          </a:xfrm>
        </p:spPr>
        <p:txBody>
          <a:bodyPr>
            <a:normAutofit/>
          </a:bodyPr>
          <a:lstStyle/>
          <a:p>
            <a:r>
              <a:rPr lang="en-US" sz="2200"/>
              <a:t>Design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4F3F7-3839-A7C0-BA97-301CCC4D9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6195" y="612057"/>
            <a:ext cx="5364456" cy="375346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System Overview: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User Inputs URL → Web Scraper Fetches Data → Processes and Structures Data → Stores Data in AWS → Analyzes in </a:t>
            </a:r>
            <a:r>
              <a:rPr lang="en-US" sz="2000" dirty="0" err="1"/>
              <a:t>QuickSight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Scraper interacts with e-commerce websites, handling pagination and filtering options.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Users can customize queries via a simple UI.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Design Diagram: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F92671-51D6-4165-9694-84FAAA7C0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62" y="4625788"/>
            <a:ext cx="8363690" cy="154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05B48-0926-7805-9FDC-4C9C67A27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Our project utilizes a variety of modern computing technologies:</a:t>
            </a:r>
          </a:p>
          <a:p>
            <a:r>
              <a:rPr lang="en-US" dirty="0"/>
              <a:t>Web Scraping: Selenium, Scraping Bee, </a:t>
            </a:r>
            <a:r>
              <a:rPr lang="en-US" dirty="0" err="1"/>
              <a:t>BeautifulSoup</a:t>
            </a:r>
            <a:endParaRPr lang="en-US" dirty="0"/>
          </a:p>
          <a:p>
            <a:r>
              <a:rPr lang="en-US" dirty="0"/>
              <a:t>Data Processing: Pandas, Python</a:t>
            </a:r>
          </a:p>
          <a:p>
            <a:r>
              <a:rPr lang="en-US" dirty="0"/>
              <a:t>Cloud Storage &amp; Analytics: AWS S3, AWS </a:t>
            </a:r>
            <a:r>
              <a:rPr lang="en-US" dirty="0" err="1"/>
              <a:t>QuickSight</a:t>
            </a:r>
            <a:endParaRPr lang="en-US" dirty="0"/>
          </a:p>
          <a:p>
            <a:r>
              <a:rPr lang="en-US" dirty="0"/>
              <a:t>Frontend: </a:t>
            </a:r>
            <a:r>
              <a:rPr lang="en-US" dirty="0" err="1"/>
              <a:t>React.js</a:t>
            </a:r>
            <a:r>
              <a:rPr lang="en-US" dirty="0"/>
              <a:t> for UI design</a:t>
            </a:r>
          </a:p>
          <a:p>
            <a:r>
              <a:rPr lang="en-US" dirty="0"/>
              <a:t>Backend &amp; Integration: Rest API for API management and database handling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60B29-175A-CB47-E0C2-1D6CC63B3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Key Milestones &amp; Deliverables:</a:t>
            </a:r>
          </a:p>
          <a:p>
            <a:r>
              <a:rPr lang="en-US" dirty="0"/>
              <a:t>December 2024: Research and planning complete.</a:t>
            </a:r>
          </a:p>
          <a:p>
            <a:r>
              <a:rPr lang="en-US" dirty="0"/>
              <a:t>January 2025: Technical and support documentation finalized.</a:t>
            </a:r>
          </a:p>
          <a:p>
            <a:r>
              <a:rPr lang="en-US" dirty="0"/>
              <a:t>February 2025: Full UI and developer interface development complete.</a:t>
            </a:r>
          </a:p>
          <a:p>
            <a:r>
              <a:rPr lang="en-US" dirty="0"/>
              <a:t>March 2025: Testing, debugging, and final refinements.</a:t>
            </a:r>
          </a:p>
          <a:p>
            <a:r>
              <a:rPr lang="en-US" dirty="0"/>
              <a:t>April 2025: Expo demonstration and project submission.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BC121-AE9B-1300-9CD7-62A6EF3C3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Achievements So Far:</a:t>
            </a:r>
          </a:p>
          <a:p>
            <a:r>
              <a:rPr lang="en-US" dirty="0"/>
              <a:t>Web scraper successfully extracts targeted product reviews.</a:t>
            </a:r>
          </a:p>
          <a:p>
            <a:r>
              <a:rPr lang="en-US" dirty="0"/>
              <a:t>AWS S3 integration enables efficient data storage.</a:t>
            </a:r>
          </a:p>
          <a:p>
            <a:r>
              <a:rPr lang="en-US" dirty="0"/>
              <a:t>Basic UI prototype is functional for business users.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Remaining Tasks:</a:t>
            </a:r>
          </a:p>
          <a:p>
            <a:r>
              <a:rPr lang="en-US" dirty="0"/>
              <a:t>Finalizing business user UI.</a:t>
            </a:r>
          </a:p>
          <a:p>
            <a:r>
              <a:rPr lang="en-US" dirty="0"/>
              <a:t>Enhancing security and optimization.</a:t>
            </a:r>
          </a:p>
          <a:p>
            <a:r>
              <a:rPr lang="en-US" dirty="0"/>
              <a:t>Completing testing and documentation for deployment.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571</Words>
  <Application>Microsoft Macintosh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Parallax</vt:lpstr>
      <vt:lpstr>E-commerce Product and Review Scraper</vt:lpstr>
      <vt:lpstr>Group Members &amp; Contact Info</vt:lpstr>
      <vt:lpstr>Project Goals</vt:lpstr>
      <vt:lpstr>Intellectual Merits</vt:lpstr>
      <vt:lpstr>Broader Impacts</vt:lpstr>
      <vt:lpstr>Design Specifications</vt:lpstr>
      <vt:lpstr>Technologies</vt:lpstr>
      <vt:lpstr>Milestones</vt:lpstr>
      <vt:lpstr>Results</vt:lpstr>
      <vt:lpstr>Challenges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 Kiyumi, Al Maamar Ahmed Salim (alkiyuam)</cp:lastModifiedBy>
  <cp:revision>6</cp:revision>
  <dcterms:created xsi:type="dcterms:W3CDTF">2013-01-27T09:14:16Z</dcterms:created>
  <dcterms:modified xsi:type="dcterms:W3CDTF">2025-02-19T17:03:08Z</dcterms:modified>
  <cp:category/>
</cp:coreProperties>
</file>