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71" r:id="rId5"/>
    <p:sldId id="268" r:id="rId6"/>
    <p:sldId id="264" r:id="rId7"/>
    <p:sldId id="266" r:id="rId8"/>
    <p:sldId id="269" r:id="rId9"/>
    <p:sldId id="263" r:id="rId10"/>
    <p:sldId id="258" r:id="rId11"/>
    <p:sldId id="259" r:id="rId12"/>
    <p:sldId id="260" r:id="rId13"/>
    <p:sldId id="261" r:id="rId14"/>
    <p:sldId id="262" r:id="rId15"/>
    <p:sldId id="265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3"/>
    <p:restoredTop sz="93326"/>
  </p:normalViewPr>
  <p:slideViewPr>
    <p:cSldViewPr snapToGrid="0" snapToObjects="1">
      <p:cViewPr varScale="1">
        <p:scale>
          <a:sx n="74" d="100"/>
          <a:sy n="74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5AF87-2313-4C60-92D4-BFFE631B42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393A0D-D334-4FA0-BF75-C9C76A4C2437}">
      <dgm:prSet/>
      <dgm:spPr/>
      <dgm:t>
        <a:bodyPr/>
        <a:lstStyle/>
        <a:p>
          <a:r>
            <a:rPr lang="en-US"/>
            <a:t>(MTA) is North America's largest transportation network, serving a population of 15.3 </a:t>
          </a:r>
        </a:p>
      </dgm:t>
    </dgm:pt>
    <dgm:pt modelId="{1524BF58-B0B1-417D-B17C-34CEC614CEC4}" type="parTrans" cxnId="{F0E7D6EB-9BC9-4135-A5F9-4125246EF036}">
      <dgm:prSet/>
      <dgm:spPr/>
      <dgm:t>
        <a:bodyPr/>
        <a:lstStyle/>
        <a:p>
          <a:endParaRPr lang="en-US"/>
        </a:p>
      </dgm:t>
    </dgm:pt>
    <dgm:pt modelId="{37407A35-7631-4BEF-9A4E-0B61BF0A20FA}" type="sibTrans" cxnId="{F0E7D6EB-9BC9-4135-A5F9-4125246EF036}">
      <dgm:prSet/>
      <dgm:spPr/>
      <dgm:t>
        <a:bodyPr/>
        <a:lstStyle/>
        <a:p>
          <a:endParaRPr lang="en-US"/>
        </a:p>
      </dgm:t>
    </dgm:pt>
    <dgm:pt modelId="{DE7C89D5-5268-4F94-BD26-7EDDAEE002D6}">
      <dgm:prSet/>
      <dgm:spPr/>
      <dgm:t>
        <a:bodyPr/>
        <a:lstStyle/>
        <a:p>
          <a:r>
            <a:rPr lang="en-US" dirty="0"/>
            <a:t>Use MTA to find the best location to start the business.</a:t>
          </a:r>
        </a:p>
      </dgm:t>
    </dgm:pt>
    <dgm:pt modelId="{A59B08DD-DD3A-49A7-AFC2-5404BE748532}" type="parTrans" cxnId="{00EC64F6-4D40-4132-BB6F-A9B12F22A8A8}">
      <dgm:prSet/>
      <dgm:spPr/>
      <dgm:t>
        <a:bodyPr/>
        <a:lstStyle/>
        <a:p>
          <a:endParaRPr lang="en-US"/>
        </a:p>
      </dgm:t>
    </dgm:pt>
    <dgm:pt modelId="{E719B4BB-9F22-4476-814E-A0C137370DA3}" type="sibTrans" cxnId="{00EC64F6-4D40-4132-BB6F-A9B12F22A8A8}">
      <dgm:prSet/>
      <dgm:spPr/>
      <dgm:t>
        <a:bodyPr/>
        <a:lstStyle/>
        <a:p>
          <a:endParaRPr lang="en-US"/>
        </a:p>
      </dgm:t>
    </dgm:pt>
    <dgm:pt modelId="{4DC3579A-09FA-4F1B-B0E3-CEBE64BA1C03}">
      <dgm:prSet/>
      <dgm:spPr/>
      <dgm:t>
        <a:bodyPr/>
        <a:lstStyle/>
        <a:p>
          <a:r>
            <a:rPr lang="en-US" dirty="0"/>
            <a:t>MTA during Covid-19 lost a lot of money, Finance the MTA through business such as scooter.</a:t>
          </a:r>
        </a:p>
      </dgm:t>
    </dgm:pt>
    <dgm:pt modelId="{8D14A5D7-BB45-4B89-8BED-2C2A260956EE}" type="parTrans" cxnId="{C560E139-0449-445E-8F31-1A32470AA006}">
      <dgm:prSet/>
      <dgm:spPr/>
      <dgm:t>
        <a:bodyPr/>
        <a:lstStyle/>
        <a:p>
          <a:endParaRPr lang="en-US"/>
        </a:p>
      </dgm:t>
    </dgm:pt>
    <dgm:pt modelId="{3EF370D6-1363-413F-ACD5-B6D030CFC458}" type="sibTrans" cxnId="{C560E139-0449-445E-8F31-1A32470AA006}">
      <dgm:prSet/>
      <dgm:spPr/>
      <dgm:t>
        <a:bodyPr/>
        <a:lstStyle/>
        <a:p>
          <a:endParaRPr lang="en-US"/>
        </a:p>
      </dgm:t>
    </dgm:pt>
    <dgm:pt modelId="{ECAF5DD8-C6BD-CF4B-A516-47BEF2C0B266}" type="pres">
      <dgm:prSet presAssocID="{BAE5AF87-2313-4C60-92D4-BFFE631B4276}" presName="vert0" presStyleCnt="0">
        <dgm:presLayoutVars>
          <dgm:dir/>
          <dgm:animOne val="branch"/>
          <dgm:animLvl val="lvl"/>
        </dgm:presLayoutVars>
      </dgm:prSet>
      <dgm:spPr/>
    </dgm:pt>
    <dgm:pt modelId="{4E883EEB-C914-4C4A-94FA-90A8964F50E1}" type="pres">
      <dgm:prSet presAssocID="{B0393A0D-D334-4FA0-BF75-C9C76A4C2437}" presName="thickLine" presStyleLbl="alignNode1" presStyleIdx="0" presStyleCnt="3"/>
      <dgm:spPr/>
    </dgm:pt>
    <dgm:pt modelId="{DA11BE4E-D0EA-024C-BDA8-4D9619ACC6DA}" type="pres">
      <dgm:prSet presAssocID="{B0393A0D-D334-4FA0-BF75-C9C76A4C2437}" presName="horz1" presStyleCnt="0"/>
      <dgm:spPr/>
    </dgm:pt>
    <dgm:pt modelId="{A32BE685-741F-A942-AFC4-DD214E22FD92}" type="pres">
      <dgm:prSet presAssocID="{B0393A0D-D334-4FA0-BF75-C9C76A4C2437}" presName="tx1" presStyleLbl="revTx" presStyleIdx="0" presStyleCnt="3"/>
      <dgm:spPr/>
    </dgm:pt>
    <dgm:pt modelId="{75533A2E-8C0C-1A45-B16A-94FBD0F46568}" type="pres">
      <dgm:prSet presAssocID="{B0393A0D-D334-4FA0-BF75-C9C76A4C2437}" presName="vert1" presStyleCnt="0"/>
      <dgm:spPr/>
    </dgm:pt>
    <dgm:pt modelId="{EA089693-6B85-AB40-9B39-BEC9FA819784}" type="pres">
      <dgm:prSet presAssocID="{DE7C89D5-5268-4F94-BD26-7EDDAEE002D6}" presName="thickLine" presStyleLbl="alignNode1" presStyleIdx="1" presStyleCnt="3"/>
      <dgm:spPr/>
    </dgm:pt>
    <dgm:pt modelId="{10756747-8237-484A-9CBC-A21CA2D3F7B2}" type="pres">
      <dgm:prSet presAssocID="{DE7C89D5-5268-4F94-BD26-7EDDAEE002D6}" presName="horz1" presStyleCnt="0"/>
      <dgm:spPr/>
    </dgm:pt>
    <dgm:pt modelId="{062ED709-64A1-5F48-80E0-40EDDF6E8774}" type="pres">
      <dgm:prSet presAssocID="{DE7C89D5-5268-4F94-BD26-7EDDAEE002D6}" presName="tx1" presStyleLbl="revTx" presStyleIdx="1" presStyleCnt="3"/>
      <dgm:spPr/>
    </dgm:pt>
    <dgm:pt modelId="{1BF614F8-7858-0549-BEE8-1BC0CC44B9F7}" type="pres">
      <dgm:prSet presAssocID="{DE7C89D5-5268-4F94-BD26-7EDDAEE002D6}" presName="vert1" presStyleCnt="0"/>
      <dgm:spPr/>
    </dgm:pt>
    <dgm:pt modelId="{937C0CE2-52C2-B446-B5F8-A323A92C017A}" type="pres">
      <dgm:prSet presAssocID="{4DC3579A-09FA-4F1B-B0E3-CEBE64BA1C03}" presName="thickLine" presStyleLbl="alignNode1" presStyleIdx="2" presStyleCnt="3"/>
      <dgm:spPr/>
    </dgm:pt>
    <dgm:pt modelId="{E39C4AD1-9E96-9547-BA2E-3E53E0DB60A9}" type="pres">
      <dgm:prSet presAssocID="{4DC3579A-09FA-4F1B-B0E3-CEBE64BA1C03}" presName="horz1" presStyleCnt="0"/>
      <dgm:spPr/>
    </dgm:pt>
    <dgm:pt modelId="{D6FE5A95-4430-0E42-AE0D-E31115EA453B}" type="pres">
      <dgm:prSet presAssocID="{4DC3579A-09FA-4F1B-B0E3-CEBE64BA1C03}" presName="tx1" presStyleLbl="revTx" presStyleIdx="2" presStyleCnt="3"/>
      <dgm:spPr/>
    </dgm:pt>
    <dgm:pt modelId="{6D51F6CA-345A-904C-94C4-5279983CB836}" type="pres">
      <dgm:prSet presAssocID="{4DC3579A-09FA-4F1B-B0E3-CEBE64BA1C03}" presName="vert1" presStyleCnt="0"/>
      <dgm:spPr/>
    </dgm:pt>
  </dgm:ptLst>
  <dgm:cxnLst>
    <dgm:cxn modelId="{73FD4D15-0A48-534F-9175-A1E3393D000D}" type="presOf" srcId="{DE7C89D5-5268-4F94-BD26-7EDDAEE002D6}" destId="{062ED709-64A1-5F48-80E0-40EDDF6E8774}" srcOrd="0" destOrd="0" presId="urn:microsoft.com/office/officeart/2008/layout/LinedList"/>
    <dgm:cxn modelId="{DFECF729-7D33-FF45-9888-3AC50E43B8C0}" type="presOf" srcId="{BAE5AF87-2313-4C60-92D4-BFFE631B4276}" destId="{ECAF5DD8-C6BD-CF4B-A516-47BEF2C0B266}" srcOrd="0" destOrd="0" presId="urn:microsoft.com/office/officeart/2008/layout/LinedList"/>
    <dgm:cxn modelId="{C560E139-0449-445E-8F31-1A32470AA006}" srcId="{BAE5AF87-2313-4C60-92D4-BFFE631B4276}" destId="{4DC3579A-09FA-4F1B-B0E3-CEBE64BA1C03}" srcOrd="2" destOrd="0" parTransId="{8D14A5D7-BB45-4B89-8BED-2C2A260956EE}" sibTransId="{3EF370D6-1363-413F-ACD5-B6D030CFC458}"/>
    <dgm:cxn modelId="{EE4D5EA4-D809-FC42-8E96-50DEE3B111C7}" type="presOf" srcId="{4DC3579A-09FA-4F1B-B0E3-CEBE64BA1C03}" destId="{D6FE5A95-4430-0E42-AE0D-E31115EA453B}" srcOrd="0" destOrd="0" presId="urn:microsoft.com/office/officeart/2008/layout/LinedList"/>
    <dgm:cxn modelId="{720157DB-053E-3545-B076-4D3A580B0BAC}" type="presOf" srcId="{B0393A0D-D334-4FA0-BF75-C9C76A4C2437}" destId="{A32BE685-741F-A942-AFC4-DD214E22FD92}" srcOrd="0" destOrd="0" presId="urn:microsoft.com/office/officeart/2008/layout/LinedList"/>
    <dgm:cxn modelId="{F0E7D6EB-9BC9-4135-A5F9-4125246EF036}" srcId="{BAE5AF87-2313-4C60-92D4-BFFE631B4276}" destId="{B0393A0D-D334-4FA0-BF75-C9C76A4C2437}" srcOrd="0" destOrd="0" parTransId="{1524BF58-B0B1-417D-B17C-34CEC614CEC4}" sibTransId="{37407A35-7631-4BEF-9A4E-0B61BF0A20FA}"/>
    <dgm:cxn modelId="{00EC64F6-4D40-4132-BB6F-A9B12F22A8A8}" srcId="{BAE5AF87-2313-4C60-92D4-BFFE631B4276}" destId="{DE7C89D5-5268-4F94-BD26-7EDDAEE002D6}" srcOrd="1" destOrd="0" parTransId="{A59B08DD-DD3A-49A7-AFC2-5404BE748532}" sibTransId="{E719B4BB-9F22-4476-814E-A0C137370DA3}"/>
    <dgm:cxn modelId="{22AF7F2F-22E0-024B-9B19-4A18F3158E02}" type="presParOf" srcId="{ECAF5DD8-C6BD-CF4B-A516-47BEF2C0B266}" destId="{4E883EEB-C914-4C4A-94FA-90A8964F50E1}" srcOrd="0" destOrd="0" presId="urn:microsoft.com/office/officeart/2008/layout/LinedList"/>
    <dgm:cxn modelId="{68C4D8B5-9EB9-9C44-8E92-369D518EFF33}" type="presParOf" srcId="{ECAF5DD8-C6BD-CF4B-A516-47BEF2C0B266}" destId="{DA11BE4E-D0EA-024C-BDA8-4D9619ACC6DA}" srcOrd="1" destOrd="0" presId="urn:microsoft.com/office/officeart/2008/layout/LinedList"/>
    <dgm:cxn modelId="{203AAFC0-2B00-0E44-B6D0-FE76F4C41817}" type="presParOf" srcId="{DA11BE4E-D0EA-024C-BDA8-4D9619ACC6DA}" destId="{A32BE685-741F-A942-AFC4-DD214E22FD92}" srcOrd="0" destOrd="0" presId="urn:microsoft.com/office/officeart/2008/layout/LinedList"/>
    <dgm:cxn modelId="{ED4B579A-46D2-2D4B-94C1-6D320282ECB2}" type="presParOf" srcId="{DA11BE4E-D0EA-024C-BDA8-4D9619ACC6DA}" destId="{75533A2E-8C0C-1A45-B16A-94FBD0F46568}" srcOrd="1" destOrd="0" presId="urn:microsoft.com/office/officeart/2008/layout/LinedList"/>
    <dgm:cxn modelId="{60D720F7-D007-F040-865C-9499D0B9DE61}" type="presParOf" srcId="{ECAF5DD8-C6BD-CF4B-A516-47BEF2C0B266}" destId="{EA089693-6B85-AB40-9B39-BEC9FA819784}" srcOrd="2" destOrd="0" presId="urn:microsoft.com/office/officeart/2008/layout/LinedList"/>
    <dgm:cxn modelId="{DF98373C-C4FB-E14B-9C10-DE9BEC55E6CF}" type="presParOf" srcId="{ECAF5DD8-C6BD-CF4B-A516-47BEF2C0B266}" destId="{10756747-8237-484A-9CBC-A21CA2D3F7B2}" srcOrd="3" destOrd="0" presId="urn:microsoft.com/office/officeart/2008/layout/LinedList"/>
    <dgm:cxn modelId="{7AF6C6B6-3C29-E242-AE88-3DE425EB1309}" type="presParOf" srcId="{10756747-8237-484A-9CBC-A21CA2D3F7B2}" destId="{062ED709-64A1-5F48-80E0-40EDDF6E8774}" srcOrd="0" destOrd="0" presId="urn:microsoft.com/office/officeart/2008/layout/LinedList"/>
    <dgm:cxn modelId="{9F29B03F-B29A-A448-B3C0-BBED27D402A2}" type="presParOf" srcId="{10756747-8237-484A-9CBC-A21CA2D3F7B2}" destId="{1BF614F8-7858-0549-BEE8-1BC0CC44B9F7}" srcOrd="1" destOrd="0" presId="urn:microsoft.com/office/officeart/2008/layout/LinedList"/>
    <dgm:cxn modelId="{42EAAC07-DCD5-8C4A-A4E2-444A70AE8776}" type="presParOf" srcId="{ECAF5DD8-C6BD-CF4B-A516-47BEF2C0B266}" destId="{937C0CE2-52C2-B446-B5F8-A323A92C017A}" srcOrd="4" destOrd="0" presId="urn:microsoft.com/office/officeart/2008/layout/LinedList"/>
    <dgm:cxn modelId="{1ECD4707-18A0-2147-984D-079BF47F28A1}" type="presParOf" srcId="{ECAF5DD8-C6BD-CF4B-A516-47BEF2C0B266}" destId="{E39C4AD1-9E96-9547-BA2E-3E53E0DB60A9}" srcOrd="5" destOrd="0" presId="urn:microsoft.com/office/officeart/2008/layout/LinedList"/>
    <dgm:cxn modelId="{39428D65-6E12-864B-91AD-290118D7C0DB}" type="presParOf" srcId="{E39C4AD1-9E96-9547-BA2E-3E53E0DB60A9}" destId="{D6FE5A95-4430-0E42-AE0D-E31115EA453B}" srcOrd="0" destOrd="0" presId="urn:microsoft.com/office/officeart/2008/layout/LinedList"/>
    <dgm:cxn modelId="{52414145-B0EA-554D-969B-241F64DB5342}" type="presParOf" srcId="{E39C4AD1-9E96-9547-BA2E-3E53E0DB60A9}" destId="{6D51F6CA-345A-904C-94C4-5279983CB8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79B6E9-91AB-4DCC-8F1A-50D7AA24E17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66E1F0-67D9-4D35-8789-D12EE0ACC719}">
      <dgm:prSet/>
      <dgm:spPr/>
      <dgm:t>
        <a:bodyPr/>
        <a:lstStyle/>
        <a:p>
          <a:r>
            <a:rPr lang="en-US" dirty="0"/>
            <a:t>“Transportation”</a:t>
          </a:r>
        </a:p>
      </dgm:t>
    </dgm:pt>
    <dgm:pt modelId="{02A7133B-D24F-46EB-9AE4-2D584CA26899}" type="parTrans" cxnId="{648AA42A-5EF9-456E-9840-8EF5049CDBBF}">
      <dgm:prSet/>
      <dgm:spPr/>
      <dgm:t>
        <a:bodyPr/>
        <a:lstStyle/>
        <a:p>
          <a:endParaRPr lang="en-US"/>
        </a:p>
      </dgm:t>
    </dgm:pt>
    <dgm:pt modelId="{45FAA11C-742E-425A-B209-D1B8BFD05670}" type="sibTrans" cxnId="{648AA42A-5EF9-456E-9840-8EF5049CDBBF}">
      <dgm:prSet/>
      <dgm:spPr/>
      <dgm:t>
        <a:bodyPr/>
        <a:lstStyle/>
        <a:p>
          <a:endParaRPr lang="en-US"/>
        </a:p>
      </dgm:t>
    </dgm:pt>
    <dgm:pt modelId="{BE0CFDA0-4403-4F18-B7BC-F9DFDE72E522}">
      <dgm:prSet/>
      <dgm:spPr/>
      <dgm:t>
        <a:bodyPr/>
        <a:lstStyle/>
        <a:p>
          <a:r>
            <a:rPr lang="en-US" dirty="0"/>
            <a:t>”Finance”</a:t>
          </a:r>
        </a:p>
      </dgm:t>
    </dgm:pt>
    <dgm:pt modelId="{E86ABEBA-690C-4FA1-BF46-564E06BFE9D9}" type="sibTrans" cxnId="{DA102973-5783-4B04-AB8E-748D68F72042}">
      <dgm:prSet/>
      <dgm:spPr/>
      <dgm:t>
        <a:bodyPr/>
        <a:lstStyle/>
        <a:p>
          <a:endParaRPr lang="en-US"/>
        </a:p>
      </dgm:t>
    </dgm:pt>
    <dgm:pt modelId="{50EC6660-3B09-4307-8D35-94DCDDA34757}" type="parTrans" cxnId="{DA102973-5783-4B04-AB8E-748D68F72042}">
      <dgm:prSet/>
      <dgm:spPr/>
      <dgm:t>
        <a:bodyPr/>
        <a:lstStyle/>
        <a:p>
          <a:endParaRPr lang="en-US"/>
        </a:p>
      </dgm:t>
    </dgm:pt>
    <dgm:pt modelId="{DDA75F8F-843E-8F48-8951-208DCF5C247F}" type="pres">
      <dgm:prSet presAssocID="{8C79B6E9-91AB-4DCC-8F1A-50D7AA24E1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9186A3-8D4C-324F-BF11-44065EE23F72}" type="pres">
      <dgm:prSet presAssocID="{D366E1F0-67D9-4D35-8789-D12EE0ACC719}" presName="hierRoot1" presStyleCnt="0"/>
      <dgm:spPr/>
    </dgm:pt>
    <dgm:pt modelId="{26D39F72-92C5-AD47-931D-90FE08C379AC}" type="pres">
      <dgm:prSet presAssocID="{D366E1F0-67D9-4D35-8789-D12EE0ACC719}" presName="composite" presStyleCnt="0"/>
      <dgm:spPr/>
    </dgm:pt>
    <dgm:pt modelId="{F315D1FC-76F1-624F-A002-0A805A0EA9FD}" type="pres">
      <dgm:prSet presAssocID="{D366E1F0-67D9-4D35-8789-D12EE0ACC719}" presName="background" presStyleLbl="node0" presStyleIdx="0" presStyleCnt="2"/>
      <dgm:spPr/>
    </dgm:pt>
    <dgm:pt modelId="{BF3D06EB-9A15-4840-A2DB-61AC8BD764F0}" type="pres">
      <dgm:prSet presAssocID="{D366E1F0-67D9-4D35-8789-D12EE0ACC719}" presName="text" presStyleLbl="fgAcc0" presStyleIdx="0" presStyleCnt="2">
        <dgm:presLayoutVars>
          <dgm:chPref val="3"/>
        </dgm:presLayoutVars>
      </dgm:prSet>
      <dgm:spPr/>
    </dgm:pt>
    <dgm:pt modelId="{ABA6F87B-6821-534C-8B13-9B8224A51937}" type="pres">
      <dgm:prSet presAssocID="{D366E1F0-67D9-4D35-8789-D12EE0ACC719}" presName="hierChild2" presStyleCnt="0"/>
      <dgm:spPr/>
    </dgm:pt>
    <dgm:pt modelId="{889A45F3-2DEA-EC45-B147-04751ECF0FC1}" type="pres">
      <dgm:prSet presAssocID="{BE0CFDA0-4403-4F18-B7BC-F9DFDE72E522}" presName="hierRoot1" presStyleCnt="0"/>
      <dgm:spPr/>
    </dgm:pt>
    <dgm:pt modelId="{AD293270-8211-5A4F-8548-85DAA2EBF269}" type="pres">
      <dgm:prSet presAssocID="{BE0CFDA0-4403-4F18-B7BC-F9DFDE72E522}" presName="composite" presStyleCnt="0"/>
      <dgm:spPr/>
    </dgm:pt>
    <dgm:pt modelId="{BB862C49-BA14-4B43-8FFA-AABAC3E97817}" type="pres">
      <dgm:prSet presAssocID="{BE0CFDA0-4403-4F18-B7BC-F9DFDE72E522}" presName="background" presStyleLbl="node0" presStyleIdx="1" presStyleCnt="2"/>
      <dgm:spPr/>
    </dgm:pt>
    <dgm:pt modelId="{CF6B7545-F3E6-3846-8B46-F7BDCC3E2A3F}" type="pres">
      <dgm:prSet presAssocID="{BE0CFDA0-4403-4F18-B7BC-F9DFDE72E522}" presName="text" presStyleLbl="fgAcc0" presStyleIdx="1" presStyleCnt="2">
        <dgm:presLayoutVars>
          <dgm:chPref val="3"/>
        </dgm:presLayoutVars>
      </dgm:prSet>
      <dgm:spPr/>
    </dgm:pt>
    <dgm:pt modelId="{CED0F047-438D-7B45-9801-DF39D3D9EC7B}" type="pres">
      <dgm:prSet presAssocID="{BE0CFDA0-4403-4F18-B7BC-F9DFDE72E522}" presName="hierChild2" presStyleCnt="0"/>
      <dgm:spPr/>
    </dgm:pt>
  </dgm:ptLst>
  <dgm:cxnLst>
    <dgm:cxn modelId="{4CCA4F0A-0447-4F4B-98A4-22F3DB3C2554}" type="presOf" srcId="{BE0CFDA0-4403-4F18-B7BC-F9DFDE72E522}" destId="{CF6B7545-F3E6-3846-8B46-F7BDCC3E2A3F}" srcOrd="0" destOrd="0" presId="urn:microsoft.com/office/officeart/2005/8/layout/hierarchy1"/>
    <dgm:cxn modelId="{648AA42A-5EF9-456E-9840-8EF5049CDBBF}" srcId="{8C79B6E9-91AB-4DCC-8F1A-50D7AA24E17D}" destId="{D366E1F0-67D9-4D35-8789-D12EE0ACC719}" srcOrd="0" destOrd="0" parTransId="{02A7133B-D24F-46EB-9AE4-2D584CA26899}" sibTransId="{45FAA11C-742E-425A-B209-D1B8BFD05670}"/>
    <dgm:cxn modelId="{84236B58-DCD2-454C-8F8E-1A40AEE738EF}" type="presOf" srcId="{D366E1F0-67D9-4D35-8789-D12EE0ACC719}" destId="{BF3D06EB-9A15-4840-A2DB-61AC8BD764F0}" srcOrd="0" destOrd="0" presId="urn:microsoft.com/office/officeart/2005/8/layout/hierarchy1"/>
    <dgm:cxn modelId="{DA102973-5783-4B04-AB8E-748D68F72042}" srcId="{8C79B6E9-91AB-4DCC-8F1A-50D7AA24E17D}" destId="{BE0CFDA0-4403-4F18-B7BC-F9DFDE72E522}" srcOrd="1" destOrd="0" parTransId="{50EC6660-3B09-4307-8D35-94DCDDA34757}" sibTransId="{E86ABEBA-690C-4FA1-BF46-564E06BFE9D9}"/>
    <dgm:cxn modelId="{0B4FC3D2-307B-A546-B5F4-E963DAA110E2}" type="presOf" srcId="{8C79B6E9-91AB-4DCC-8F1A-50D7AA24E17D}" destId="{DDA75F8F-843E-8F48-8951-208DCF5C247F}" srcOrd="0" destOrd="0" presId="urn:microsoft.com/office/officeart/2005/8/layout/hierarchy1"/>
    <dgm:cxn modelId="{32419AEB-627F-A24F-911A-E63B5048DB25}" type="presParOf" srcId="{DDA75F8F-843E-8F48-8951-208DCF5C247F}" destId="{D29186A3-8D4C-324F-BF11-44065EE23F72}" srcOrd="0" destOrd="0" presId="urn:microsoft.com/office/officeart/2005/8/layout/hierarchy1"/>
    <dgm:cxn modelId="{92A69601-316B-3341-A601-B0D2055FC274}" type="presParOf" srcId="{D29186A3-8D4C-324F-BF11-44065EE23F72}" destId="{26D39F72-92C5-AD47-931D-90FE08C379AC}" srcOrd="0" destOrd="0" presId="urn:microsoft.com/office/officeart/2005/8/layout/hierarchy1"/>
    <dgm:cxn modelId="{F0B694F8-FE9E-3C44-A0E1-A6F3E4FD4338}" type="presParOf" srcId="{26D39F72-92C5-AD47-931D-90FE08C379AC}" destId="{F315D1FC-76F1-624F-A002-0A805A0EA9FD}" srcOrd="0" destOrd="0" presId="urn:microsoft.com/office/officeart/2005/8/layout/hierarchy1"/>
    <dgm:cxn modelId="{7CF70EEB-C722-6446-A11E-0E78724C6EB2}" type="presParOf" srcId="{26D39F72-92C5-AD47-931D-90FE08C379AC}" destId="{BF3D06EB-9A15-4840-A2DB-61AC8BD764F0}" srcOrd="1" destOrd="0" presId="urn:microsoft.com/office/officeart/2005/8/layout/hierarchy1"/>
    <dgm:cxn modelId="{10191435-6402-AD44-BCDF-265345E50904}" type="presParOf" srcId="{D29186A3-8D4C-324F-BF11-44065EE23F72}" destId="{ABA6F87B-6821-534C-8B13-9B8224A51937}" srcOrd="1" destOrd="0" presId="urn:microsoft.com/office/officeart/2005/8/layout/hierarchy1"/>
    <dgm:cxn modelId="{0D390D58-2F21-5F4F-ABFD-E7BF4A6F709D}" type="presParOf" srcId="{DDA75F8F-843E-8F48-8951-208DCF5C247F}" destId="{889A45F3-2DEA-EC45-B147-04751ECF0FC1}" srcOrd="1" destOrd="0" presId="urn:microsoft.com/office/officeart/2005/8/layout/hierarchy1"/>
    <dgm:cxn modelId="{8C406434-0BF8-3B42-9A3F-514376F8860D}" type="presParOf" srcId="{889A45F3-2DEA-EC45-B147-04751ECF0FC1}" destId="{AD293270-8211-5A4F-8548-85DAA2EBF269}" srcOrd="0" destOrd="0" presId="urn:microsoft.com/office/officeart/2005/8/layout/hierarchy1"/>
    <dgm:cxn modelId="{FA98F2B0-994D-CF42-BD4C-F071C84A5C37}" type="presParOf" srcId="{AD293270-8211-5A4F-8548-85DAA2EBF269}" destId="{BB862C49-BA14-4B43-8FFA-AABAC3E97817}" srcOrd="0" destOrd="0" presId="urn:microsoft.com/office/officeart/2005/8/layout/hierarchy1"/>
    <dgm:cxn modelId="{85883AD2-D093-C344-8FD8-81D94CD0888E}" type="presParOf" srcId="{AD293270-8211-5A4F-8548-85DAA2EBF269}" destId="{CF6B7545-F3E6-3846-8B46-F7BDCC3E2A3F}" srcOrd="1" destOrd="0" presId="urn:microsoft.com/office/officeart/2005/8/layout/hierarchy1"/>
    <dgm:cxn modelId="{49A4B8AD-8C62-1A45-AF97-78FF15829DF5}" type="presParOf" srcId="{889A45F3-2DEA-EC45-B147-04751ECF0FC1}" destId="{CED0F047-438D-7B45-9801-DF39D3D9EC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63008A-210F-41AB-A912-EE53BEE5A2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CA9C48-37AB-450B-9617-B7BCFF641DD1}">
      <dgm:prSet/>
      <dgm:spPr/>
      <dgm:t>
        <a:bodyPr/>
        <a:lstStyle/>
        <a:p>
          <a:r>
            <a:rPr lang="en-US" dirty="0" err="1"/>
            <a:t>Numpy</a:t>
          </a:r>
          <a:r>
            <a:rPr lang="en-US" dirty="0"/>
            <a:t> and Pandas for data manipulation</a:t>
          </a:r>
        </a:p>
      </dgm:t>
    </dgm:pt>
    <dgm:pt modelId="{53ABF3D5-9CB6-43A0-95A3-B685AE315755}" type="parTrans" cxnId="{3230414A-889C-4C85-A828-DCA4D7125995}">
      <dgm:prSet/>
      <dgm:spPr/>
      <dgm:t>
        <a:bodyPr/>
        <a:lstStyle/>
        <a:p>
          <a:endParaRPr lang="en-US"/>
        </a:p>
      </dgm:t>
    </dgm:pt>
    <dgm:pt modelId="{0845E170-E6E5-4A77-93AA-276DD4EE709A}" type="sibTrans" cxnId="{3230414A-889C-4C85-A828-DCA4D7125995}">
      <dgm:prSet/>
      <dgm:spPr/>
      <dgm:t>
        <a:bodyPr/>
        <a:lstStyle/>
        <a:p>
          <a:endParaRPr lang="en-US"/>
        </a:p>
      </dgm:t>
    </dgm:pt>
    <dgm:pt modelId="{66274D51-58F7-43A3-A402-9617F70D7671}">
      <dgm:prSet/>
      <dgm:spPr/>
      <dgm:t>
        <a:bodyPr/>
        <a:lstStyle/>
        <a:p>
          <a:r>
            <a:rPr lang="en-US"/>
            <a:t>Matplotlib and Seaborn for plotting</a:t>
          </a:r>
        </a:p>
      </dgm:t>
    </dgm:pt>
    <dgm:pt modelId="{6CE9D446-A361-4EF1-9D97-188E51A6FB5F}" type="parTrans" cxnId="{5CB6681F-11A1-4583-B2FC-2FBFB06BDDF4}">
      <dgm:prSet/>
      <dgm:spPr/>
      <dgm:t>
        <a:bodyPr/>
        <a:lstStyle/>
        <a:p>
          <a:endParaRPr lang="en-US"/>
        </a:p>
      </dgm:t>
    </dgm:pt>
    <dgm:pt modelId="{1ACEBC32-9607-493E-AF02-9991DA0D086A}" type="sibTrans" cxnId="{5CB6681F-11A1-4583-B2FC-2FBFB06BDDF4}">
      <dgm:prSet/>
      <dgm:spPr/>
      <dgm:t>
        <a:bodyPr/>
        <a:lstStyle/>
        <a:p>
          <a:endParaRPr lang="en-US"/>
        </a:p>
      </dgm:t>
    </dgm:pt>
    <dgm:pt modelId="{369EAECD-7D5C-4464-ABBF-5A2C2E32020D}">
      <dgm:prSet/>
      <dgm:spPr/>
      <dgm:t>
        <a:bodyPr/>
        <a:lstStyle/>
        <a:p>
          <a:r>
            <a:rPr lang="en-US"/>
            <a:t>GeoPandas</a:t>
          </a:r>
        </a:p>
      </dgm:t>
    </dgm:pt>
    <dgm:pt modelId="{E08C233C-F1AB-4486-8366-FC8E5572B51C}" type="parTrans" cxnId="{A3019E32-F58A-4C72-9A22-04AFB6E6BDF9}">
      <dgm:prSet/>
      <dgm:spPr/>
      <dgm:t>
        <a:bodyPr/>
        <a:lstStyle/>
        <a:p>
          <a:endParaRPr lang="en-US"/>
        </a:p>
      </dgm:t>
    </dgm:pt>
    <dgm:pt modelId="{DC974248-CA3B-4BEF-B69D-66F60AEDF255}" type="sibTrans" cxnId="{A3019E32-F58A-4C72-9A22-04AFB6E6BDF9}">
      <dgm:prSet/>
      <dgm:spPr/>
      <dgm:t>
        <a:bodyPr/>
        <a:lstStyle/>
        <a:p>
          <a:endParaRPr lang="en-US"/>
        </a:p>
      </dgm:t>
    </dgm:pt>
    <dgm:pt modelId="{3CBA28EE-BB2D-4140-AAAE-728C4D7730D9}">
      <dgm:prSet/>
      <dgm:spPr/>
      <dgm:t>
        <a:bodyPr/>
        <a:lstStyle/>
        <a:p>
          <a:pPr rtl="0"/>
          <a:r>
            <a:rPr lang="en-US" dirty="0" err="1"/>
            <a:t>SQLAlchemy</a:t>
          </a:r>
          <a:endParaRPr lang="en-US" dirty="0"/>
        </a:p>
      </dgm:t>
    </dgm:pt>
    <dgm:pt modelId="{408A3A10-B7E8-8745-B5DD-4FD8FBCF3B9F}" type="parTrans" cxnId="{F7346EA5-7EE8-B442-B4E9-5CC31D08B1D4}">
      <dgm:prSet/>
      <dgm:spPr/>
    </dgm:pt>
    <dgm:pt modelId="{06D8060E-A484-2543-B339-7519731537CC}" type="sibTrans" cxnId="{F7346EA5-7EE8-B442-B4E9-5CC31D08B1D4}">
      <dgm:prSet/>
      <dgm:spPr/>
    </dgm:pt>
    <dgm:pt modelId="{9CCB0CE2-9744-3043-B911-915898C2A259}" type="pres">
      <dgm:prSet presAssocID="{9E63008A-210F-41AB-A912-EE53BEE5A24C}" presName="linear" presStyleCnt="0">
        <dgm:presLayoutVars>
          <dgm:animLvl val="lvl"/>
          <dgm:resizeHandles val="exact"/>
        </dgm:presLayoutVars>
      </dgm:prSet>
      <dgm:spPr/>
    </dgm:pt>
    <dgm:pt modelId="{FA8A4010-9965-0945-9553-D15EB2740A48}" type="pres">
      <dgm:prSet presAssocID="{FECA9C48-37AB-450B-9617-B7BCFF641D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265288-569A-224A-B3E3-E0EC076BDB49}" type="pres">
      <dgm:prSet presAssocID="{0845E170-E6E5-4A77-93AA-276DD4EE709A}" presName="spacer" presStyleCnt="0"/>
      <dgm:spPr/>
    </dgm:pt>
    <dgm:pt modelId="{827D2668-5789-9B4B-B232-4B17483161C6}" type="pres">
      <dgm:prSet presAssocID="{3CBA28EE-BB2D-4140-AAAE-728C4D7730D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4BB8AC-BCBB-6A46-A4A0-78EA3C125A3F}" type="pres">
      <dgm:prSet presAssocID="{06D8060E-A484-2543-B339-7519731537CC}" presName="spacer" presStyleCnt="0"/>
      <dgm:spPr/>
    </dgm:pt>
    <dgm:pt modelId="{BEBD6884-32D2-FA40-9C9F-38AD6D1BDFF2}" type="pres">
      <dgm:prSet presAssocID="{66274D51-58F7-43A3-A402-9617F70D76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329D0F-66CB-5349-9088-FC3CA312A446}" type="pres">
      <dgm:prSet presAssocID="{1ACEBC32-9607-493E-AF02-9991DA0D086A}" presName="spacer" presStyleCnt="0"/>
      <dgm:spPr/>
    </dgm:pt>
    <dgm:pt modelId="{E2779AAB-4E39-E941-BB34-19CD3F89B490}" type="pres">
      <dgm:prSet presAssocID="{369EAECD-7D5C-4464-ABBF-5A2C2E3202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BE090F-1716-EE4F-AB56-6A35990D3AD6}" type="presOf" srcId="{3CBA28EE-BB2D-4140-AAAE-728C4D7730D9}" destId="{827D2668-5789-9B4B-B232-4B17483161C6}" srcOrd="0" destOrd="0" presId="urn:microsoft.com/office/officeart/2005/8/layout/vList2"/>
    <dgm:cxn modelId="{2B104D10-CC7F-FC4A-A2B7-005A103EC850}" type="presOf" srcId="{369EAECD-7D5C-4464-ABBF-5A2C2E32020D}" destId="{E2779AAB-4E39-E941-BB34-19CD3F89B490}" srcOrd="0" destOrd="0" presId="urn:microsoft.com/office/officeart/2005/8/layout/vList2"/>
    <dgm:cxn modelId="{5CB6681F-11A1-4583-B2FC-2FBFB06BDDF4}" srcId="{9E63008A-210F-41AB-A912-EE53BEE5A24C}" destId="{66274D51-58F7-43A3-A402-9617F70D7671}" srcOrd="2" destOrd="0" parTransId="{6CE9D446-A361-4EF1-9D97-188E51A6FB5F}" sibTransId="{1ACEBC32-9607-493E-AF02-9991DA0D086A}"/>
    <dgm:cxn modelId="{154F292B-A98F-D948-9B90-D53401DE9543}" type="presOf" srcId="{66274D51-58F7-43A3-A402-9617F70D7671}" destId="{BEBD6884-32D2-FA40-9C9F-38AD6D1BDFF2}" srcOrd="0" destOrd="0" presId="urn:microsoft.com/office/officeart/2005/8/layout/vList2"/>
    <dgm:cxn modelId="{A3019E32-F58A-4C72-9A22-04AFB6E6BDF9}" srcId="{9E63008A-210F-41AB-A912-EE53BEE5A24C}" destId="{369EAECD-7D5C-4464-ABBF-5A2C2E32020D}" srcOrd="3" destOrd="0" parTransId="{E08C233C-F1AB-4486-8366-FC8E5572B51C}" sibTransId="{DC974248-CA3B-4BEF-B69D-66F60AEDF255}"/>
    <dgm:cxn modelId="{3230414A-889C-4C85-A828-DCA4D7125995}" srcId="{9E63008A-210F-41AB-A912-EE53BEE5A24C}" destId="{FECA9C48-37AB-450B-9617-B7BCFF641DD1}" srcOrd="0" destOrd="0" parTransId="{53ABF3D5-9CB6-43A0-95A3-B685AE315755}" sibTransId="{0845E170-E6E5-4A77-93AA-276DD4EE709A}"/>
    <dgm:cxn modelId="{13A94767-6A04-0847-B145-FF249D1B4732}" type="presOf" srcId="{9E63008A-210F-41AB-A912-EE53BEE5A24C}" destId="{9CCB0CE2-9744-3043-B911-915898C2A259}" srcOrd="0" destOrd="0" presId="urn:microsoft.com/office/officeart/2005/8/layout/vList2"/>
    <dgm:cxn modelId="{37D2386B-2A4E-134B-BB4B-D156F65D2589}" type="presOf" srcId="{FECA9C48-37AB-450B-9617-B7BCFF641DD1}" destId="{FA8A4010-9965-0945-9553-D15EB2740A48}" srcOrd="0" destOrd="0" presId="urn:microsoft.com/office/officeart/2005/8/layout/vList2"/>
    <dgm:cxn modelId="{F7346EA5-7EE8-B442-B4E9-5CC31D08B1D4}" srcId="{9E63008A-210F-41AB-A912-EE53BEE5A24C}" destId="{3CBA28EE-BB2D-4140-AAAE-728C4D7730D9}" srcOrd="1" destOrd="0" parTransId="{408A3A10-B7E8-8745-B5DD-4FD8FBCF3B9F}" sibTransId="{06D8060E-A484-2543-B339-7519731537CC}"/>
    <dgm:cxn modelId="{450E1AB3-65D0-4C4F-957F-DCAD64195D3F}" type="presParOf" srcId="{9CCB0CE2-9744-3043-B911-915898C2A259}" destId="{FA8A4010-9965-0945-9553-D15EB2740A48}" srcOrd="0" destOrd="0" presId="urn:microsoft.com/office/officeart/2005/8/layout/vList2"/>
    <dgm:cxn modelId="{009F8D8B-6400-A443-AB51-23BFACDF35C8}" type="presParOf" srcId="{9CCB0CE2-9744-3043-B911-915898C2A259}" destId="{41265288-569A-224A-B3E3-E0EC076BDB49}" srcOrd="1" destOrd="0" presId="urn:microsoft.com/office/officeart/2005/8/layout/vList2"/>
    <dgm:cxn modelId="{05D8359F-A6AD-6445-B98C-B8EB3425A6FB}" type="presParOf" srcId="{9CCB0CE2-9744-3043-B911-915898C2A259}" destId="{827D2668-5789-9B4B-B232-4B17483161C6}" srcOrd="2" destOrd="0" presId="urn:microsoft.com/office/officeart/2005/8/layout/vList2"/>
    <dgm:cxn modelId="{D18E262E-1762-F644-BA55-CCD55E078E08}" type="presParOf" srcId="{9CCB0CE2-9744-3043-B911-915898C2A259}" destId="{864BB8AC-BCBB-6A46-A4A0-78EA3C125A3F}" srcOrd="3" destOrd="0" presId="urn:microsoft.com/office/officeart/2005/8/layout/vList2"/>
    <dgm:cxn modelId="{EC081CF9-0BC5-394B-B5E0-5E4165C0E5E5}" type="presParOf" srcId="{9CCB0CE2-9744-3043-B911-915898C2A259}" destId="{BEBD6884-32D2-FA40-9C9F-38AD6D1BDFF2}" srcOrd="4" destOrd="0" presId="urn:microsoft.com/office/officeart/2005/8/layout/vList2"/>
    <dgm:cxn modelId="{D49648A0-8702-064F-B0F2-E8AF950176C8}" type="presParOf" srcId="{9CCB0CE2-9744-3043-B911-915898C2A259}" destId="{97329D0F-66CB-5349-9088-FC3CA312A446}" srcOrd="5" destOrd="0" presId="urn:microsoft.com/office/officeart/2005/8/layout/vList2"/>
    <dgm:cxn modelId="{9FD651C1-2B16-6444-AED8-126E22FA2F82}" type="presParOf" srcId="{9CCB0CE2-9744-3043-B911-915898C2A259}" destId="{E2779AAB-4E39-E941-BB34-19CD3F89B4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4319BF-9D27-43B5-9594-855F775E1C5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1D95C71-5702-420A-A6AB-6F839DC86219}">
      <dgm:prSet/>
      <dgm:spPr/>
      <dgm:t>
        <a:bodyPr/>
        <a:lstStyle/>
        <a:p>
          <a:pPr>
            <a:defRPr cap="all"/>
          </a:pPr>
          <a:r>
            <a:rPr lang="en-US"/>
            <a:t>Read and understand the Data set</a:t>
          </a:r>
        </a:p>
      </dgm:t>
    </dgm:pt>
    <dgm:pt modelId="{9D754FDA-E5C9-4CE8-92EE-29F899874C2E}" type="parTrans" cxnId="{33B745D6-FF81-423F-9EB2-B3766A7EC2C7}">
      <dgm:prSet/>
      <dgm:spPr/>
      <dgm:t>
        <a:bodyPr/>
        <a:lstStyle/>
        <a:p>
          <a:endParaRPr lang="en-US"/>
        </a:p>
      </dgm:t>
    </dgm:pt>
    <dgm:pt modelId="{41B1E1B0-0E0F-4B3D-910F-F13EFDBD10A2}" type="sibTrans" cxnId="{33B745D6-FF81-423F-9EB2-B3766A7EC2C7}">
      <dgm:prSet/>
      <dgm:spPr/>
      <dgm:t>
        <a:bodyPr/>
        <a:lstStyle/>
        <a:p>
          <a:endParaRPr lang="en-US"/>
        </a:p>
      </dgm:t>
    </dgm:pt>
    <dgm:pt modelId="{2144A6C9-01F5-47BB-9C77-70DD1210F66B}">
      <dgm:prSet/>
      <dgm:spPr/>
      <dgm:t>
        <a:bodyPr/>
        <a:lstStyle/>
        <a:p>
          <a:pPr>
            <a:defRPr cap="all"/>
          </a:pPr>
          <a:r>
            <a:rPr lang="en-US"/>
            <a:t>Clean data set</a:t>
          </a:r>
        </a:p>
      </dgm:t>
    </dgm:pt>
    <dgm:pt modelId="{54FF5199-E134-43E1-B305-5CA5E5114747}" type="parTrans" cxnId="{8980011E-6DE5-4370-8B77-73032C233ED7}">
      <dgm:prSet/>
      <dgm:spPr/>
      <dgm:t>
        <a:bodyPr/>
        <a:lstStyle/>
        <a:p>
          <a:endParaRPr lang="en-US"/>
        </a:p>
      </dgm:t>
    </dgm:pt>
    <dgm:pt modelId="{CB82B7C3-BFA9-4A74-8C0E-2E42E0AEB672}" type="sibTrans" cxnId="{8980011E-6DE5-4370-8B77-73032C233ED7}">
      <dgm:prSet/>
      <dgm:spPr/>
      <dgm:t>
        <a:bodyPr/>
        <a:lstStyle/>
        <a:p>
          <a:endParaRPr lang="en-US"/>
        </a:p>
      </dgm:t>
    </dgm:pt>
    <dgm:pt modelId="{FA286DEC-4A53-4E72-835F-AD4557B57A8D}">
      <dgm:prSet/>
      <dgm:spPr/>
      <dgm:t>
        <a:bodyPr/>
        <a:lstStyle/>
        <a:p>
          <a:pPr>
            <a:defRPr cap="all"/>
          </a:pPr>
          <a:r>
            <a:rPr lang="en-US"/>
            <a:t>Create function </a:t>
          </a:r>
        </a:p>
      </dgm:t>
    </dgm:pt>
    <dgm:pt modelId="{81AA7490-06A6-40A0-97C9-4140172CF840}" type="parTrans" cxnId="{A0AE4AAA-5D12-4BFA-8528-24C039AEAF2B}">
      <dgm:prSet/>
      <dgm:spPr/>
      <dgm:t>
        <a:bodyPr/>
        <a:lstStyle/>
        <a:p>
          <a:endParaRPr lang="en-US"/>
        </a:p>
      </dgm:t>
    </dgm:pt>
    <dgm:pt modelId="{DFBAEA33-E6E6-43DD-A07A-9B39EDE47E6F}" type="sibTrans" cxnId="{A0AE4AAA-5D12-4BFA-8528-24C039AEAF2B}">
      <dgm:prSet/>
      <dgm:spPr/>
      <dgm:t>
        <a:bodyPr/>
        <a:lstStyle/>
        <a:p>
          <a:endParaRPr lang="en-US"/>
        </a:p>
      </dgm:t>
    </dgm:pt>
    <dgm:pt modelId="{8BD469EC-B01E-43B4-8965-1F38308D6F64}">
      <dgm:prSet/>
      <dgm:spPr/>
      <dgm:t>
        <a:bodyPr/>
        <a:lstStyle/>
        <a:p>
          <a:pPr>
            <a:defRPr cap="all"/>
          </a:pPr>
          <a:r>
            <a:rPr lang="en-US" dirty="0"/>
            <a:t>Add columns based on Goals </a:t>
          </a:r>
        </a:p>
      </dgm:t>
    </dgm:pt>
    <dgm:pt modelId="{A09BFCDB-77A6-4E81-BA80-64023BA71E7C}" type="parTrans" cxnId="{D0C68541-E261-4468-9638-DCDD4BC38D50}">
      <dgm:prSet/>
      <dgm:spPr/>
      <dgm:t>
        <a:bodyPr/>
        <a:lstStyle/>
        <a:p>
          <a:endParaRPr lang="en-US"/>
        </a:p>
      </dgm:t>
    </dgm:pt>
    <dgm:pt modelId="{A1E1509B-1458-471F-99DA-C879DDE7C044}" type="sibTrans" cxnId="{D0C68541-E261-4468-9638-DCDD4BC38D50}">
      <dgm:prSet/>
      <dgm:spPr/>
      <dgm:t>
        <a:bodyPr/>
        <a:lstStyle/>
        <a:p>
          <a:endParaRPr lang="en-US"/>
        </a:p>
      </dgm:t>
    </dgm:pt>
    <dgm:pt modelId="{76682571-E6CB-4DAD-8707-4C5A79E38EB8}" type="pres">
      <dgm:prSet presAssocID="{F34319BF-9D27-43B5-9594-855F775E1C53}" presName="root" presStyleCnt="0">
        <dgm:presLayoutVars>
          <dgm:dir/>
          <dgm:resizeHandles val="exact"/>
        </dgm:presLayoutVars>
      </dgm:prSet>
      <dgm:spPr/>
    </dgm:pt>
    <dgm:pt modelId="{0497F70B-D4D6-41B9-A366-966F93E264C4}" type="pres">
      <dgm:prSet presAssocID="{C1D95C71-5702-420A-A6AB-6F839DC86219}" presName="compNode" presStyleCnt="0"/>
      <dgm:spPr/>
    </dgm:pt>
    <dgm:pt modelId="{C2B6818C-1DDC-4B0D-A356-34DFF2BD3A3D}" type="pres">
      <dgm:prSet presAssocID="{C1D95C71-5702-420A-A6AB-6F839DC8621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84EB178-2AFE-45F4-A249-A786DE6F5934}" type="pres">
      <dgm:prSet presAssocID="{C1D95C71-5702-420A-A6AB-6F839DC862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4B55CDF-A36E-4551-B427-EFCF0177F336}" type="pres">
      <dgm:prSet presAssocID="{C1D95C71-5702-420A-A6AB-6F839DC86219}" presName="spaceRect" presStyleCnt="0"/>
      <dgm:spPr/>
    </dgm:pt>
    <dgm:pt modelId="{BAF1A32A-A0FB-4A22-AD34-9BA4217A3653}" type="pres">
      <dgm:prSet presAssocID="{C1D95C71-5702-420A-A6AB-6F839DC86219}" presName="textRect" presStyleLbl="revTx" presStyleIdx="0" presStyleCnt="4">
        <dgm:presLayoutVars>
          <dgm:chMax val="1"/>
          <dgm:chPref val="1"/>
        </dgm:presLayoutVars>
      </dgm:prSet>
      <dgm:spPr/>
    </dgm:pt>
    <dgm:pt modelId="{47550FA7-2469-4A90-BD80-5DC514DBB14D}" type="pres">
      <dgm:prSet presAssocID="{41B1E1B0-0E0F-4B3D-910F-F13EFDBD10A2}" presName="sibTrans" presStyleCnt="0"/>
      <dgm:spPr/>
    </dgm:pt>
    <dgm:pt modelId="{3D2E13D8-A9D5-4509-B166-1FCB8C2A0752}" type="pres">
      <dgm:prSet presAssocID="{2144A6C9-01F5-47BB-9C77-70DD1210F66B}" presName="compNode" presStyleCnt="0"/>
      <dgm:spPr/>
    </dgm:pt>
    <dgm:pt modelId="{A5E51989-D009-4158-A57E-384DC7CFB802}" type="pres">
      <dgm:prSet presAssocID="{2144A6C9-01F5-47BB-9C77-70DD1210F66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5BA0106-20E7-4368-A107-5CC83049747C}" type="pres">
      <dgm:prSet presAssocID="{2144A6C9-01F5-47BB-9C77-70DD1210F6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5D0245E-6A4E-4DE4-8641-ECDFAA2DD41F}" type="pres">
      <dgm:prSet presAssocID="{2144A6C9-01F5-47BB-9C77-70DD1210F66B}" presName="spaceRect" presStyleCnt="0"/>
      <dgm:spPr/>
    </dgm:pt>
    <dgm:pt modelId="{92A3E58C-C542-47F9-8545-468DCD66C2DA}" type="pres">
      <dgm:prSet presAssocID="{2144A6C9-01F5-47BB-9C77-70DD1210F66B}" presName="textRect" presStyleLbl="revTx" presStyleIdx="1" presStyleCnt="4">
        <dgm:presLayoutVars>
          <dgm:chMax val="1"/>
          <dgm:chPref val="1"/>
        </dgm:presLayoutVars>
      </dgm:prSet>
      <dgm:spPr/>
    </dgm:pt>
    <dgm:pt modelId="{2AC3D862-3A40-46F1-AA58-3F50D892D626}" type="pres">
      <dgm:prSet presAssocID="{CB82B7C3-BFA9-4A74-8C0E-2E42E0AEB672}" presName="sibTrans" presStyleCnt="0"/>
      <dgm:spPr/>
    </dgm:pt>
    <dgm:pt modelId="{B31A1CF9-A9BE-4C84-8D22-3633924DD7C6}" type="pres">
      <dgm:prSet presAssocID="{FA286DEC-4A53-4E72-835F-AD4557B57A8D}" presName="compNode" presStyleCnt="0"/>
      <dgm:spPr/>
    </dgm:pt>
    <dgm:pt modelId="{BD9AB351-D6A6-49A5-B6A6-DDAAA38C525C}" type="pres">
      <dgm:prSet presAssocID="{FA286DEC-4A53-4E72-835F-AD4557B57A8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9004DA8-0BC8-43FE-8FED-F9A4AA06BAD9}" type="pres">
      <dgm:prSet presAssocID="{FA286DEC-4A53-4E72-835F-AD4557B57A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403139E-1BC8-441B-8615-7E50C012FB5F}" type="pres">
      <dgm:prSet presAssocID="{FA286DEC-4A53-4E72-835F-AD4557B57A8D}" presName="spaceRect" presStyleCnt="0"/>
      <dgm:spPr/>
    </dgm:pt>
    <dgm:pt modelId="{4E0EE8E3-5A8B-4106-B4EE-2C6FE99F80ED}" type="pres">
      <dgm:prSet presAssocID="{FA286DEC-4A53-4E72-835F-AD4557B57A8D}" presName="textRect" presStyleLbl="revTx" presStyleIdx="2" presStyleCnt="4">
        <dgm:presLayoutVars>
          <dgm:chMax val="1"/>
          <dgm:chPref val="1"/>
        </dgm:presLayoutVars>
      </dgm:prSet>
      <dgm:spPr/>
    </dgm:pt>
    <dgm:pt modelId="{5627C2BF-A57E-4B5D-8F69-2E08EBD2E6A3}" type="pres">
      <dgm:prSet presAssocID="{DFBAEA33-E6E6-43DD-A07A-9B39EDE47E6F}" presName="sibTrans" presStyleCnt="0"/>
      <dgm:spPr/>
    </dgm:pt>
    <dgm:pt modelId="{5A319E74-0EB1-4589-B966-53CCE37B4A28}" type="pres">
      <dgm:prSet presAssocID="{8BD469EC-B01E-43B4-8965-1F38308D6F64}" presName="compNode" presStyleCnt="0"/>
      <dgm:spPr/>
    </dgm:pt>
    <dgm:pt modelId="{4FA188BE-F946-4709-8EED-16CEB0B7E7F1}" type="pres">
      <dgm:prSet presAssocID="{8BD469EC-B01E-43B4-8965-1F38308D6F6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4DC0D34-5753-445B-A109-2C94D5EDD9CC}" type="pres">
      <dgm:prSet presAssocID="{8BD469EC-B01E-43B4-8965-1F38308D6F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A66B3F-F52B-4837-97E7-0C9E35DFE476}" type="pres">
      <dgm:prSet presAssocID="{8BD469EC-B01E-43B4-8965-1F38308D6F64}" presName="spaceRect" presStyleCnt="0"/>
      <dgm:spPr/>
    </dgm:pt>
    <dgm:pt modelId="{8A6485D0-2203-46D5-B273-09A21D576A77}" type="pres">
      <dgm:prSet presAssocID="{8BD469EC-B01E-43B4-8965-1F38308D6F6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80011E-6DE5-4370-8B77-73032C233ED7}" srcId="{F34319BF-9D27-43B5-9594-855F775E1C53}" destId="{2144A6C9-01F5-47BB-9C77-70DD1210F66B}" srcOrd="1" destOrd="0" parTransId="{54FF5199-E134-43E1-B305-5CA5E5114747}" sibTransId="{CB82B7C3-BFA9-4A74-8C0E-2E42E0AEB672}"/>
    <dgm:cxn modelId="{DF24F026-55FF-4E1F-B578-E9566622DF40}" type="presOf" srcId="{C1D95C71-5702-420A-A6AB-6F839DC86219}" destId="{BAF1A32A-A0FB-4A22-AD34-9BA4217A3653}" srcOrd="0" destOrd="0" presId="urn:microsoft.com/office/officeart/2018/5/layout/IconLeafLabelList"/>
    <dgm:cxn modelId="{D0C68541-E261-4468-9638-DCDD4BC38D50}" srcId="{F34319BF-9D27-43B5-9594-855F775E1C53}" destId="{8BD469EC-B01E-43B4-8965-1F38308D6F64}" srcOrd="3" destOrd="0" parTransId="{A09BFCDB-77A6-4E81-BA80-64023BA71E7C}" sibTransId="{A1E1509B-1458-471F-99DA-C879DDE7C044}"/>
    <dgm:cxn modelId="{1C943959-81A3-4467-81FF-7ABFA78C2CF7}" type="presOf" srcId="{F34319BF-9D27-43B5-9594-855F775E1C53}" destId="{76682571-E6CB-4DAD-8707-4C5A79E38EB8}" srcOrd="0" destOrd="0" presId="urn:microsoft.com/office/officeart/2018/5/layout/IconLeafLabelList"/>
    <dgm:cxn modelId="{BB46A265-18D8-4C8D-BB93-0AB7B082F7F0}" type="presOf" srcId="{8BD469EC-B01E-43B4-8965-1F38308D6F64}" destId="{8A6485D0-2203-46D5-B273-09A21D576A77}" srcOrd="0" destOrd="0" presId="urn:microsoft.com/office/officeart/2018/5/layout/IconLeafLabelList"/>
    <dgm:cxn modelId="{9FDBE188-0C11-4C7A-811D-393F32D8E03B}" type="presOf" srcId="{2144A6C9-01F5-47BB-9C77-70DD1210F66B}" destId="{92A3E58C-C542-47F9-8545-468DCD66C2DA}" srcOrd="0" destOrd="0" presId="urn:microsoft.com/office/officeart/2018/5/layout/IconLeafLabelList"/>
    <dgm:cxn modelId="{A0AE4AAA-5D12-4BFA-8528-24C039AEAF2B}" srcId="{F34319BF-9D27-43B5-9594-855F775E1C53}" destId="{FA286DEC-4A53-4E72-835F-AD4557B57A8D}" srcOrd="2" destOrd="0" parTransId="{81AA7490-06A6-40A0-97C9-4140172CF840}" sibTransId="{DFBAEA33-E6E6-43DD-A07A-9B39EDE47E6F}"/>
    <dgm:cxn modelId="{33B745D6-FF81-423F-9EB2-B3766A7EC2C7}" srcId="{F34319BF-9D27-43B5-9594-855F775E1C53}" destId="{C1D95C71-5702-420A-A6AB-6F839DC86219}" srcOrd="0" destOrd="0" parTransId="{9D754FDA-E5C9-4CE8-92EE-29F899874C2E}" sibTransId="{41B1E1B0-0E0F-4B3D-910F-F13EFDBD10A2}"/>
    <dgm:cxn modelId="{E3C325FC-362D-49A0-956C-55263C776454}" type="presOf" srcId="{FA286DEC-4A53-4E72-835F-AD4557B57A8D}" destId="{4E0EE8E3-5A8B-4106-B4EE-2C6FE99F80ED}" srcOrd="0" destOrd="0" presId="urn:microsoft.com/office/officeart/2018/5/layout/IconLeafLabelList"/>
    <dgm:cxn modelId="{838AD95C-F17A-4304-B6FF-15B2872ED015}" type="presParOf" srcId="{76682571-E6CB-4DAD-8707-4C5A79E38EB8}" destId="{0497F70B-D4D6-41B9-A366-966F93E264C4}" srcOrd="0" destOrd="0" presId="urn:microsoft.com/office/officeart/2018/5/layout/IconLeafLabelList"/>
    <dgm:cxn modelId="{E6C38E35-4D73-4725-A29F-1F556C28F0C9}" type="presParOf" srcId="{0497F70B-D4D6-41B9-A366-966F93E264C4}" destId="{C2B6818C-1DDC-4B0D-A356-34DFF2BD3A3D}" srcOrd="0" destOrd="0" presId="urn:microsoft.com/office/officeart/2018/5/layout/IconLeafLabelList"/>
    <dgm:cxn modelId="{8BBCC97E-6DAA-4AA0-9BC5-0B031FB1E644}" type="presParOf" srcId="{0497F70B-D4D6-41B9-A366-966F93E264C4}" destId="{F84EB178-2AFE-45F4-A249-A786DE6F5934}" srcOrd="1" destOrd="0" presId="urn:microsoft.com/office/officeart/2018/5/layout/IconLeafLabelList"/>
    <dgm:cxn modelId="{F63897D8-4105-487A-8CD0-9CA2AA804CD9}" type="presParOf" srcId="{0497F70B-D4D6-41B9-A366-966F93E264C4}" destId="{84B55CDF-A36E-4551-B427-EFCF0177F336}" srcOrd="2" destOrd="0" presId="urn:microsoft.com/office/officeart/2018/5/layout/IconLeafLabelList"/>
    <dgm:cxn modelId="{BEF6AD11-8904-40C3-8BB2-ACC198D0F20D}" type="presParOf" srcId="{0497F70B-D4D6-41B9-A366-966F93E264C4}" destId="{BAF1A32A-A0FB-4A22-AD34-9BA4217A3653}" srcOrd="3" destOrd="0" presId="urn:microsoft.com/office/officeart/2018/5/layout/IconLeafLabelList"/>
    <dgm:cxn modelId="{35F67BF1-2FB7-427C-A221-96CC96902EEF}" type="presParOf" srcId="{76682571-E6CB-4DAD-8707-4C5A79E38EB8}" destId="{47550FA7-2469-4A90-BD80-5DC514DBB14D}" srcOrd="1" destOrd="0" presId="urn:microsoft.com/office/officeart/2018/5/layout/IconLeafLabelList"/>
    <dgm:cxn modelId="{D17C3ADB-E294-47F4-ADF4-FDAC6C3F8B58}" type="presParOf" srcId="{76682571-E6CB-4DAD-8707-4C5A79E38EB8}" destId="{3D2E13D8-A9D5-4509-B166-1FCB8C2A0752}" srcOrd="2" destOrd="0" presId="urn:microsoft.com/office/officeart/2018/5/layout/IconLeafLabelList"/>
    <dgm:cxn modelId="{3AA26336-3B75-4D15-9081-F5DD5DB1B3C2}" type="presParOf" srcId="{3D2E13D8-A9D5-4509-B166-1FCB8C2A0752}" destId="{A5E51989-D009-4158-A57E-384DC7CFB802}" srcOrd="0" destOrd="0" presId="urn:microsoft.com/office/officeart/2018/5/layout/IconLeafLabelList"/>
    <dgm:cxn modelId="{19C50110-03BD-4A07-8749-351E46698C29}" type="presParOf" srcId="{3D2E13D8-A9D5-4509-B166-1FCB8C2A0752}" destId="{E5BA0106-20E7-4368-A107-5CC83049747C}" srcOrd="1" destOrd="0" presId="urn:microsoft.com/office/officeart/2018/5/layout/IconLeafLabelList"/>
    <dgm:cxn modelId="{30879443-D86D-4F7E-8BAB-E39CAD9B4F4B}" type="presParOf" srcId="{3D2E13D8-A9D5-4509-B166-1FCB8C2A0752}" destId="{45D0245E-6A4E-4DE4-8641-ECDFAA2DD41F}" srcOrd="2" destOrd="0" presId="urn:microsoft.com/office/officeart/2018/5/layout/IconLeafLabelList"/>
    <dgm:cxn modelId="{25D3B0B3-0393-4232-B74C-A1EA155D9027}" type="presParOf" srcId="{3D2E13D8-A9D5-4509-B166-1FCB8C2A0752}" destId="{92A3E58C-C542-47F9-8545-468DCD66C2DA}" srcOrd="3" destOrd="0" presId="urn:microsoft.com/office/officeart/2018/5/layout/IconLeafLabelList"/>
    <dgm:cxn modelId="{99892366-5DCB-4640-8A1F-04C930707FBF}" type="presParOf" srcId="{76682571-E6CB-4DAD-8707-4C5A79E38EB8}" destId="{2AC3D862-3A40-46F1-AA58-3F50D892D626}" srcOrd="3" destOrd="0" presId="urn:microsoft.com/office/officeart/2018/5/layout/IconLeafLabelList"/>
    <dgm:cxn modelId="{2D547D0C-C6E0-4C62-9783-E1C4588B456A}" type="presParOf" srcId="{76682571-E6CB-4DAD-8707-4C5A79E38EB8}" destId="{B31A1CF9-A9BE-4C84-8D22-3633924DD7C6}" srcOrd="4" destOrd="0" presId="urn:microsoft.com/office/officeart/2018/5/layout/IconLeafLabelList"/>
    <dgm:cxn modelId="{851D399C-5ED8-4EF4-AFD7-67E10F06C496}" type="presParOf" srcId="{B31A1CF9-A9BE-4C84-8D22-3633924DD7C6}" destId="{BD9AB351-D6A6-49A5-B6A6-DDAAA38C525C}" srcOrd="0" destOrd="0" presId="urn:microsoft.com/office/officeart/2018/5/layout/IconLeafLabelList"/>
    <dgm:cxn modelId="{D0018043-BA23-4406-B431-65194D4E532E}" type="presParOf" srcId="{B31A1CF9-A9BE-4C84-8D22-3633924DD7C6}" destId="{89004DA8-0BC8-43FE-8FED-F9A4AA06BAD9}" srcOrd="1" destOrd="0" presId="urn:microsoft.com/office/officeart/2018/5/layout/IconLeafLabelList"/>
    <dgm:cxn modelId="{087D525E-1495-46DA-813B-65745B8A8908}" type="presParOf" srcId="{B31A1CF9-A9BE-4C84-8D22-3633924DD7C6}" destId="{6403139E-1BC8-441B-8615-7E50C012FB5F}" srcOrd="2" destOrd="0" presId="urn:microsoft.com/office/officeart/2018/5/layout/IconLeafLabelList"/>
    <dgm:cxn modelId="{B4BA757B-25B3-4860-AF5F-9B38681154DB}" type="presParOf" srcId="{B31A1CF9-A9BE-4C84-8D22-3633924DD7C6}" destId="{4E0EE8E3-5A8B-4106-B4EE-2C6FE99F80ED}" srcOrd="3" destOrd="0" presId="urn:microsoft.com/office/officeart/2018/5/layout/IconLeafLabelList"/>
    <dgm:cxn modelId="{F4F02221-3288-4EB2-8628-D2BF6D2EF079}" type="presParOf" srcId="{76682571-E6CB-4DAD-8707-4C5A79E38EB8}" destId="{5627C2BF-A57E-4B5D-8F69-2E08EBD2E6A3}" srcOrd="5" destOrd="0" presId="urn:microsoft.com/office/officeart/2018/5/layout/IconLeafLabelList"/>
    <dgm:cxn modelId="{21DF74A7-817A-4BEC-9891-75F2ADB350CC}" type="presParOf" srcId="{76682571-E6CB-4DAD-8707-4C5A79E38EB8}" destId="{5A319E74-0EB1-4589-B966-53CCE37B4A28}" srcOrd="6" destOrd="0" presId="urn:microsoft.com/office/officeart/2018/5/layout/IconLeafLabelList"/>
    <dgm:cxn modelId="{C2087DFE-374A-4AC5-BE13-6E8677EC74A7}" type="presParOf" srcId="{5A319E74-0EB1-4589-B966-53CCE37B4A28}" destId="{4FA188BE-F946-4709-8EED-16CEB0B7E7F1}" srcOrd="0" destOrd="0" presId="urn:microsoft.com/office/officeart/2018/5/layout/IconLeafLabelList"/>
    <dgm:cxn modelId="{1C4D753B-D9DA-47DD-9333-3F2B3648650F}" type="presParOf" srcId="{5A319E74-0EB1-4589-B966-53CCE37B4A28}" destId="{04DC0D34-5753-445B-A109-2C94D5EDD9CC}" srcOrd="1" destOrd="0" presId="urn:microsoft.com/office/officeart/2018/5/layout/IconLeafLabelList"/>
    <dgm:cxn modelId="{7FAD7068-D352-4D05-BF34-DF8B532C7EF1}" type="presParOf" srcId="{5A319E74-0EB1-4589-B966-53CCE37B4A28}" destId="{ECA66B3F-F52B-4837-97E7-0C9E35DFE476}" srcOrd="2" destOrd="0" presId="urn:microsoft.com/office/officeart/2018/5/layout/IconLeafLabelList"/>
    <dgm:cxn modelId="{E9375AF7-ECCD-45B8-A00A-4D9688CD3BAA}" type="presParOf" srcId="{5A319E74-0EB1-4589-B966-53CCE37B4A28}" destId="{8A6485D0-2203-46D5-B273-09A21D576A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C47EBE-77D4-482C-B2CB-F720318185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833AE3-AE86-4CE4-BFA5-C855DAA1CA53}">
      <dgm:prSet/>
      <dgm:spPr/>
      <dgm:t>
        <a:bodyPr/>
        <a:lstStyle/>
        <a:p>
          <a:r>
            <a:rPr lang="en-US"/>
            <a:t>Find the busiest location and establish the scooter station</a:t>
          </a:r>
        </a:p>
      </dgm:t>
    </dgm:pt>
    <dgm:pt modelId="{E0D71E21-4912-4F14-A626-83C8DC0B1249}" type="parTrans" cxnId="{1245FC96-F619-468A-A811-D152A4CF2786}">
      <dgm:prSet/>
      <dgm:spPr/>
      <dgm:t>
        <a:bodyPr/>
        <a:lstStyle/>
        <a:p>
          <a:endParaRPr lang="en-US"/>
        </a:p>
      </dgm:t>
    </dgm:pt>
    <dgm:pt modelId="{C7966194-5553-4CAF-826B-AE885E3EE182}" type="sibTrans" cxnId="{1245FC96-F619-468A-A811-D152A4CF2786}">
      <dgm:prSet/>
      <dgm:spPr/>
      <dgm:t>
        <a:bodyPr/>
        <a:lstStyle/>
        <a:p>
          <a:endParaRPr lang="en-US"/>
        </a:p>
      </dgm:t>
    </dgm:pt>
    <dgm:pt modelId="{69753E95-AEA8-486C-82CD-81959248FE8F}">
      <dgm:prSet/>
      <dgm:spPr/>
      <dgm:t>
        <a:bodyPr/>
        <a:lstStyle/>
        <a:p>
          <a:r>
            <a:rPr lang="en-US"/>
            <a:t>Help people move faster during rush hours</a:t>
          </a:r>
        </a:p>
      </dgm:t>
    </dgm:pt>
    <dgm:pt modelId="{6E2B262D-9CA4-4F91-9F7D-6ECEC61A91E4}" type="parTrans" cxnId="{2DD2412F-0763-449F-984A-B2E9652E22BD}">
      <dgm:prSet/>
      <dgm:spPr/>
      <dgm:t>
        <a:bodyPr/>
        <a:lstStyle/>
        <a:p>
          <a:endParaRPr lang="en-US"/>
        </a:p>
      </dgm:t>
    </dgm:pt>
    <dgm:pt modelId="{B6DA2E00-36C6-4816-9F30-4723EC0736C7}" type="sibTrans" cxnId="{2DD2412F-0763-449F-984A-B2E9652E22BD}">
      <dgm:prSet/>
      <dgm:spPr/>
      <dgm:t>
        <a:bodyPr/>
        <a:lstStyle/>
        <a:p>
          <a:endParaRPr lang="en-US"/>
        </a:p>
      </dgm:t>
    </dgm:pt>
    <dgm:pt modelId="{3D3D47CD-43FC-4817-B151-CFC5F6E51BCF}">
      <dgm:prSet/>
      <dgm:spPr/>
      <dgm:t>
        <a:bodyPr/>
        <a:lstStyle/>
        <a:p>
          <a:r>
            <a:rPr lang="en-US" dirty="0"/>
            <a:t>Manhattan is the most used station</a:t>
          </a:r>
        </a:p>
      </dgm:t>
    </dgm:pt>
    <dgm:pt modelId="{2C1C9853-91A6-472C-AA35-8DFA0658CAEC}" type="parTrans" cxnId="{19B4197A-4E1B-4600-AA4C-517731A8CB6E}">
      <dgm:prSet/>
      <dgm:spPr/>
      <dgm:t>
        <a:bodyPr/>
        <a:lstStyle/>
        <a:p>
          <a:endParaRPr lang="en-US"/>
        </a:p>
      </dgm:t>
    </dgm:pt>
    <dgm:pt modelId="{F3F30104-A4FE-4548-AAD3-19B5FE86267E}" type="sibTrans" cxnId="{19B4197A-4E1B-4600-AA4C-517731A8CB6E}">
      <dgm:prSet/>
      <dgm:spPr/>
      <dgm:t>
        <a:bodyPr/>
        <a:lstStyle/>
        <a:p>
          <a:endParaRPr lang="en-US"/>
        </a:p>
      </dgm:t>
    </dgm:pt>
    <dgm:pt modelId="{B001FF14-582A-4943-B479-AEEB09E674FE}" type="pres">
      <dgm:prSet presAssocID="{88C47EBE-77D4-482C-B2CB-F720318185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C4BC1B-4ABF-3C43-BD98-EF138AE74B67}" type="pres">
      <dgm:prSet presAssocID="{37833AE3-AE86-4CE4-BFA5-C855DAA1CA53}" presName="hierRoot1" presStyleCnt="0"/>
      <dgm:spPr/>
    </dgm:pt>
    <dgm:pt modelId="{62559352-BF19-404A-AC09-DC5E7159A6A8}" type="pres">
      <dgm:prSet presAssocID="{37833AE3-AE86-4CE4-BFA5-C855DAA1CA53}" presName="composite" presStyleCnt="0"/>
      <dgm:spPr/>
    </dgm:pt>
    <dgm:pt modelId="{3D338365-4EB0-C841-A013-5935D342DCCF}" type="pres">
      <dgm:prSet presAssocID="{37833AE3-AE86-4CE4-BFA5-C855DAA1CA53}" presName="background" presStyleLbl="node0" presStyleIdx="0" presStyleCnt="3"/>
      <dgm:spPr/>
    </dgm:pt>
    <dgm:pt modelId="{212464F1-6A2B-F545-89EA-3675FD9B1147}" type="pres">
      <dgm:prSet presAssocID="{37833AE3-AE86-4CE4-BFA5-C855DAA1CA53}" presName="text" presStyleLbl="fgAcc0" presStyleIdx="0" presStyleCnt="3">
        <dgm:presLayoutVars>
          <dgm:chPref val="3"/>
        </dgm:presLayoutVars>
      </dgm:prSet>
      <dgm:spPr/>
    </dgm:pt>
    <dgm:pt modelId="{5C3D020A-8CA2-244F-BEC6-DD5F71616A86}" type="pres">
      <dgm:prSet presAssocID="{37833AE3-AE86-4CE4-BFA5-C855DAA1CA53}" presName="hierChild2" presStyleCnt="0"/>
      <dgm:spPr/>
    </dgm:pt>
    <dgm:pt modelId="{E909A80D-5440-B24F-8842-12D271913C50}" type="pres">
      <dgm:prSet presAssocID="{69753E95-AEA8-486C-82CD-81959248FE8F}" presName="hierRoot1" presStyleCnt="0"/>
      <dgm:spPr/>
    </dgm:pt>
    <dgm:pt modelId="{56C4592C-C4F6-EE46-99AE-EDCC263D07ED}" type="pres">
      <dgm:prSet presAssocID="{69753E95-AEA8-486C-82CD-81959248FE8F}" presName="composite" presStyleCnt="0"/>
      <dgm:spPr/>
    </dgm:pt>
    <dgm:pt modelId="{4B0BC684-5550-424B-AADD-A4A3AEF89509}" type="pres">
      <dgm:prSet presAssocID="{69753E95-AEA8-486C-82CD-81959248FE8F}" presName="background" presStyleLbl="node0" presStyleIdx="1" presStyleCnt="3"/>
      <dgm:spPr/>
    </dgm:pt>
    <dgm:pt modelId="{1F5B3200-2832-DE4E-86BA-C7033D317BD9}" type="pres">
      <dgm:prSet presAssocID="{69753E95-AEA8-486C-82CD-81959248FE8F}" presName="text" presStyleLbl="fgAcc0" presStyleIdx="1" presStyleCnt="3">
        <dgm:presLayoutVars>
          <dgm:chPref val="3"/>
        </dgm:presLayoutVars>
      </dgm:prSet>
      <dgm:spPr/>
    </dgm:pt>
    <dgm:pt modelId="{6ADA7811-1E19-634B-8786-425A6B674CB5}" type="pres">
      <dgm:prSet presAssocID="{69753E95-AEA8-486C-82CD-81959248FE8F}" presName="hierChild2" presStyleCnt="0"/>
      <dgm:spPr/>
    </dgm:pt>
    <dgm:pt modelId="{AD11A2CA-CCDB-7642-B2B1-421706DDF168}" type="pres">
      <dgm:prSet presAssocID="{3D3D47CD-43FC-4817-B151-CFC5F6E51BCF}" presName="hierRoot1" presStyleCnt="0"/>
      <dgm:spPr/>
    </dgm:pt>
    <dgm:pt modelId="{0818D254-0D7C-D341-89F8-9062ADED9E12}" type="pres">
      <dgm:prSet presAssocID="{3D3D47CD-43FC-4817-B151-CFC5F6E51BCF}" presName="composite" presStyleCnt="0"/>
      <dgm:spPr/>
    </dgm:pt>
    <dgm:pt modelId="{732A5D23-EA3A-6A4F-9C06-7EB4138C4C08}" type="pres">
      <dgm:prSet presAssocID="{3D3D47CD-43FC-4817-B151-CFC5F6E51BCF}" presName="background" presStyleLbl="node0" presStyleIdx="2" presStyleCnt="3"/>
      <dgm:spPr/>
    </dgm:pt>
    <dgm:pt modelId="{C0A3ED07-B497-364C-BB29-EC56CA2017EB}" type="pres">
      <dgm:prSet presAssocID="{3D3D47CD-43FC-4817-B151-CFC5F6E51BCF}" presName="text" presStyleLbl="fgAcc0" presStyleIdx="2" presStyleCnt="3">
        <dgm:presLayoutVars>
          <dgm:chPref val="3"/>
        </dgm:presLayoutVars>
      </dgm:prSet>
      <dgm:spPr/>
    </dgm:pt>
    <dgm:pt modelId="{7992ECE9-F3C6-D949-A9B4-81614079BDC9}" type="pres">
      <dgm:prSet presAssocID="{3D3D47CD-43FC-4817-B151-CFC5F6E51BCF}" presName="hierChild2" presStyleCnt="0"/>
      <dgm:spPr/>
    </dgm:pt>
  </dgm:ptLst>
  <dgm:cxnLst>
    <dgm:cxn modelId="{004E2916-092F-D74C-BE42-8D9EFEBC3700}" type="presOf" srcId="{69753E95-AEA8-486C-82CD-81959248FE8F}" destId="{1F5B3200-2832-DE4E-86BA-C7033D317BD9}" srcOrd="0" destOrd="0" presId="urn:microsoft.com/office/officeart/2005/8/layout/hierarchy1"/>
    <dgm:cxn modelId="{2DD2412F-0763-449F-984A-B2E9652E22BD}" srcId="{88C47EBE-77D4-482C-B2CB-F72031818590}" destId="{69753E95-AEA8-486C-82CD-81959248FE8F}" srcOrd="1" destOrd="0" parTransId="{6E2B262D-9CA4-4F91-9F7D-6ECEC61A91E4}" sibTransId="{B6DA2E00-36C6-4816-9F30-4723EC0736C7}"/>
    <dgm:cxn modelId="{2ACB913B-1198-734A-AE0E-3CCE0095977C}" type="presOf" srcId="{37833AE3-AE86-4CE4-BFA5-C855DAA1CA53}" destId="{212464F1-6A2B-F545-89EA-3675FD9B1147}" srcOrd="0" destOrd="0" presId="urn:microsoft.com/office/officeart/2005/8/layout/hierarchy1"/>
    <dgm:cxn modelId="{19B4197A-4E1B-4600-AA4C-517731A8CB6E}" srcId="{88C47EBE-77D4-482C-B2CB-F72031818590}" destId="{3D3D47CD-43FC-4817-B151-CFC5F6E51BCF}" srcOrd="2" destOrd="0" parTransId="{2C1C9853-91A6-472C-AA35-8DFA0658CAEC}" sibTransId="{F3F30104-A4FE-4548-AAD3-19B5FE86267E}"/>
    <dgm:cxn modelId="{101F3F91-EA65-B044-B503-B9126CB72BCB}" type="presOf" srcId="{3D3D47CD-43FC-4817-B151-CFC5F6E51BCF}" destId="{C0A3ED07-B497-364C-BB29-EC56CA2017EB}" srcOrd="0" destOrd="0" presId="urn:microsoft.com/office/officeart/2005/8/layout/hierarchy1"/>
    <dgm:cxn modelId="{1245FC96-F619-468A-A811-D152A4CF2786}" srcId="{88C47EBE-77D4-482C-B2CB-F72031818590}" destId="{37833AE3-AE86-4CE4-BFA5-C855DAA1CA53}" srcOrd="0" destOrd="0" parTransId="{E0D71E21-4912-4F14-A626-83C8DC0B1249}" sibTransId="{C7966194-5553-4CAF-826B-AE885E3EE182}"/>
    <dgm:cxn modelId="{64C834F5-A9AE-3240-8394-E3EDC81B9378}" type="presOf" srcId="{88C47EBE-77D4-482C-B2CB-F72031818590}" destId="{B001FF14-582A-4943-B479-AEEB09E674FE}" srcOrd="0" destOrd="0" presId="urn:microsoft.com/office/officeart/2005/8/layout/hierarchy1"/>
    <dgm:cxn modelId="{4EEF78C6-8C9F-BD4D-B91D-BC7BCFBE2DEF}" type="presParOf" srcId="{B001FF14-582A-4943-B479-AEEB09E674FE}" destId="{78C4BC1B-4ABF-3C43-BD98-EF138AE74B67}" srcOrd="0" destOrd="0" presId="urn:microsoft.com/office/officeart/2005/8/layout/hierarchy1"/>
    <dgm:cxn modelId="{D92076F1-EC66-F745-A183-29B257704215}" type="presParOf" srcId="{78C4BC1B-4ABF-3C43-BD98-EF138AE74B67}" destId="{62559352-BF19-404A-AC09-DC5E7159A6A8}" srcOrd="0" destOrd="0" presId="urn:microsoft.com/office/officeart/2005/8/layout/hierarchy1"/>
    <dgm:cxn modelId="{955254A0-0A15-384A-AA60-8A2F86C83058}" type="presParOf" srcId="{62559352-BF19-404A-AC09-DC5E7159A6A8}" destId="{3D338365-4EB0-C841-A013-5935D342DCCF}" srcOrd="0" destOrd="0" presId="urn:microsoft.com/office/officeart/2005/8/layout/hierarchy1"/>
    <dgm:cxn modelId="{267DB6F4-2596-0847-BA4E-04F974D1CD67}" type="presParOf" srcId="{62559352-BF19-404A-AC09-DC5E7159A6A8}" destId="{212464F1-6A2B-F545-89EA-3675FD9B1147}" srcOrd="1" destOrd="0" presId="urn:microsoft.com/office/officeart/2005/8/layout/hierarchy1"/>
    <dgm:cxn modelId="{05C079F4-CF9D-8942-BC1B-5ED3132C9AEE}" type="presParOf" srcId="{78C4BC1B-4ABF-3C43-BD98-EF138AE74B67}" destId="{5C3D020A-8CA2-244F-BEC6-DD5F71616A86}" srcOrd="1" destOrd="0" presId="urn:microsoft.com/office/officeart/2005/8/layout/hierarchy1"/>
    <dgm:cxn modelId="{5FF0BFEF-74F2-B541-9531-F9BE06BADC97}" type="presParOf" srcId="{B001FF14-582A-4943-B479-AEEB09E674FE}" destId="{E909A80D-5440-B24F-8842-12D271913C50}" srcOrd="1" destOrd="0" presId="urn:microsoft.com/office/officeart/2005/8/layout/hierarchy1"/>
    <dgm:cxn modelId="{2F9954E3-713E-C349-A669-6AA3CADFD071}" type="presParOf" srcId="{E909A80D-5440-B24F-8842-12D271913C50}" destId="{56C4592C-C4F6-EE46-99AE-EDCC263D07ED}" srcOrd="0" destOrd="0" presId="urn:microsoft.com/office/officeart/2005/8/layout/hierarchy1"/>
    <dgm:cxn modelId="{7D0763DA-BE08-FB4A-92E7-775CF8E304F2}" type="presParOf" srcId="{56C4592C-C4F6-EE46-99AE-EDCC263D07ED}" destId="{4B0BC684-5550-424B-AADD-A4A3AEF89509}" srcOrd="0" destOrd="0" presId="urn:microsoft.com/office/officeart/2005/8/layout/hierarchy1"/>
    <dgm:cxn modelId="{32DCAC45-1C73-BE40-BFAB-F3F147E873C2}" type="presParOf" srcId="{56C4592C-C4F6-EE46-99AE-EDCC263D07ED}" destId="{1F5B3200-2832-DE4E-86BA-C7033D317BD9}" srcOrd="1" destOrd="0" presId="urn:microsoft.com/office/officeart/2005/8/layout/hierarchy1"/>
    <dgm:cxn modelId="{D07CAFBA-765C-C44D-977D-29FE5E2E2070}" type="presParOf" srcId="{E909A80D-5440-B24F-8842-12D271913C50}" destId="{6ADA7811-1E19-634B-8786-425A6B674CB5}" srcOrd="1" destOrd="0" presId="urn:microsoft.com/office/officeart/2005/8/layout/hierarchy1"/>
    <dgm:cxn modelId="{D9B4DC31-6524-1B4F-AA7B-26B39260E01E}" type="presParOf" srcId="{B001FF14-582A-4943-B479-AEEB09E674FE}" destId="{AD11A2CA-CCDB-7642-B2B1-421706DDF168}" srcOrd="2" destOrd="0" presId="urn:microsoft.com/office/officeart/2005/8/layout/hierarchy1"/>
    <dgm:cxn modelId="{90420C4C-DBD0-334A-91DE-6B034515CB07}" type="presParOf" srcId="{AD11A2CA-CCDB-7642-B2B1-421706DDF168}" destId="{0818D254-0D7C-D341-89F8-9062ADED9E12}" srcOrd="0" destOrd="0" presId="urn:microsoft.com/office/officeart/2005/8/layout/hierarchy1"/>
    <dgm:cxn modelId="{B03075BB-6FF1-0A4B-A7CD-8DA6E5AAE84B}" type="presParOf" srcId="{0818D254-0D7C-D341-89F8-9062ADED9E12}" destId="{732A5D23-EA3A-6A4F-9C06-7EB4138C4C08}" srcOrd="0" destOrd="0" presId="urn:microsoft.com/office/officeart/2005/8/layout/hierarchy1"/>
    <dgm:cxn modelId="{479D5E40-9B68-4144-A446-FD31FAE021EE}" type="presParOf" srcId="{0818D254-0D7C-D341-89F8-9062ADED9E12}" destId="{C0A3ED07-B497-364C-BB29-EC56CA2017EB}" srcOrd="1" destOrd="0" presId="urn:microsoft.com/office/officeart/2005/8/layout/hierarchy1"/>
    <dgm:cxn modelId="{2EF0F83E-B6E0-E441-86B1-A1A3E2B19409}" type="presParOf" srcId="{AD11A2CA-CCDB-7642-B2B1-421706DDF168}" destId="{7992ECE9-F3C6-D949-A9B4-81614079BD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83EEB-C914-4C4A-94FA-90A8964F50E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BE685-741F-A942-AFC4-DD214E22FD9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(MTA) is North America's largest transportation network, serving a population of 15.3 </a:t>
          </a:r>
        </a:p>
      </dsp:txBody>
      <dsp:txXfrm>
        <a:off x="0" y="2492"/>
        <a:ext cx="6492875" cy="1700138"/>
      </dsp:txXfrm>
    </dsp:sp>
    <dsp:sp modelId="{EA089693-6B85-AB40-9B39-BEC9FA81978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ED709-64A1-5F48-80E0-40EDDF6E8774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MTA to find the best location to start the business.</a:t>
          </a:r>
        </a:p>
      </dsp:txBody>
      <dsp:txXfrm>
        <a:off x="0" y="1702630"/>
        <a:ext cx="6492875" cy="1700138"/>
      </dsp:txXfrm>
    </dsp:sp>
    <dsp:sp modelId="{937C0CE2-52C2-B446-B5F8-A323A92C017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5A95-4430-0E42-AE0D-E31115EA453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MTA during Covid-19 lost a lot of money, Finance the MTA through business such as scooter.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5D1FC-76F1-624F-A002-0A805A0EA9F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D06EB-9A15-4840-A2DB-61AC8BD764F0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“Transportation”</a:t>
          </a:r>
        </a:p>
      </dsp:txBody>
      <dsp:txXfrm>
        <a:off x="696297" y="538547"/>
        <a:ext cx="4171627" cy="2590157"/>
      </dsp:txXfrm>
    </dsp:sp>
    <dsp:sp modelId="{BB862C49-BA14-4B43-8FFA-AABAC3E97817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B7545-F3E6-3846-8B46-F7BDCC3E2A3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”Finance”</a:t>
          </a:r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A4010-9965-0945-9553-D15EB2740A48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Numpy</a:t>
          </a:r>
          <a:r>
            <a:rPr lang="en-US" sz="3200" kern="1200" dirty="0"/>
            <a:t> and Pandas for data manipulation</a:t>
          </a:r>
        </a:p>
      </dsp:txBody>
      <dsp:txXfrm>
        <a:off x="62141" y="130324"/>
        <a:ext cx="6139358" cy="1148678"/>
      </dsp:txXfrm>
    </dsp:sp>
    <dsp:sp modelId="{827D2668-5789-9B4B-B232-4B17483161C6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SQLAlchemy</a:t>
          </a:r>
          <a:endParaRPr lang="en-US" sz="3200" kern="1200" dirty="0"/>
        </a:p>
      </dsp:txBody>
      <dsp:txXfrm>
        <a:off x="62141" y="1495444"/>
        <a:ext cx="6139358" cy="1148678"/>
      </dsp:txXfrm>
    </dsp:sp>
    <dsp:sp modelId="{BEBD6884-32D2-FA40-9C9F-38AD6D1BDFF2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Matplotlib and Seaborn for plotting</a:t>
          </a:r>
        </a:p>
      </dsp:txBody>
      <dsp:txXfrm>
        <a:off x="62141" y="2860564"/>
        <a:ext cx="6139358" cy="1148678"/>
      </dsp:txXfrm>
    </dsp:sp>
    <dsp:sp modelId="{E2779AAB-4E39-E941-BB34-19CD3F89B490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GeoPandas</a:t>
          </a:r>
        </a:p>
      </dsp:txBody>
      <dsp:txXfrm>
        <a:off x="62141" y="4225685"/>
        <a:ext cx="6139358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6818C-1DDC-4B0D-A356-34DFF2BD3A3D}">
      <dsp:nvSpPr>
        <dsp:cNvPr id="0" name=""/>
        <dsp:cNvSpPr/>
      </dsp:nvSpPr>
      <dsp:spPr>
        <a:xfrm>
          <a:off x="973190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EB178-2AFE-45F4-A249-A786DE6F5934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1A32A-A0FB-4A22-AD34-9BA4217A3653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Read and understand the Data set</a:t>
          </a:r>
        </a:p>
      </dsp:txBody>
      <dsp:txXfrm>
        <a:off x="569079" y="2443382"/>
        <a:ext cx="2072362" cy="720000"/>
      </dsp:txXfrm>
    </dsp:sp>
    <dsp:sp modelId="{A5E51989-D009-4158-A57E-384DC7CFB802}">
      <dsp:nvSpPr>
        <dsp:cNvPr id="0" name=""/>
        <dsp:cNvSpPr/>
      </dsp:nvSpPr>
      <dsp:spPr>
        <a:xfrm>
          <a:off x="3408216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A0106-20E7-4368-A107-5CC83049747C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3E58C-C542-47F9-8545-468DCD66C2DA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Clean data set</a:t>
          </a:r>
        </a:p>
      </dsp:txBody>
      <dsp:txXfrm>
        <a:off x="3004105" y="2443382"/>
        <a:ext cx="2072362" cy="720000"/>
      </dsp:txXfrm>
    </dsp:sp>
    <dsp:sp modelId="{BD9AB351-D6A6-49A5-B6A6-DDAAA38C525C}">
      <dsp:nvSpPr>
        <dsp:cNvPr id="0" name=""/>
        <dsp:cNvSpPr/>
      </dsp:nvSpPr>
      <dsp:spPr>
        <a:xfrm>
          <a:off x="5843242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04DA8-0BC8-43FE-8FED-F9A4AA06BAD9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EE8E3-5A8B-4106-B4EE-2C6FE99F80ED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Create function </a:t>
          </a:r>
        </a:p>
      </dsp:txBody>
      <dsp:txXfrm>
        <a:off x="5439131" y="2443382"/>
        <a:ext cx="2072362" cy="720000"/>
      </dsp:txXfrm>
    </dsp:sp>
    <dsp:sp modelId="{4FA188BE-F946-4709-8EED-16CEB0B7E7F1}">
      <dsp:nvSpPr>
        <dsp:cNvPr id="0" name=""/>
        <dsp:cNvSpPr/>
      </dsp:nvSpPr>
      <dsp:spPr>
        <a:xfrm>
          <a:off x="8278268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C0D34-5753-445B-A109-2C94D5EDD9CC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485D0-2203-46D5-B273-09A21D576A77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Add columns based on Goals </a:t>
          </a:r>
        </a:p>
      </dsp:txBody>
      <dsp:txXfrm>
        <a:off x="7874157" y="2443382"/>
        <a:ext cx="207236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38365-4EB0-C841-A013-5935D342DCCF}">
      <dsp:nvSpPr>
        <dsp:cNvPr id="0" name=""/>
        <dsp:cNvSpPr/>
      </dsp:nvSpPr>
      <dsp:spPr>
        <a:xfrm>
          <a:off x="0" y="1360432"/>
          <a:ext cx="1888186" cy="1198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464F1-6A2B-F545-89EA-3675FD9B1147}">
      <dsp:nvSpPr>
        <dsp:cNvPr id="0" name=""/>
        <dsp:cNvSpPr/>
      </dsp:nvSpPr>
      <dsp:spPr>
        <a:xfrm>
          <a:off x="209798" y="1559741"/>
          <a:ext cx="1888186" cy="1198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 the busiest location and establish the scooter station</a:t>
          </a:r>
        </a:p>
      </dsp:txBody>
      <dsp:txXfrm>
        <a:off x="244915" y="1594858"/>
        <a:ext cx="1817952" cy="1128764"/>
      </dsp:txXfrm>
    </dsp:sp>
    <dsp:sp modelId="{4B0BC684-5550-424B-AADD-A4A3AEF89509}">
      <dsp:nvSpPr>
        <dsp:cNvPr id="0" name=""/>
        <dsp:cNvSpPr/>
      </dsp:nvSpPr>
      <dsp:spPr>
        <a:xfrm>
          <a:off x="2307783" y="1360432"/>
          <a:ext cx="1888186" cy="1198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B3200-2832-DE4E-86BA-C7033D317BD9}">
      <dsp:nvSpPr>
        <dsp:cNvPr id="0" name=""/>
        <dsp:cNvSpPr/>
      </dsp:nvSpPr>
      <dsp:spPr>
        <a:xfrm>
          <a:off x="2517582" y="1559741"/>
          <a:ext cx="1888186" cy="1198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 people move faster during rush hours</a:t>
          </a:r>
        </a:p>
      </dsp:txBody>
      <dsp:txXfrm>
        <a:off x="2552699" y="1594858"/>
        <a:ext cx="1817952" cy="1128764"/>
      </dsp:txXfrm>
    </dsp:sp>
    <dsp:sp modelId="{732A5D23-EA3A-6A4F-9C06-7EB4138C4C08}">
      <dsp:nvSpPr>
        <dsp:cNvPr id="0" name=""/>
        <dsp:cNvSpPr/>
      </dsp:nvSpPr>
      <dsp:spPr>
        <a:xfrm>
          <a:off x="4615566" y="1360432"/>
          <a:ext cx="1888186" cy="1198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ED07-B497-364C-BB29-EC56CA2017EB}">
      <dsp:nvSpPr>
        <dsp:cNvPr id="0" name=""/>
        <dsp:cNvSpPr/>
      </dsp:nvSpPr>
      <dsp:spPr>
        <a:xfrm>
          <a:off x="4825365" y="1559741"/>
          <a:ext cx="1888186" cy="1198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Manhattan is the most used station</a:t>
          </a:r>
        </a:p>
      </dsp:txBody>
      <dsp:txXfrm>
        <a:off x="4860482" y="1594858"/>
        <a:ext cx="1817952" cy="1128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A26C-8986-E04A-A9C2-34A12B9B5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F3A57-FB0E-924C-8163-9D9D2B9C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3B18-9582-B04B-B1E9-0EFAF33E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7B11-385D-2543-87FA-AB14921D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4AC65-028B-884A-B754-F274B6F5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778B-D911-B64B-AFD3-12BE6EB3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FB532-F35A-8A4A-A954-C3A247195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A688-F814-5E4E-8313-94CDEE57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0F62-2838-7B4F-AF34-BE856EA9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4102-ED8B-0643-B0CA-48F812B7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88B69-CF47-3B49-BF03-2D578C630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5F56E-BE95-1745-AA83-24B321B63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D3DF-9488-6144-95B6-FA334CB4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864C-F295-AF40-8134-EE436DB9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FE4A-2345-1948-B928-D6E0BDE0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852A-2E2F-1941-A7FD-33C6330E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4BA9-A161-8840-B8CC-6E6D5CEF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0D22-AEA2-E649-8D40-0D02E2D3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F9AF3-07C9-0643-91E9-58DFC4E1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FB14-1AD5-844D-8469-768F9CD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E44C-3A6D-8446-BFDF-04BD7593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BC312-F264-9D49-B08E-F267662E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A513-AC34-3545-BD81-7E265FBA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4FDE-7592-694D-94E0-50D71CC3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2674-5B9F-FA4B-88B5-4ED392C0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5A83-0875-B74E-9D9B-C52929D8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3FDE-45D4-2241-AAC3-1AD23851E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929CF-3E28-7B4A-A434-20ECFC613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804F-DE2B-CB42-9592-D9BF535B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FA6E-B870-704B-A52C-40B967A6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1E593-2D85-E34B-83AD-C6E13BF6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0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1D69-D604-0944-8501-DCFBA0B3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AB3E9-7303-E540-B322-E08D8AEB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5DA16-A796-194F-B4D0-FB76828C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B3034-697E-BA45-85AC-E8DE0FED2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BC1AE-F62B-B747-BD9C-289F98CAC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0127B-BB29-EE4B-A659-2C362E0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E258C-CB46-2B4A-BC7C-371C1C37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A2270-B684-0545-8AC9-1A557B43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3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8FAD-4721-9F47-A837-F756FB33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DD92A-8D86-B74C-B53E-F09B13A9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EB3C0-7CB7-3540-93D1-8F61E14D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88499-3EFB-C44E-AE17-6E5E9A4F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D7275-D2AF-9B43-AB93-EB8F6FAE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DB378-F530-5747-8CAD-811762EC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784BC-A17E-084A-908E-6EE13F3E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0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B25E-9BEC-3244-8DD9-84D12EDC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6FC7-8B1E-5642-90DE-00BA0B86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99914-590D-2546-A62F-7CA293B9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480B1-2DB9-0948-969E-56837736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03B77-D0BD-9C4B-B352-D868F633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E38B8-6D8A-C74E-9618-014CEE7F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6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01C8-0E51-B640-9646-8C23D659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09FDA-BAB9-3F45-A87C-565281C34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A970D-A308-4747-AF5C-881BB6485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148E8-4193-874A-95BB-686BF479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2BAF9-3B7A-A849-A336-6C4ACC92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104B-2301-E443-8446-BC1BCE0D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B1C4F-7E84-A748-96A1-4D426DE9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92C50-CCA2-FE44-A21E-D0A9CBE8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69EC-EF4B-4F4A-9BAE-6128DB9C4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40E79-54FE-8D47-891E-5251A739D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89B6-5E4F-E84E-8DA9-EB05278AB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DBC5-B697-304A-A099-A522AE552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iScooter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26D3B-D31D-A444-B99D-8A32E0463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/>
              <a:t>By: Abdulrahman Alrifae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6FBDCA82-5BB0-9643-AEDD-7D7FE403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096" y="1334087"/>
            <a:ext cx="4249349" cy="485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66F78-8F2E-194B-9AAA-A5D68C2F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April 2021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E4162A1-BF13-034B-9458-7C58FC7D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09" y="1966293"/>
            <a:ext cx="1060038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0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66F78-8F2E-194B-9AAA-A5D68C2F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August 2021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F6DF679-B7A4-8A42-807B-62212F9D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69" y="1966293"/>
            <a:ext cx="105376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2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6F78-8F2E-194B-9AAA-A5D68C2F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April 2018</a:t>
            </a:r>
          </a:p>
        </p:txBody>
      </p:sp>
      <p:pic>
        <p:nvPicPr>
          <p:cNvPr id="4" name="Picture 3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2B4882B7-7385-D646-96BC-85CF3421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250238"/>
            <a:ext cx="7188199" cy="23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7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66F78-8F2E-194B-9AAA-A5D68C2F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August 2018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1911FE5-8FA2-3E4A-ACDC-26485D67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69" y="1966293"/>
            <a:ext cx="105376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0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C2678-A45C-DC47-B540-5949942B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The Months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1815DFE-2873-C149-BEC9-01B62D80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4024"/>
            <a:ext cx="10512547" cy="36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2EC46-FF73-5241-84E2-4476CC69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Mean of the daily visitor</a:t>
            </a:r>
          </a:p>
        </p:txBody>
      </p:sp>
      <p:pic>
        <p:nvPicPr>
          <p:cNvPr id="5" name="Content Placeholder 4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4A17836E-71A4-3342-9F19-685B6F1D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3" y="2962451"/>
            <a:ext cx="10750170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E0224-3236-AD4B-8FC4-5986BA03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Calculate the profit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7AA2-F2D1-5F4B-95F0-8E4C58AC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Europe, renting a bike costs € 2 per hour. If you buy 12 scooters and each of them will ride one hour a day, it turns out that you can earn € 24 a day. If you multiply this by 30 days, you’ll get € 600 in revenue. The costs are as follows: the scooter station, costs about € 1000, the niche shelves for scooters to make - another € 1000, and you can buy the scooters themselves - € 1000. It turns out € 3000. That is, a maximum of five months, and you will recoup the costs.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4351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7997A-5C10-3046-B149-1470AA80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Conclusion  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2CE0C89-D486-4BD4-A17C-F3F3C778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451148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B5B8C9A1-FF6C-0A4D-BA39-B02A34E2B3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049" r="-2" b="-2"/>
          <a:stretch/>
        </p:blipFill>
        <p:spPr>
          <a:xfrm>
            <a:off x="7675658" y="2583380"/>
            <a:ext cx="3941064" cy="36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668C81-1513-8A44-86C4-2D42BB2B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The Metropolitan Transportation Authority</a:t>
            </a:r>
            <a:r>
              <a:rPr lang="en-US" sz="3400">
                <a:solidFill>
                  <a:srgbClr val="FFFFFF"/>
                </a:solidFill>
                <a:effectLst/>
              </a:rPr>
              <a:t> (MTA)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C460F4-7F29-41F3-B2D8-2EB4E55AE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52470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43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7FD3-535A-6640-AAF7-8E85AC65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Benefit of the Scooter station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9F85D3-A135-4D95-B92A-482198914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28634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98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E0224-3236-AD4B-8FC4-5986BA03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Transportaion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7AA2-F2D1-5F4B-95F0-8E4C58AC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/>
              <a:t>the train leaving in front of the eyes, the missed turn to the doctor - trifles, because of which everything can go according to another scenario.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182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E0224-3236-AD4B-8FC4-5986BA03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Calculate the profit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7AA2-F2D1-5F4B-95F0-8E4C58AC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Europe, renting a bike costs € 2 per hour. If you buy 12 scooters and each of them will ride one hour a day, it turns out that you can earn € 24 a day. If you multiply this by 30 days, you’ll get € 600 in revenue. The costs are as follows: the scooter station, costs about € 1000, the niche shelves for scooters to make - another € 1000, and you can buy the scooters themselves - € 1000. It turns out € 3000. That is, a maximum of five months, and you will recoup the costs.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43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B55FA-3149-F04A-B56B-50EB79FB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Scooter Station</a:t>
            </a:r>
          </a:p>
        </p:txBody>
      </p:sp>
      <p:pic>
        <p:nvPicPr>
          <p:cNvPr id="5" name="Content Placeholder 4" descr="A picture containing ground, outdoor, green&#10;&#10;Description automatically generated">
            <a:extLst>
              <a:ext uri="{FF2B5EF4-FFF2-40B4-BE49-F238E27FC236}">
                <a16:creationId xmlns:a16="http://schemas.microsoft.com/office/drawing/2014/main" id="{AE96384D-F98B-254C-B8CB-580A8B382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" r="-3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Picture 6" descr="A picture containing ground, lined&#10;&#10;Description automatically generated">
            <a:extLst>
              <a:ext uri="{FF2B5EF4-FFF2-40B4-BE49-F238E27FC236}">
                <a16:creationId xmlns:a16="http://schemas.microsoft.com/office/drawing/2014/main" id="{8C9B1489-8E89-C944-93B0-DFD8EACA3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" r="3" b="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2DEF6CDD-AA8D-C244-AE2F-706685A52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648" y="8870"/>
            <a:ext cx="1815940" cy="20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7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99490-8398-1B45-8207-C99C83C2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Tools And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DFC7D5-B690-4C06-B689-7FBDEA0D3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89325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14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258A7-F591-7845-80D8-8B22C596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Strategy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262DE-3F7B-42AA-8445-FD1D80E66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5934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83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2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E28E9-5BA7-CB41-B610-309C3AB6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 Map of NYC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D2B267A-4309-8046-A55D-D81251D2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97" y="961812"/>
            <a:ext cx="585280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4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412</Words>
  <Application>Microsoft Macintosh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iScooter</vt:lpstr>
      <vt:lpstr>The Metropolitan Transportation Authority (MTA)</vt:lpstr>
      <vt:lpstr>Benefit of the Scooter station</vt:lpstr>
      <vt:lpstr>Transportaion</vt:lpstr>
      <vt:lpstr>Calculate the profit</vt:lpstr>
      <vt:lpstr>Scooter Station</vt:lpstr>
      <vt:lpstr>Tools And Dataset</vt:lpstr>
      <vt:lpstr>Strategy</vt:lpstr>
      <vt:lpstr>Heat Map of NYC </vt:lpstr>
      <vt:lpstr>April 2021</vt:lpstr>
      <vt:lpstr>August 2021</vt:lpstr>
      <vt:lpstr>April 2018</vt:lpstr>
      <vt:lpstr>August 2018</vt:lpstr>
      <vt:lpstr>All The Months</vt:lpstr>
      <vt:lpstr>Mean of the daily visitor</vt:lpstr>
      <vt:lpstr>Calculate the profit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iScooter</dc:title>
  <dc:creator>ABDULRAHMAN A. ALRIFAE</dc:creator>
  <cp:lastModifiedBy>ABDULRAHMAN A. ALRIFAE</cp:lastModifiedBy>
  <cp:revision>1</cp:revision>
  <dcterms:created xsi:type="dcterms:W3CDTF">2021-09-30T07:29:02Z</dcterms:created>
  <dcterms:modified xsi:type="dcterms:W3CDTF">2021-10-01T23:53:58Z</dcterms:modified>
</cp:coreProperties>
</file>