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384087" cy="69834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19200" y="5976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440" cy="4816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87868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415191-6131-4101-B101-21813161A1F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9040" y="0"/>
            <a:ext cx="12443040" cy="6983640"/>
          </a:xfrm>
          <a:prstGeom prst="rect">
            <a:avLst/>
          </a:prstGeom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518141-E111-4111-8141-1171D151411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A1B101-E121-4141-A141-D1515141B1A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314141-71C1-4151-81C1-91817171D14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916111-21A1-41C1-91C1-C1616131A1D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Administración de Redes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19200" y="5899320"/>
            <a:ext cx="11145240" cy="420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2960"/>
              <a:t>Introducción a la administración de Redes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Acrónimos de hoy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SNMP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TMN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OSF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QAF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NEF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MF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MIB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WSF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OSI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Introducción a TMN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Framework de interconexión de Sistemas operativos y equipos de telecomunicación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Provee una ayuda a los </a:t>
            </a:r>
            <a:r>
              <a:rPr b="1" lang="de-DE" sz="4400"/>
              <a:t>administradores de redes</a:t>
            </a:r>
            <a:r>
              <a:rPr lang="de-DE" sz="3200"/>
              <a:t> y servicios.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3deb3d"/>
                </a:solidFill>
                <a:latin typeface="Sawasdee"/>
              </a:rPr>
              <a:t>Objetivos TMN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5400"/>
              <a:t>Modelos de administración orientado a objetos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5400"/>
              <a:t>Funcionalidad distribuida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5400"/>
              <a:t>Seguridad de Información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ffff00"/>
                </a:solidFill>
                <a:latin typeface="Sawasdee"/>
              </a:rPr>
              <a:t>Administración de red (OSI)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de-DE" sz="3200"/>
              <a:t>F</a:t>
            </a:r>
            <a:r>
              <a:rPr lang="de-DE" sz="3200"/>
              <a:t>ault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C</a:t>
            </a:r>
            <a:r>
              <a:rPr lang="de-DE" sz="3200"/>
              <a:t>onfiguration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A</a:t>
            </a:r>
            <a:r>
              <a:rPr lang="de-DE" sz="3200"/>
              <a:t>ccounting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P</a:t>
            </a:r>
            <a:r>
              <a:rPr lang="de-DE" sz="3200"/>
              <a:t>erformance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S</a:t>
            </a:r>
            <a:r>
              <a:rPr lang="de-DE" sz="3200"/>
              <a:t>ecurity Management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90760" y="288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Arquitecturas TMN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619200" y="190368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4800"/>
              <a:t>FUNCTIONAL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4800"/>
              <a:t>INFORMATION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4800"/>
              <a:t>PHYSICAL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4800"/>
              <a:t>Logical layered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Arquitectura Funcional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Provee y define todos los bloques funcionales* (OSF, MF, NEF, WSF, QAF).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Los tipos que los interconectan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Los componentes* de cada bloque</a:t>
            </a:r>
            <a:endParaRPr/>
          </a:p>
        </p:txBody>
      </p:sp>
      <p:pic>
        <p:nvPicPr>
          <p:cNvPr descr="" id="20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0360" y="3816000"/>
            <a:ext cx="6497640" cy="30240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3deb3d"/>
                </a:solidFill>
                <a:latin typeface="Sawasdee"/>
              </a:rPr>
              <a:t>Arquitectura de Información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Recursos modelados O-O, a diferentes niveles de abstracción.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Basados en el modelo Manager-Agent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Reutiliza conceptos de la administración de sistemas OSI (X.700)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ffff00"/>
                </a:solidFill>
                <a:latin typeface="Sawasdee"/>
              </a:rPr>
              <a:t>Arquitectura física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Los bloques funcionales se convierten en bloques físicos, interconexiones se convierten en interfaces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Interfaz = protocolos + modelado del objeto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90760" y="288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3200"/>
              <a:t>Arquitectura lógica por capas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19200" y="190368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OSF son estructurados jerárquicamente. Cada servicio representa una capa en el modelo. (OSI-RM)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Encapsulamiento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