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B7F7518-2060-4083-A23E-F45C7967065A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56F0E0D-9ACA-4A34-B515-FE172EDEC24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Administración de servidores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Pedro A. Carranza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65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Ambientes de </a:t>
            </a:r>
            <a:r>
              <a:rPr lang="es-MX" dirty="0" smtClean="0"/>
              <a:t>trabajo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Servidores web más importantes</a:t>
            </a:r>
          </a:p>
          <a:p>
            <a:pPr lvl="1"/>
            <a:r>
              <a:rPr lang="es-MX" dirty="0" smtClean="0"/>
              <a:t>Apache</a:t>
            </a:r>
          </a:p>
          <a:p>
            <a:pPr lvl="1"/>
            <a:r>
              <a:rPr lang="es-MX" dirty="0" smtClean="0"/>
              <a:t>ISS</a:t>
            </a:r>
          </a:p>
          <a:p>
            <a:pPr lvl="1"/>
            <a:r>
              <a:rPr lang="es-MX" dirty="0" err="1" smtClean="0"/>
              <a:t>Cherokee</a:t>
            </a:r>
            <a:endParaRPr lang="es-MX" dirty="0" smtClean="0"/>
          </a:p>
          <a:p>
            <a:pPr lvl="1"/>
            <a:r>
              <a:rPr lang="es-MX" dirty="0" err="1" smtClean="0"/>
              <a:t>Tomcat</a:t>
            </a:r>
            <a:endParaRPr lang="es-MX" dirty="0" smtClean="0"/>
          </a:p>
          <a:p>
            <a:pPr lvl="1"/>
            <a:r>
              <a:rPr lang="es-MX" dirty="0" err="1" smtClean="0"/>
              <a:t>Lighttpd</a:t>
            </a:r>
            <a:endParaRPr lang="es-MX" dirty="0" smtClean="0"/>
          </a:p>
          <a:p>
            <a:pPr lvl="1"/>
            <a:r>
              <a:rPr lang="es-MX" dirty="0" err="1" smtClean="0"/>
              <a:t>thttpd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</a:t>
            </a:r>
            <a:r>
              <a:rPr lang="es-MX" dirty="0" err="1" smtClean="0"/>
              <a:t>MySQL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081213"/>
            <a:ext cx="40481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5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 smtClean="0"/>
              <a:t>MySQL</a:t>
            </a:r>
            <a:r>
              <a:rPr lang="es-MX" dirty="0" smtClean="0"/>
              <a:t> es un sistema open </a:t>
            </a:r>
            <a:r>
              <a:rPr lang="es-MX" dirty="0" err="1" smtClean="0"/>
              <a:t>source</a:t>
            </a:r>
            <a:r>
              <a:rPr lang="es-MX" dirty="0" smtClean="0"/>
              <a:t> para la administración de bases de datos relacional y multiusuario.</a:t>
            </a:r>
          </a:p>
          <a:p>
            <a:r>
              <a:rPr lang="es-MX" dirty="0" smtClean="0"/>
              <a:t>Desarrollada por </a:t>
            </a:r>
            <a:r>
              <a:rPr lang="es-MX" dirty="0" err="1" smtClean="0"/>
              <a:t>sun</a:t>
            </a:r>
            <a:r>
              <a:rPr lang="es-MX" dirty="0" smtClean="0"/>
              <a:t> </a:t>
            </a:r>
            <a:r>
              <a:rPr lang="es-MX" dirty="0" err="1" smtClean="0"/>
              <a:t>microsystems</a:t>
            </a:r>
            <a:r>
              <a:rPr lang="es-MX" dirty="0" smtClean="0"/>
              <a:t> con su ultima </a:t>
            </a:r>
            <a:r>
              <a:rPr lang="es-MX" dirty="0" smtClean="0"/>
              <a:t>versión </a:t>
            </a:r>
            <a:r>
              <a:rPr lang="es-MX" dirty="0" smtClean="0"/>
              <a:t>estable siendo la 5.5.27 el 2 de ago. 2012 bajo una licencia GPL</a:t>
            </a:r>
          </a:p>
          <a:p>
            <a:r>
              <a:rPr lang="es-MX" dirty="0" smtClean="0"/>
              <a:t>Es utilizado por aplicaciones web como </a:t>
            </a:r>
            <a:r>
              <a:rPr lang="es-MX" dirty="0" err="1" smtClean="0"/>
              <a:t>drupal</a:t>
            </a:r>
            <a:r>
              <a:rPr lang="es-MX" dirty="0" smtClean="0"/>
              <a:t> o </a:t>
            </a:r>
            <a:r>
              <a:rPr lang="es-MX" dirty="0" err="1" smtClean="0"/>
              <a:t>phpBB</a:t>
            </a:r>
            <a:r>
              <a:rPr lang="es-MX" dirty="0" smtClean="0"/>
              <a:t>. Su popularidad como aplicación web se debe a su combinación con PHP.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6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Usuario y </a:t>
            </a:r>
            <a:r>
              <a:rPr lang="es-MX" dirty="0" err="1" smtClean="0"/>
              <a:t>Password</a:t>
            </a:r>
            <a:endParaRPr lang="es-MX" dirty="0" smtClean="0"/>
          </a:p>
          <a:p>
            <a:pPr lvl="1"/>
            <a:r>
              <a:rPr lang="nl-NL" dirty="0" smtClean="0"/>
              <a:t>mysqladmin -h localhost -u root password 'nueva-contraseña'</a:t>
            </a:r>
            <a:endParaRPr lang="es-MX" dirty="0" smtClean="0"/>
          </a:p>
          <a:p>
            <a:r>
              <a:rPr lang="es-MX" dirty="0" smtClean="0"/>
              <a:t>Numero de puerto</a:t>
            </a:r>
          </a:p>
          <a:p>
            <a:pPr lvl="1"/>
            <a:r>
              <a:rPr lang="es-MX" dirty="0" smtClean="0"/>
              <a:t>Abrir el archivo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my.cnf</a:t>
            </a:r>
            <a:endParaRPr lang="es-MX" dirty="0" smtClean="0"/>
          </a:p>
          <a:p>
            <a:pPr lvl="2"/>
            <a:r>
              <a:rPr lang="es-MX" dirty="0" smtClean="0"/>
              <a:t>Cambiar el numero de puerto en la línea </a:t>
            </a:r>
            <a:r>
              <a:rPr lang="es-MX" dirty="0" err="1" smtClean="0"/>
              <a:t>port</a:t>
            </a:r>
            <a:r>
              <a:rPr lang="es-MX" dirty="0" smtClean="0"/>
              <a:t>= 3306</a:t>
            </a:r>
          </a:p>
          <a:p>
            <a:r>
              <a:rPr lang="es-MX" dirty="0" err="1" smtClean="0"/>
              <a:t>Query</a:t>
            </a:r>
            <a:r>
              <a:rPr lang="es-MX" dirty="0" smtClean="0"/>
              <a:t> cache </a:t>
            </a:r>
            <a:r>
              <a:rPr lang="es-MX" dirty="0" err="1" smtClean="0"/>
              <a:t>size</a:t>
            </a:r>
            <a:endParaRPr lang="es-MX" dirty="0" smtClean="0"/>
          </a:p>
          <a:p>
            <a:pPr lvl="1"/>
            <a:r>
              <a:rPr lang="es-MX" dirty="0" smtClean="0"/>
              <a:t>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my.cnf</a:t>
            </a:r>
            <a:endParaRPr lang="es-MX" dirty="0" smtClean="0"/>
          </a:p>
          <a:p>
            <a:pPr lvl="1"/>
            <a:r>
              <a:rPr lang="es-MX" dirty="0" err="1" smtClean="0"/>
              <a:t>query_cache_size</a:t>
            </a:r>
            <a:r>
              <a:rPr lang="es-MX" dirty="0" smtClean="0"/>
              <a:t> = 33882112</a:t>
            </a:r>
          </a:p>
        </p:txBody>
      </p:sp>
    </p:spTree>
    <p:extLst>
      <p:ext uri="{BB962C8B-B14F-4D97-AF65-F5344CB8AC3E}">
        <p14:creationId xmlns:p14="http://schemas.microsoft.com/office/powerpoint/2010/main" val="32737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Instalación</a:t>
            </a:r>
          </a:p>
          <a:p>
            <a:pPr lvl="1"/>
            <a:r>
              <a:rPr lang="es-MX" dirty="0" smtClean="0"/>
              <a:t>Sudo </a:t>
            </a:r>
            <a:r>
              <a:rPr lang="es-MX" dirty="0" err="1" smtClean="0"/>
              <a:t>apt-get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mysql</a:t>
            </a:r>
            <a:r>
              <a:rPr lang="es-MX" dirty="0" smtClean="0"/>
              <a:t>-server</a:t>
            </a:r>
          </a:p>
          <a:p>
            <a:r>
              <a:rPr lang="es-MX" dirty="0" smtClean="0"/>
              <a:t>En este punto solo soporta conexiones de </a:t>
            </a:r>
            <a:r>
              <a:rPr lang="es-MX" dirty="0" err="1" smtClean="0"/>
              <a:t>localhost</a:t>
            </a:r>
            <a:r>
              <a:rPr lang="es-MX" dirty="0" smtClean="0"/>
              <a:t> (127.0.0.1)</a:t>
            </a:r>
          </a:p>
          <a:p>
            <a:pPr lvl="1"/>
            <a:r>
              <a:rPr lang="es-MX" dirty="0" smtClean="0"/>
              <a:t>Abrir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mysql</a:t>
            </a:r>
            <a:r>
              <a:rPr lang="es-MX" dirty="0" smtClean="0"/>
              <a:t>/</a:t>
            </a:r>
            <a:r>
              <a:rPr lang="es-MX" dirty="0" err="1" smtClean="0"/>
              <a:t>my.cnf</a:t>
            </a:r>
            <a:endParaRPr lang="es-MX" dirty="0" smtClean="0"/>
          </a:p>
          <a:p>
            <a:pPr lvl="1"/>
            <a:r>
              <a:rPr lang="es-MX" dirty="0" smtClean="0"/>
              <a:t>Comentar </a:t>
            </a:r>
          </a:p>
          <a:p>
            <a:pPr lvl="1"/>
            <a:r>
              <a:rPr lang="es-MX" dirty="0" smtClean="0"/>
              <a:t>#</a:t>
            </a:r>
            <a:r>
              <a:rPr lang="es-MX" dirty="0" err="1" smtClean="0"/>
              <a:t>bind-address</a:t>
            </a:r>
            <a:r>
              <a:rPr lang="es-MX" dirty="0" smtClean="0"/>
              <a:t>= 127.0.0.1</a:t>
            </a:r>
          </a:p>
          <a:p>
            <a:pPr lvl="1"/>
            <a:r>
              <a:rPr lang="es-MX" dirty="0" err="1" smtClean="0"/>
              <a:t>Restart</a:t>
            </a:r>
            <a:endParaRPr lang="es-MX" dirty="0" smtClean="0"/>
          </a:p>
          <a:p>
            <a:pPr lvl="2"/>
            <a:r>
              <a:rPr lang="es-MX" dirty="0" smtClean="0"/>
              <a:t>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init.d</a:t>
            </a:r>
            <a:r>
              <a:rPr lang="es-MX" dirty="0" smtClean="0"/>
              <a:t>/</a:t>
            </a:r>
            <a:r>
              <a:rPr lang="es-MX" dirty="0" err="1" smtClean="0"/>
              <a:t>mysql</a:t>
            </a:r>
            <a:r>
              <a:rPr lang="es-MX" dirty="0" smtClean="0"/>
              <a:t> </a:t>
            </a:r>
            <a:r>
              <a:rPr lang="es-MX" dirty="0" err="1" smtClean="0"/>
              <a:t>restart</a:t>
            </a:r>
            <a:endParaRPr lang="es-MX" dirty="0" smtClean="0"/>
          </a:p>
          <a:p>
            <a:r>
              <a:rPr lang="es-MX" dirty="0" smtClean="0"/>
              <a:t>Cambiar el puerto default</a:t>
            </a:r>
          </a:p>
          <a:p>
            <a:pPr lvl="1"/>
            <a:r>
              <a:rPr lang="es-MX" dirty="0" smtClean="0"/>
              <a:t>Abrir el archivo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my.cnf</a:t>
            </a:r>
            <a:endParaRPr lang="es-MX" dirty="0" smtClean="0"/>
          </a:p>
          <a:p>
            <a:pPr lvl="2"/>
            <a:r>
              <a:rPr lang="es-MX" dirty="0" smtClean="0"/>
              <a:t>Cambiar el numero de puerto en la línea </a:t>
            </a:r>
            <a:r>
              <a:rPr lang="es-MX" dirty="0" err="1" smtClean="0"/>
              <a:t>port</a:t>
            </a:r>
            <a:r>
              <a:rPr lang="es-MX" dirty="0" smtClean="0"/>
              <a:t>= 3306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97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Usuario </a:t>
            </a:r>
            <a:r>
              <a:rPr lang="es-MX" dirty="0" err="1" smtClean="0"/>
              <a:t>root</a:t>
            </a:r>
            <a:endParaRPr lang="es-MX" dirty="0"/>
          </a:p>
          <a:p>
            <a:r>
              <a:rPr lang="es-MX" dirty="0" err="1" smtClean="0"/>
              <a:t>Password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849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VULNERABILIDADES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r>
              <a:rPr lang="es-MX" dirty="0" smtClean="0"/>
              <a:t> no tiene </a:t>
            </a:r>
            <a:r>
              <a:rPr lang="es-MX" dirty="0" err="1" smtClean="0"/>
              <a:t>password</a:t>
            </a:r>
            <a:r>
              <a:rPr lang="es-MX" dirty="0" smtClean="0"/>
              <a:t> para </a:t>
            </a:r>
            <a:r>
              <a:rPr lang="es-MX" dirty="0" err="1" smtClean="0"/>
              <a:t>root</a:t>
            </a:r>
            <a:r>
              <a:rPr lang="es-MX" dirty="0" smtClean="0"/>
              <a:t> por default.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mysqladmin</a:t>
            </a:r>
            <a:r>
              <a:rPr lang="en-US" dirty="0"/>
              <a:t> -u root password </a:t>
            </a:r>
            <a:r>
              <a:rPr lang="en-US" dirty="0" smtClean="0"/>
              <a:t>your-new-password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mysqladmin</a:t>
            </a:r>
            <a:r>
              <a:rPr lang="en-US" dirty="0"/>
              <a:t> -h </a:t>
            </a:r>
            <a:r>
              <a:rPr lang="en-US" dirty="0" err="1"/>
              <a:t>root@local-machine-name</a:t>
            </a:r>
            <a:r>
              <a:rPr lang="en-US" dirty="0"/>
              <a:t> -u root -p password </a:t>
            </a:r>
            <a:r>
              <a:rPr lang="en-US" dirty="0" smtClean="0"/>
              <a:t>your-new-password</a:t>
            </a:r>
          </a:p>
          <a:p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integridad</a:t>
            </a:r>
            <a:r>
              <a:rPr lang="en-US" dirty="0" smtClean="0"/>
              <a:t> en </a:t>
            </a:r>
            <a:r>
              <a:rPr lang="en-US" dirty="0" err="1" smtClean="0"/>
              <a:t>entornos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concurrencia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9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Ambientes de </a:t>
            </a:r>
            <a:r>
              <a:rPr lang="es-MX" dirty="0" smtClean="0"/>
              <a:t>trabajo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 smtClean="0"/>
              <a:t>MySQL</a:t>
            </a:r>
            <a:r>
              <a:rPr lang="es-MX" dirty="0" smtClean="0"/>
              <a:t> corre en más de 20 plataformas incluyendo Linux, Windows, Mac OS, Solaris, etc.</a:t>
            </a:r>
          </a:p>
          <a:p>
            <a:r>
              <a:rPr lang="es-MX" dirty="0" smtClean="0"/>
              <a:t>Es el servicio de base de datos open </a:t>
            </a:r>
            <a:r>
              <a:rPr lang="es-MX" dirty="0" err="1" smtClean="0"/>
              <a:t>source</a:t>
            </a:r>
            <a:r>
              <a:rPr lang="es-MX" dirty="0" smtClean="0"/>
              <a:t> es popular gracias a su alto rendimiento y fácil uso. </a:t>
            </a:r>
          </a:p>
          <a:p>
            <a:r>
              <a:rPr lang="es-MX" dirty="0" smtClean="0"/>
              <a:t>Es el servicio elegido para la nueva generación de aplicaciones creadas en LAMP</a:t>
            </a:r>
          </a:p>
          <a:p>
            <a:r>
              <a:rPr lang="es-MX" dirty="0" smtClean="0"/>
              <a:t>Es utilizado por organizaciones de rápido crecimiento como: Facebook, Google, Adobe, etc.</a:t>
            </a:r>
          </a:p>
          <a:p>
            <a:r>
              <a:rPr lang="es-MX" dirty="0" err="1" smtClean="0"/>
              <a:t>MySQL</a:t>
            </a:r>
            <a:r>
              <a:rPr lang="es-MX" dirty="0" smtClean="0"/>
              <a:t> tiene bases de datos de hasta 50 millones de registro</a:t>
            </a:r>
          </a:p>
          <a:p>
            <a:r>
              <a:rPr lang="es-MX" dirty="0" smtClean="0"/>
              <a:t>Permite hasta 64 índices por tabla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58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HTTP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4128120" cy="309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El servidor http apache es un servidor open </a:t>
            </a:r>
            <a:r>
              <a:rPr lang="es-MX" dirty="0" err="1" smtClean="0"/>
              <a:t>source</a:t>
            </a:r>
            <a:r>
              <a:rPr lang="es-MX" dirty="0" smtClean="0"/>
              <a:t> diseñado para sistemas operativos modernos. Este servidor es el servidor web mas popular en internet desde abril de 1996.</a:t>
            </a:r>
          </a:p>
          <a:p>
            <a:pPr algn="just"/>
            <a:r>
              <a:rPr lang="es-MX" dirty="0" smtClean="0"/>
              <a:t>Un servidor web es una aplicación que trabaja bajo el protocolo HTTP para la comunicación en la capa de aplicación del modelo OSI, generalmente en el puerto TCP 80.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22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El servidor web se ejecuta y se mantiene en espera de peticiones por parte del cliente (navegador web) y responde a las peticiones mediante paginas web que se exhibirán en el navegador. </a:t>
            </a:r>
          </a:p>
          <a:p>
            <a:pPr algn="just"/>
            <a:r>
              <a:rPr lang="es-MX" dirty="0" smtClean="0"/>
              <a:t>Del lado del servidor se ejecutan aplicaciones o conjunto de instrucciones diseñadas con la finalidad de que realizar alguna acción. </a:t>
            </a:r>
          </a:p>
          <a:p>
            <a:pPr algn="just"/>
            <a:r>
              <a:rPr lang="es-MX" dirty="0" smtClean="0"/>
              <a:t>Los lenguajes que destacan son: </a:t>
            </a:r>
            <a:r>
              <a:rPr lang="es-MX" dirty="0" err="1" smtClean="0"/>
              <a:t>php</a:t>
            </a:r>
            <a:r>
              <a:rPr lang="es-MX" dirty="0" smtClean="0"/>
              <a:t>, </a:t>
            </a:r>
            <a:r>
              <a:rPr lang="es-MX" dirty="0" err="1" smtClean="0"/>
              <a:t>asp</a:t>
            </a:r>
            <a:r>
              <a:rPr lang="es-MX" dirty="0" smtClean="0"/>
              <a:t>, </a:t>
            </a:r>
            <a:r>
              <a:rPr lang="es-MX" dirty="0" err="1" smtClean="0"/>
              <a:t>perl</a:t>
            </a:r>
            <a:r>
              <a:rPr lang="es-MX" dirty="0" smtClean="0"/>
              <a:t>, </a:t>
            </a:r>
            <a:r>
              <a:rPr lang="es-MX" dirty="0" err="1" smtClean="0"/>
              <a:t>python</a:t>
            </a:r>
            <a:r>
              <a:rPr lang="es-MX" dirty="0" smtClean="0"/>
              <a:t> y </a:t>
            </a:r>
            <a:r>
              <a:rPr lang="es-MX" dirty="0" err="1" smtClean="0"/>
              <a:t>ruby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5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Virtual hosts</a:t>
            </a:r>
          </a:p>
          <a:p>
            <a:r>
              <a:rPr lang="es-MX" dirty="0" smtClean="0"/>
              <a:t>Nombre del servidor</a:t>
            </a:r>
          </a:p>
          <a:p>
            <a:r>
              <a:rPr lang="es-MX" dirty="0" smtClean="0"/>
              <a:t>Usuario</a:t>
            </a:r>
          </a:p>
          <a:p>
            <a:r>
              <a:rPr lang="es-MX" dirty="0" smtClean="0"/>
              <a:t>Puerto</a:t>
            </a:r>
          </a:p>
          <a:p>
            <a:pPr lvl="1"/>
            <a:r>
              <a:rPr lang="es-MX" dirty="0" smtClean="0"/>
              <a:t>Cambiarlo a 127.0.0.1:80 para que escuche peticiones solo de la interface </a:t>
            </a:r>
            <a:r>
              <a:rPr lang="es-MX" dirty="0" err="1" smtClean="0"/>
              <a:t>loopback</a:t>
            </a:r>
            <a:endParaRPr lang="es-MX" dirty="0" smtClean="0"/>
          </a:p>
          <a:p>
            <a:r>
              <a:rPr lang="es-MX" dirty="0" smtClean="0"/>
              <a:t>Email del administrador del servidor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9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Instalar apache 2</a:t>
            </a:r>
          </a:p>
          <a:p>
            <a:pPr lvl="1"/>
            <a:r>
              <a:rPr lang="es-MX" dirty="0" smtClean="0"/>
              <a:t>Sudo </a:t>
            </a:r>
            <a:r>
              <a:rPr lang="es-MX" dirty="0" err="1" smtClean="0"/>
              <a:t>apt-get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apache2</a:t>
            </a:r>
            <a:endParaRPr lang="es-MX" dirty="0"/>
          </a:p>
          <a:p>
            <a:r>
              <a:rPr lang="es-MX" dirty="0" smtClean="0"/>
              <a:t>El archivo default de configuración es /</a:t>
            </a:r>
            <a:r>
              <a:rPr lang="es-MX" dirty="0" err="1" smtClean="0"/>
              <a:t>etc</a:t>
            </a:r>
            <a:r>
              <a:rPr lang="es-MX" dirty="0" smtClean="0"/>
              <a:t>/apache2/apache2.conf</a:t>
            </a:r>
          </a:p>
          <a:p>
            <a:pPr lvl="1"/>
            <a:r>
              <a:rPr lang="es-MX" dirty="0" smtClean="0"/>
              <a:t>Numero de puerto</a:t>
            </a:r>
          </a:p>
          <a:p>
            <a:pPr lvl="1"/>
            <a:r>
              <a:rPr lang="es-MX" dirty="0" smtClean="0"/>
              <a:t>Documento </a:t>
            </a:r>
            <a:r>
              <a:rPr lang="es-MX" dirty="0" err="1" smtClean="0"/>
              <a:t>root</a:t>
            </a:r>
            <a:endParaRPr lang="es-MX" dirty="0" smtClean="0"/>
          </a:p>
          <a:p>
            <a:pPr lvl="1"/>
            <a:r>
              <a:rPr lang="es-MX" dirty="0" smtClean="0"/>
              <a:t>módulos</a:t>
            </a:r>
            <a:endParaRPr lang="es-MX" dirty="0"/>
          </a:p>
          <a:p>
            <a:pPr lvl="1"/>
            <a:r>
              <a:rPr lang="es-MX" dirty="0" smtClean="0"/>
              <a:t>Archivos log</a:t>
            </a:r>
          </a:p>
          <a:p>
            <a:pPr lvl="1"/>
            <a:r>
              <a:rPr lang="es-MX" dirty="0" smtClean="0"/>
              <a:t>Virtual hosts</a:t>
            </a:r>
          </a:p>
        </p:txBody>
      </p:sp>
    </p:spTree>
    <p:extLst>
      <p:ext uri="{BB962C8B-B14F-4D97-AF65-F5344CB8AC3E}">
        <p14:creationId xmlns:p14="http://schemas.microsoft.com/office/powerpoint/2010/main" val="16486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Virtual host: default </a:t>
            </a:r>
            <a:r>
              <a:rPr lang="es-MX" dirty="0" err="1" smtClean="0"/>
              <a:t>site</a:t>
            </a:r>
            <a:endParaRPr lang="es-MX" dirty="0" smtClean="0"/>
          </a:p>
          <a:p>
            <a:r>
              <a:rPr lang="es-MX" dirty="0" err="1" smtClean="0"/>
              <a:t>Serveradmin</a:t>
            </a:r>
            <a:r>
              <a:rPr lang="es-MX" dirty="0" smtClean="0"/>
              <a:t>: email del administrador</a:t>
            </a:r>
          </a:p>
          <a:p>
            <a:r>
              <a:rPr lang="es-MX" dirty="0" smtClean="0"/>
              <a:t>Listen: puerto o </a:t>
            </a:r>
            <a:r>
              <a:rPr lang="es-MX" dirty="0" smtClean="0"/>
              <a:t>dirección </a:t>
            </a:r>
            <a:r>
              <a:rPr lang="es-MX" dirty="0" smtClean="0"/>
              <a:t>a la que escucha</a:t>
            </a:r>
          </a:p>
          <a:p>
            <a:r>
              <a:rPr lang="es-MX" dirty="0" smtClean="0"/>
              <a:t>Server </a:t>
            </a:r>
            <a:r>
              <a:rPr lang="es-MX" dirty="0" err="1" smtClean="0"/>
              <a:t>name</a:t>
            </a:r>
            <a:endParaRPr lang="es-MX" dirty="0"/>
          </a:p>
          <a:p>
            <a:r>
              <a:rPr lang="es-MX" dirty="0" err="1" smtClean="0"/>
              <a:t>Document</a:t>
            </a:r>
            <a:r>
              <a:rPr lang="es-MX" dirty="0"/>
              <a:t> </a:t>
            </a:r>
            <a:r>
              <a:rPr lang="es-MX" dirty="0" err="1" smtClean="0"/>
              <a:t>root</a:t>
            </a:r>
            <a:r>
              <a:rPr lang="es-MX" dirty="0" smtClean="0"/>
              <a:t> /</a:t>
            </a:r>
            <a:r>
              <a:rPr lang="es-MX" dirty="0" err="1" smtClean="0"/>
              <a:t>var</a:t>
            </a:r>
            <a:r>
              <a:rPr lang="es-MX" dirty="0" smtClean="0"/>
              <a:t>/</a:t>
            </a:r>
            <a:r>
              <a:rPr lang="es-MX" dirty="0" err="1" smtClean="0"/>
              <a:t>www</a:t>
            </a:r>
            <a:endParaRPr lang="es-MX" dirty="0" smtClean="0"/>
          </a:p>
          <a:p>
            <a:pPr marL="6858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25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OPCIONES DE PAQUETES QUE SE PUEDEN INSTALAR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Existen aplicaciones como </a:t>
            </a:r>
            <a:r>
              <a:rPr lang="es-MX" dirty="0" err="1" smtClean="0"/>
              <a:t>Myspl</a:t>
            </a:r>
            <a:r>
              <a:rPr lang="es-MX" dirty="0" smtClean="0"/>
              <a:t> y PHP que se instalan de forma conjunta como LAPM, WAMP Y MAMP. </a:t>
            </a:r>
          </a:p>
          <a:p>
            <a:r>
              <a:rPr lang="es-MX" dirty="0" smtClean="0"/>
              <a:t>Apache SSL/TLS </a:t>
            </a:r>
            <a:r>
              <a:rPr lang="es-MX" dirty="0" err="1" smtClean="0"/>
              <a:t>encryption</a:t>
            </a:r>
            <a:endParaRPr lang="es-MX" dirty="0"/>
          </a:p>
          <a:p>
            <a:pPr lvl="1"/>
            <a:r>
              <a:rPr lang="es-MX" dirty="0" smtClean="0"/>
              <a:t>Open SSL</a:t>
            </a:r>
          </a:p>
          <a:p>
            <a:r>
              <a:rPr lang="es-MX" dirty="0" err="1" smtClean="0"/>
              <a:t>Mod</a:t>
            </a:r>
            <a:r>
              <a:rPr lang="es-MX" dirty="0" err="1" smtClean="0"/>
              <a:t>_perl</a:t>
            </a:r>
            <a:endParaRPr lang="es-MX" dirty="0" smtClean="0"/>
          </a:p>
          <a:p>
            <a:r>
              <a:rPr lang="es-MX" dirty="0" err="1" smtClean="0"/>
              <a:t>Mod_php</a:t>
            </a:r>
            <a:endParaRPr lang="es-MX" dirty="0" smtClean="0"/>
          </a:p>
          <a:p>
            <a:r>
              <a:rPr lang="es-MX" dirty="0" err="1" smtClean="0"/>
              <a:t>Mod</a:t>
            </a:r>
            <a:r>
              <a:rPr lang="es-MX" dirty="0" err="1" smtClean="0"/>
              <a:t>_ruby</a:t>
            </a:r>
            <a:endParaRPr lang="es-MX" dirty="0" smtClean="0"/>
          </a:p>
          <a:p>
            <a:pPr marL="6858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12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VULNERABILIDADES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información que viaja entre el cliente y el servidor web es texto plano.</a:t>
            </a:r>
          </a:p>
          <a:p>
            <a:r>
              <a:rPr lang="es-MX" dirty="0" smtClean="0"/>
              <a:t>El puerto 80 puede ser utilizado para acceder al equipo o mandar correos de </a:t>
            </a:r>
            <a:r>
              <a:rPr lang="es-MX" dirty="0" err="1" smtClean="0"/>
              <a:t>spam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67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</TotalTime>
  <Words>583</Words>
  <Application>Microsoft Office PowerPoint</Application>
  <PresentationFormat>Presentación en pantalla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Austin</vt:lpstr>
      <vt:lpstr>Administración de servidores</vt:lpstr>
      <vt:lpstr>Servidor HTTP</vt:lpstr>
      <vt:lpstr>Presentación de PowerPoint</vt:lpstr>
      <vt:lpstr>Presentación de PowerPoint</vt:lpstr>
      <vt:lpstr>OPCIONES</vt:lpstr>
      <vt:lpstr>Configuración</vt:lpstr>
      <vt:lpstr>PARAMETROS</vt:lpstr>
      <vt:lpstr>OPCIONES DE PAQUETES QUE SE PUEDEN INSTALAR</vt:lpstr>
      <vt:lpstr>VULNERABILIDADES</vt:lpstr>
      <vt:lpstr>Ambientes de trabajo</vt:lpstr>
      <vt:lpstr>Servidor MySQL</vt:lpstr>
      <vt:lpstr>MySQL</vt:lpstr>
      <vt:lpstr>OPCIONES</vt:lpstr>
      <vt:lpstr>Configuración </vt:lpstr>
      <vt:lpstr>PARAMETROS</vt:lpstr>
      <vt:lpstr>VULNERABILIDADES</vt:lpstr>
      <vt:lpstr>Ambientes de trabajo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de servidores</dc:title>
  <dc:creator>PK</dc:creator>
  <cp:lastModifiedBy>PK</cp:lastModifiedBy>
  <cp:revision>12</cp:revision>
  <dcterms:created xsi:type="dcterms:W3CDTF">2012-10-17T04:45:31Z</dcterms:created>
  <dcterms:modified xsi:type="dcterms:W3CDTF">2012-10-17T12:27:39Z</dcterms:modified>
</cp:coreProperties>
</file>