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3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7" id="3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3" id="4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9" id="4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5" id="5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7" id="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3" id="7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6" id="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" id="7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8" id="7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2" id="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" id="8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4" id="8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>
            <a:off y="3886198" x="0"/>
            <a:ext cy="29717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9" id="9"/>
          <p:cNvCxnSpPr/>
          <p:nvPr/>
        </p:nvCxnSpPr>
        <p:spPr>
          <a:xfrm>
            <a:off y="3886198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0" id="10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1" id="11"/>
          <p:cNvSpPr txBox="1"/>
          <p:nvPr>
            <p:ph type="subTitle" idx="1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2" id="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" id="13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4" id="14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5" id="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6" id="1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9" id="19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20" id="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21" id="21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2" id="22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3" id="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" id="24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25" id="25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26" id="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/>
          <p:nvPr/>
        </p:nvSpPr>
        <p:spPr>
          <a:xfrm>
            <a:off y="5633442" x="0"/>
            <a:ext cy="1224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29" id="29"/>
          <p:cNvCxnSpPr/>
          <p:nvPr/>
        </p:nvCxnSpPr>
        <p:spPr>
          <a:xfrm>
            <a:off y="5633442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30" id="3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2" id="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" id="33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DNS</a:t>
            </a:r>
          </a:p>
        </p:txBody>
      </p:sp>
      <p:sp>
        <p:nvSpPr>
          <p:cNvPr name="Shape 34" id="34"/>
          <p:cNvSpPr txBox="1"/>
          <p:nvPr>
            <p:ph type="subTitle" idx="1"/>
          </p:nvPr>
        </p:nvSpPr>
        <p:spPr>
          <a:xfrm>
            <a:off y="3897712" x="685800"/>
            <a:ext cy="1259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Domain Name System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¿Qué es?</a:t>
            </a:r>
          </a:p>
        </p:txBody>
      </p:sp>
      <p:sp>
        <p:nvSpPr>
          <p:cNvPr name="Shape 40" id="4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servidor DNS utiliza una base de datos distribuida y jerárquica que almacena información asociada a nombres de dominio en redes como Internet. Aunque como base de datos el DNS es capaz de asociar diferentes tipos de información a cada nombre, los usos más comunes son la asignación de nombres de dominio a direcciones IP y la localización de los servidores de correo electrónico de cada dominio.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Jerarquía</a:t>
            </a:r>
          </a:p>
        </p:txBody>
      </p:sp>
      <p:sp>
        <p:nvSpPr>
          <p:cNvPr name="Shape 46" id="46"/>
          <p:cNvSpPr/>
          <p:nvPr/>
        </p:nvSpPr>
        <p:spPr>
          <a:xfrm>
            <a:off y="2452365" x="539309"/>
            <a:ext cy="3224947" cx="80653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52" id="52"/>
          <p:cNvSpPr/>
          <p:nvPr/>
        </p:nvSpPr>
        <p:spPr>
          <a:xfrm>
            <a:off y="1981187" x="1880375"/>
            <a:ext cy="3153017" cx="586832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6" id="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Consultas</a:t>
            </a:r>
          </a:p>
        </p:txBody>
      </p:sp>
      <p:sp>
        <p:nvSpPr>
          <p:cNvPr name="Shape 58" id="5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Iterativa</a:t>
            </a:r>
          </a:p>
          <a:p>
            <a:pPr rtl="0" lvl="0">
              <a:buNone/>
            </a:pPr>
            <a:r>
              <a:rPr lang="en"/>
              <a:t>	Consulta sus datos locales, incluido el caché</a:t>
            </a:r>
          </a:p>
          <a:p>
            <a:pPr rtl="0" lvl="0">
              <a:buNone/>
            </a:pPr>
            <a:r>
              <a:rPr lang="en"/>
              <a:t>Recursiva</a:t>
            </a:r>
          </a:p>
          <a:p>
            <a:pPr>
              <a:buNone/>
            </a:pPr>
            <a:r>
              <a:rPr lang="en"/>
              <a:t>	Repite el proceso de consultar servidores remotos.	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Configuración</a:t>
            </a:r>
          </a:p>
        </p:txBody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sudo apt-get install bind9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En el archivo </a:t>
            </a:r>
            <a:r>
              <a:rPr lang="en" i="1"/>
              <a:t>/etc/bind/named.conf.options</a:t>
            </a:r>
          </a:p>
          <a:p>
            <a:pPr rtl="0" lvl="0">
              <a:buNone/>
            </a:pPr>
            <a:r>
              <a:rPr lang="en"/>
              <a:t>'forwarders'="192.168.1.254"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/etc/bind/named.conf.local</a:t>
            </a:r>
          </a:p>
        </p:txBody>
      </p:sp>
      <p:sp>
        <p:nvSpPr>
          <p:cNvPr name="Shape 70" id="7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zone "fundateam.org" {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type master;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file "/etc/bind/zones/fundateam.org.db";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};</a:t>
            </a:r>
          </a:p>
          <a:p>
            <a:r>
              <a:t/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zone "1.168.192.in-addr.arpa" {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type master;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file "/etc/bind/zones/rev.1.168.192.in-addr.arpa";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BIND data file for local loopback interface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$TTL	604800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	IN SOA payo.fundateam.org. admin.fundateam.org. (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     2		; Serial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604800		; Refresh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 86400		; Retry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2419200		; Expire</a:t>
            </a:r>
          </a:p>
          <a:p>
            <a:pPr indent="457200"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604800 )	; Negative Cache TTL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	IN	NS	fundateam.org.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fundagram	IN	A	192.168.1.76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fundagram	IN	A	192.168.1.1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nfs	IN	A	192.168.1.3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ldap	IN	A	192.168.1.11</a:t>
            </a:r>
          </a:p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ntp	IN	A	192.168.1.4</a:t>
            </a:r>
          </a:p>
          <a:p>
            <a:pPr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	IN	AAAA	::1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9" id="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0" id="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Vulnerabilidades</a:t>
            </a:r>
          </a:p>
        </p:txBody>
      </p:sp>
      <p:sp>
        <p:nvSpPr>
          <p:cNvPr name="Shape 81" id="8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Tardanza en resolver el nombre.</a:t>
            </a:r>
          </a:p>
          <a:p>
            <a:pPr rtl="0" lvl="0">
              <a:buNone/>
            </a:pPr>
            <a:r>
              <a:rPr lang="en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La vulnerabilidad que aparece en los medios hoy, se trata también de una vulnerabilidad que podría utilizarse para realizar ataques de </a:t>
            </a:r>
            <a:r>
              <a:rPr lang="en" i="1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cache poisoning</a:t>
            </a:r>
            <a:r>
              <a:rPr lang="en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(DNS spoofing). Básicamente consiste en forzar las respuestas de un servidor o</a:t>
            </a:r>
            <a:r>
              <a:rPr lang="en" i="1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resolvedor</a:t>
            </a:r>
            <a:r>
              <a:rPr lang="en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DNS para que devuelva la dirección IP que se quiera en vez de la dirección IP real.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