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emf" ContentType="image/x-emf"/>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8680"/>
            <a:ext cx="8870040" cy="2090880"/>
          </a:xfrm>
          <a:prstGeom prst="rect">
            <a:avLst/>
          </a:prstGeom>
        </p:spPr>
        <p:txBody>
          <a:bodyPr bIns="0" lIns="0" rIns="0" tIns="0" wrap="none"/>
          <a:p>
            <a:endParaRPr/>
          </a:p>
        </p:txBody>
      </p:sp>
      <p:sp>
        <p:nvSpPr>
          <p:cNvPr id="28" name="PlaceHolder 3"/>
          <p:cNvSpPr>
            <a:spLocks noGrp="1"/>
          </p:cNvSpPr>
          <p:nvPr>
            <p:ph type="body"/>
          </p:nvPr>
        </p:nvSpPr>
        <p:spPr>
          <a:xfrm>
            <a:off x="504000" y="4058280"/>
            <a:ext cx="887004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31"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32" name="PlaceHolder 4"/>
          <p:cNvSpPr>
            <a:spLocks noGrp="1"/>
          </p:cNvSpPr>
          <p:nvPr>
            <p:ph type="body"/>
          </p:nvPr>
        </p:nvSpPr>
        <p:spPr>
          <a:xfrm>
            <a:off x="5049000" y="4058280"/>
            <a:ext cx="4328280" cy="2090880"/>
          </a:xfrm>
          <a:prstGeom prst="rect">
            <a:avLst/>
          </a:prstGeom>
        </p:spPr>
        <p:txBody>
          <a:bodyPr bIns="0" lIns="0" rIns="0" tIns="0" wrap="none"/>
          <a:p>
            <a:endParaRPr/>
          </a:p>
        </p:txBody>
      </p:sp>
      <p:sp>
        <p:nvSpPr>
          <p:cNvPr id="33" name="PlaceHolder 5"/>
          <p:cNvSpPr>
            <a:spLocks noGrp="1"/>
          </p:cNvSpPr>
          <p:nvPr>
            <p:ph type="body"/>
          </p:nvPr>
        </p:nvSpPr>
        <p:spPr>
          <a:xfrm>
            <a:off x="504000" y="4058280"/>
            <a:ext cx="432828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36" name="PlaceHolder 3"/>
          <p:cNvSpPr>
            <a:spLocks noGrp="1"/>
          </p:cNvSpPr>
          <p:nvPr>
            <p:ph type="body"/>
          </p:nvPr>
        </p:nvSpPr>
        <p:spPr>
          <a:xfrm>
            <a:off x="5049000" y="1768680"/>
            <a:ext cx="4328280" cy="20908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44" name="PlaceHolder 2"/>
          <p:cNvSpPr>
            <a:spLocks noGrp="1"/>
          </p:cNvSpPr>
          <p:nvPr>
            <p:ph type="subTitle"/>
          </p:nvPr>
        </p:nvSpPr>
        <p:spPr>
          <a:xfrm>
            <a:off x="504000" y="1768680"/>
            <a:ext cx="8870040" cy="43848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46" name="PlaceHolder 2"/>
          <p:cNvSpPr>
            <a:spLocks noGrp="1"/>
          </p:cNvSpPr>
          <p:nvPr>
            <p:ph type="body"/>
          </p:nvPr>
        </p:nvSpPr>
        <p:spPr>
          <a:xfrm>
            <a:off x="504000" y="1768680"/>
            <a:ext cx="8870040" cy="43844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48" name="PlaceHolder 2"/>
          <p:cNvSpPr>
            <a:spLocks noGrp="1"/>
          </p:cNvSpPr>
          <p:nvPr>
            <p:ph type="body"/>
          </p:nvPr>
        </p:nvSpPr>
        <p:spPr>
          <a:xfrm>
            <a:off x="504000" y="1768680"/>
            <a:ext cx="4328280" cy="4384440"/>
          </a:xfrm>
          <a:prstGeom prst="rect">
            <a:avLst/>
          </a:prstGeom>
        </p:spPr>
        <p:txBody>
          <a:bodyPr bIns="0" lIns="0" rIns="0" tIns="0" wrap="none"/>
          <a:p>
            <a:endParaRPr/>
          </a:p>
        </p:txBody>
      </p:sp>
      <p:sp>
        <p:nvSpPr>
          <p:cNvPr id="49" name="PlaceHolder 3"/>
          <p:cNvSpPr>
            <a:spLocks noGrp="1"/>
          </p:cNvSpPr>
          <p:nvPr>
            <p:ph type="body"/>
          </p:nvPr>
        </p:nvSpPr>
        <p:spPr>
          <a:xfrm>
            <a:off x="5049000" y="1768680"/>
            <a:ext cx="4328280" cy="43844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0960"/>
            <a:ext cx="8352000" cy="58521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53"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54" name="PlaceHolder 3"/>
          <p:cNvSpPr>
            <a:spLocks noGrp="1"/>
          </p:cNvSpPr>
          <p:nvPr>
            <p:ph type="body"/>
          </p:nvPr>
        </p:nvSpPr>
        <p:spPr>
          <a:xfrm>
            <a:off x="504000" y="4058280"/>
            <a:ext cx="4328280" cy="2090880"/>
          </a:xfrm>
          <a:prstGeom prst="rect">
            <a:avLst/>
          </a:prstGeom>
        </p:spPr>
        <p:txBody>
          <a:bodyPr bIns="0" lIns="0" rIns="0" tIns="0" wrap="none"/>
          <a:p>
            <a:endParaRPr/>
          </a:p>
        </p:txBody>
      </p:sp>
      <p:sp>
        <p:nvSpPr>
          <p:cNvPr id="55" name="PlaceHolder 4"/>
          <p:cNvSpPr>
            <a:spLocks noGrp="1"/>
          </p:cNvSpPr>
          <p:nvPr>
            <p:ph type="body"/>
          </p:nvPr>
        </p:nvSpPr>
        <p:spPr>
          <a:xfrm>
            <a:off x="5049000" y="1768680"/>
            <a:ext cx="4328280" cy="43844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8680"/>
            <a:ext cx="8870040" cy="43848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57" name="PlaceHolder 2"/>
          <p:cNvSpPr>
            <a:spLocks noGrp="1"/>
          </p:cNvSpPr>
          <p:nvPr>
            <p:ph type="body"/>
          </p:nvPr>
        </p:nvSpPr>
        <p:spPr>
          <a:xfrm>
            <a:off x="504000" y="1768680"/>
            <a:ext cx="4328280" cy="4384440"/>
          </a:xfrm>
          <a:prstGeom prst="rect">
            <a:avLst/>
          </a:prstGeom>
        </p:spPr>
        <p:txBody>
          <a:bodyPr bIns="0" lIns="0" rIns="0" tIns="0" wrap="none"/>
          <a:p>
            <a:endParaRPr/>
          </a:p>
        </p:txBody>
      </p:sp>
      <p:sp>
        <p:nvSpPr>
          <p:cNvPr id="58"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59" name="PlaceHolder 4"/>
          <p:cNvSpPr>
            <a:spLocks noGrp="1"/>
          </p:cNvSpPr>
          <p:nvPr>
            <p:ph type="body"/>
          </p:nvPr>
        </p:nvSpPr>
        <p:spPr>
          <a:xfrm>
            <a:off x="5049000" y="4058280"/>
            <a:ext cx="4328280" cy="20908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61"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62"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63" name="PlaceHolder 4"/>
          <p:cNvSpPr>
            <a:spLocks noGrp="1"/>
          </p:cNvSpPr>
          <p:nvPr>
            <p:ph type="body"/>
          </p:nvPr>
        </p:nvSpPr>
        <p:spPr>
          <a:xfrm>
            <a:off x="504000" y="4058280"/>
            <a:ext cx="8869680" cy="20908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65" name="PlaceHolder 2"/>
          <p:cNvSpPr>
            <a:spLocks noGrp="1"/>
          </p:cNvSpPr>
          <p:nvPr>
            <p:ph type="body"/>
          </p:nvPr>
        </p:nvSpPr>
        <p:spPr>
          <a:xfrm>
            <a:off x="504000" y="1768680"/>
            <a:ext cx="8870040" cy="2090880"/>
          </a:xfrm>
          <a:prstGeom prst="rect">
            <a:avLst/>
          </a:prstGeom>
        </p:spPr>
        <p:txBody>
          <a:bodyPr bIns="0" lIns="0" rIns="0" tIns="0" wrap="none"/>
          <a:p>
            <a:endParaRPr/>
          </a:p>
        </p:txBody>
      </p:sp>
      <p:sp>
        <p:nvSpPr>
          <p:cNvPr id="66" name="PlaceHolder 3"/>
          <p:cNvSpPr>
            <a:spLocks noGrp="1"/>
          </p:cNvSpPr>
          <p:nvPr>
            <p:ph type="body"/>
          </p:nvPr>
        </p:nvSpPr>
        <p:spPr>
          <a:xfrm>
            <a:off x="504000" y="4058280"/>
            <a:ext cx="8870040" cy="20908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68"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69"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70" name="PlaceHolder 4"/>
          <p:cNvSpPr>
            <a:spLocks noGrp="1"/>
          </p:cNvSpPr>
          <p:nvPr>
            <p:ph type="body"/>
          </p:nvPr>
        </p:nvSpPr>
        <p:spPr>
          <a:xfrm>
            <a:off x="5049000" y="4058280"/>
            <a:ext cx="4328280" cy="2090880"/>
          </a:xfrm>
          <a:prstGeom prst="rect">
            <a:avLst/>
          </a:prstGeom>
        </p:spPr>
        <p:txBody>
          <a:bodyPr bIns="0" lIns="0" rIns="0" tIns="0" wrap="none"/>
          <a:p>
            <a:endParaRPr/>
          </a:p>
        </p:txBody>
      </p:sp>
      <p:sp>
        <p:nvSpPr>
          <p:cNvPr id="71" name="PlaceHolder 5"/>
          <p:cNvSpPr>
            <a:spLocks noGrp="1"/>
          </p:cNvSpPr>
          <p:nvPr>
            <p:ph type="body"/>
          </p:nvPr>
        </p:nvSpPr>
        <p:spPr>
          <a:xfrm>
            <a:off x="504000" y="4058280"/>
            <a:ext cx="4328280" cy="20908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73"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74" name="PlaceHolder 3"/>
          <p:cNvSpPr>
            <a:spLocks noGrp="1"/>
          </p:cNvSpPr>
          <p:nvPr>
            <p:ph type="body"/>
          </p:nvPr>
        </p:nvSpPr>
        <p:spPr>
          <a:xfrm>
            <a:off x="5049000" y="1768680"/>
            <a:ext cx="4328280" cy="20908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8680"/>
            <a:ext cx="887004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8680"/>
            <a:ext cx="4328280" cy="4384440"/>
          </a:xfrm>
          <a:prstGeom prst="rect">
            <a:avLst/>
          </a:prstGeom>
        </p:spPr>
        <p:txBody>
          <a:bodyPr bIns="0" lIns="0" rIns="0" tIns="0" wrap="none"/>
          <a:p>
            <a:endParaRPr/>
          </a:p>
        </p:txBody>
      </p:sp>
      <p:sp>
        <p:nvSpPr>
          <p:cNvPr id="11" name="PlaceHolder 3"/>
          <p:cNvSpPr>
            <a:spLocks noGrp="1"/>
          </p:cNvSpPr>
          <p:nvPr>
            <p:ph type="body"/>
          </p:nvPr>
        </p:nvSpPr>
        <p:spPr>
          <a:xfrm>
            <a:off x="5049000" y="1768680"/>
            <a:ext cx="432828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0960"/>
            <a:ext cx="8352000" cy="58521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16" name="PlaceHolder 3"/>
          <p:cNvSpPr>
            <a:spLocks noGrp="1"/>
          </p:cNvSpPr>
          <p:nvPr>
            <p:ph type="body"/>
          </p:nvPr>
        </p:nvSpPr>
        <p:spPr>
          <a:xfrm>
            <a:off x="504000" y="4058280"/>
            <a:ext cx="4328280" cy="2090880"/>
          </a:xfrm>
          <a:prstGeom prst="rect">
            <a:avLst/>
          </a:prstGeom>
        </p:spPr>
        <p:txBody>
          <a:bodyPr bIns="0" lIns="0" rIns="0" tIns="0" wrap="none"/>
          <a:p>
            <a:endParaRPr/>
          </a:p>
        </p:txBody>
      </p:sp>
      <p:sp>
        <p:nvSpPr>
          <p:cNvPr id="17" name="PlaceHolder 4"/>
          <p:cNvSpPr>
            <a:spLocks noGrp="1"/>
          </p:cNvSpPr>
          <p:nvPr>
            <p:ph type="body"/>
          </p:nvPr>
        </p:nvSpPr>
        <p:spPr>
          <a:xfrm>
            <a:off x="5049000" y="1768680"/>
            <a:ext cx="432828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8680"/>
            <a:ext cx="4328280" cy="4384440"/>
          </a:xfrm>
          <a:prstGeom prst="rect">
            <a:avLst/>
          </a:prstGeom>
        </p:spPr>
        <p:txBody>
          <a:bodyPr bIns="0" lIns="0" rIns="0" tIns="0" wrap="none"/>
          <a:p>
            <a:endParaRPr/>
          </a:p>
        </p:txBody>
      </p:sp>
      <p:sp>
        <p:nvSpPr>
          <p:cNvPr id="20"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21" name="PlaceHolder 4"/>
          <p:cNvSpPr>
            <a:spLocks noGrp="1"/>
          </p:cNvSpPr>
          <p:nvPr>
            <p:ph type="body"/>
          </p:nvPr>
        </p:nvSpPr>
        <p:spPr>
          <a:xfrm>
            <a:off x="5049000" y="4058280"/>
            <a:ext cx="432828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0960"/>
            <a:ext cx="8352000" cy="126288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24"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25" name="PlaceHolder 4"/>
          <p:cNvSpPr>
            <a:spLocks noGrp="1"/>
          </p:cNvSpPr>
          <p:nvPr>
            <p:ph type="body"/>
          </p:nvPr>
        </p:nvSpPr>
        <p:spPr>
          <a:xfrm>
            <a:off x="504000" y="4058280"/>
            <a:ext cx="886968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Pulse para editar el formato del texto de título</a:t>
            </a:r>
            <a:endParaRPr/>
          </a:p>
        </p:txBody>
      </p:sp>
      <p:sp>
        <p:nvSpPr>
          <p:cNvPr id="1" name="PlaceHolder 2"/>
          <p:cNvSpPr>
            <a:spLocks noGrp="1"/>
          </p:cNvSpPr>
          <p:nvPr>
            <p:ph type="body"/>
          </p:nvPr>
        </p:nvSpPr>
        <p:spPr>
          <a:xfrm>
            <a:off x="504000" y="1769040"/>
            <a:ext cx="8870040" cy="4384440"/>
          </a:xfrm>
          <a:prstGeom prst="rect">
            <a:avLst/>
          </a:prstGeom>
        </p:spPr>
        <p:txBody>
          <a:bodyPr bIns="0" lIns="0" rIns="0" tIns="0" wrap="none"/>
          <a:p>
            <a:pPr>
              <a:buSzPct val="45000"/>
              <a:buFont typeface="StarSymbol"/>
              <a:buChar char=""/>
            </a:pPr>
            <a:r>
              <a:rPr lang="en-US"/>
              <a:t>Pulse para editar los formatos del texto del esquema</a:t>
            </a:r>
            <a:endParaRPr/>
          </a:p>
          <a:p>
            <a:pPr lvl="1">
              <a:buSzPct val="75000"/>
              <a:buFont typeface="StarSymbol"/>
              <a:buChar char=""/>
            </a:pPr>
            <a:r>
              <a:rPr lang="en-US"/>
              <a:t>Segundo nivel del esquema</a:t>
            </a:r>
            <a:endParaRPr/>
          </a:p>
          <a:p>
            <a:pPr lvl="2">
              <a:buSzPct val="45000"/>
              <a:buFont typeface="StarSymbol"/>
              <a:buChar char=""/>
            </a:pPr>
            <a:r>
              <a:rPr lang="en-US"/>
              <a:t>Tercer nivel del esquema</a:t>
            </a:r>
            <a:endParaRPr/>
          </a:p>
          <a:p>
            <a:pPr lvl="3">
              <a:buSzPct val="75000"/>
              <a:buFont typeface="StarSymbol"/>
              <a:buChar char=""/>
            </a:pPr>
            <a:r>
              <a:rPr lang="en-US"/>
              <a:t>Cuarto nivel del esquema</a:t>
            </a:r>
            <a:endParaRPr/>
          </a:p>
          <a:p>
            <a:pPr lvl="4">
              <a:buSzPct val="45000"/>
              <a:buFont typeface="StarSymbol"/>
              <a:buChar char=""/>
            </a:pPr>
            <a:r>
              <a:rPr lang="en-US"/>
              <a:t>Quinto nivel del esquema</a:t>
            </a:r>
            <a:endParaRPr/>
          </a:p>
          <a:p>
            <a:pPr lvl="5">
              <a:buSzPct val="45000"/>
              <a:buFont typeface="StarSymbol"/>
              <a:buChar char=""/>
            </a:pPr>
            <a:r>
              <a:rPr lang="en-US"/>
              <a:t>Sexto nivel del esquema</a:t>
            </a:r>
            <a:endParaRPr/>
          </a:p>
          <a:p>
            <a:pPr lvl="6">
              <a:buSzPct val="45000"/>
              <a:buFont typeface="StarSymbol"/>
              <a:buChar char=""/>
            </a:pPr>
            <a:r>
              <a:rPr lang="en-US"/>
              <a:t>Séptimo nivel del esquema</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&lt;fecha/hora&gt;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&lt;pie de página&gt;</a:t>
            </a:r>
            <a:endParaRPr/>
          </a:p>
        </p:txBody>
      </p:sp>
      <p:sp>
        <p:nvSpPr>
          <p:cNvPr id="4" name="PlaceHolder 5"/>
          <p:cNvSpPr>
            <a:spLocks noGrp="1"/>
          </p:cNvSpPr>
          <p:nvPr>
            <p:ph type="sldNum"/>
          </p:nvPr>
        </p:nvSpPr>
        <p:spPr>
          <a:xfrm>
            <a:off x="7227000" y="6887160"/>
            <a:ext cx="2348280" cy="521280"/>
          </a:xfrm>
          <a:prstGeom prst="rect">
            <a:avLst/>
          </a:prstGeom>
        </p:spPr>
        <p:txBody>
          <a:bodyPr bIns="0" lIns="0" rIns="0" tIns="0" wrap="none"/>
          <a:p>
            <a:pPr algn="r"/>
            <a:fld id="{A191B1C1-61A1-4151-9191-31B1D121C181}" type="slidenum">
              <a:rPr lang="en-US" sz="1400"/>
              <a:t>&lt;número&gt;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7" name=""/>
          <p:cNvPicPr/>
          <p:nvPr/>
        </p:nvPicPr>
        <p:blipFill>
          <a:blip r:embed="rId2"/>
          <a:stretch>
            <a:fillRect/>
          </a:stretch>
        </p:blipFill>
        <p:spPr>
          <a:xfrm>
            <a:off x="0" y="0"/>
            <a:ext cx="10079640" cy="7555680"/>
          </a:xfrm>
          <a:prstGeom prst="rect">
            <a:avLst/>
          </a:prstGeom>
        </p:spPr>
      </p:pic>
      <p:sp>
        <p:nvSpPr>
          <p:cNvPr id="38" name="PlaceHolder 1"/>
          <p:cNvSpPr>
            <a:spLocks noGrp="1"/>
          </p:cNvSpPr>
          <p:nvPr>
            <p:ph type="title"/>
          </p:nvPr>
        </p:nvSpPr>
        <p:spPr>
          <a:xfrm>
            <a:off x="504000" y="300960"/>
            <a:ext cx="8352000" cy="1262520"/>
          </a:xfrm>
          <a:prstGeom prst="rect">
            <a:avLst/>
          </a:prstGeom>
        </p:spPr>
        <p:txBody>
          <a:bodyPr anchor="ctr" bIns="0" lIns="0" rIns="0" tIns="0" wrap="none"/>
          <a:p>
            <a:pPr algn="ctr"/>
            <a:r>
              <a:rPr lang="en-US"/>
              <a:t>Pulse para editar el formato del texto de título</a:t>
            </a:r>
            <a:endParaRPr/>
          </a:p>
        </p:txBody>
      </p:sp>
      <p:sp>
        <p:nvSpPr>
          <p:cNvPr id="39" name="PlaceHolder 2"/>
          <p:cNvSpPr>
            <a:spLocks noGrp="1"/>
          </p:cNvSpPr>
          <p:nvPr>
            <p:ph type="body"/>
          </p:nvPr>
        </p:nvSpPr>
        <p:spPr>
          <a:xfrm>
            <a:off x="504000" y="1768680"/>
            <a:ext cx="8870040" cy="4384440"/>
          </a:xfrm>
          <a:prstGeom prst="rect">
            <a:avLst/>
          </a:prstGeom>
        </p:spPr>
        <p:txBody>
          <a:bodyPr bIns="0" lIns="0" rIns="0" tIns="0" wrap="none"/>
          <a:p>
            <a:pPr>
              <a:buSzPct val="45000"/>
              <a:buFont typeface="StarSymbol"/>
              <a:buChar char=""/>
            </a:pPr>
            <a:r>
              <a:rPr lang="en-US"/>
              <a:t>Pulse para editar los formatos del texto del esquema</a:t>
            </a:r>
            <a:endParaRPr/>
          </a:p>
          <a:p>
            <a:pPr lvl="1">
              <a:buSzPct val="75000"/>
              <a:buFont typeface="StarSymbol"/>
              <a:buChar char=""/>
            </a:pPr>
            <a:r>
              <a:rPr lang="en-US"/>
              <a:t>Segundo nivel del esquema</a:t>
            </a:r>
            <a:endParaRPr/>
          </a:p>
          <a:p>
            <a:pPr lvl="2">
              <a:buSzPct val="45000"/>
              <a:buFont typeface="StarSymbol"/>
              <a:buChar char=""/>
            </a:pPr>
            <a:r>
              <a:rPr lang="en-US"/>
              <a:t>Tercer nivel del esquema</a:t>
            </a:r>
            <a:endParaRPr/>
          </a:p>
          <a:p>
            <a:pPr lvl="3">
              <a:buSzPct val="75000"/>
              <a:buFont typeface="StarSymbol"/>
              <a:buChar char=""/>
            </a:pPr>
            <a:r>
              <a:rPr lang="en-US"/>
              <a:t>Cuarto nivel del esquema</a:t>
            </a:r>
            <a:endParaRPr/>
          </a:p>
          <a:p>
            <a:pPr lvl="4">
              <a:buSzPct val="45000"/>
              <a:buFont typeface="StarSymbol"/>
              <a:buChar char=""/>
            </a:pPr>
            <a:r>
              <a:rPr lang="en-US"/>
              <a:t>Quinto nivel del esquema</a:t>
            </a:r>
            <a:endParaRPr/>
          </a:p>
          <a:p>
            <a:pPr lvl="5">
              <a:buSzPct val="45000"/>
              <a:buFont typeface="StarSymbol"/>
              <a:buChar char=""/>
            </a:pPr>
            <a:r>
              <a:rPr lang="en-US"/>
              <a:t>Sexto nivel del esquema</a:t>
            </a:r>
            <a:endParaRPr/>
          </a:p>
          <a:p>
            <a:pPr lvl="6">
              <a:buSzPct val="45000"/>
              <a:buFont typeface="StarSymbol"/>
              <a:buChar char=""/>
            </a:pPr>
            <a:r>
              <a:rPr lang="en-US"/>
              <a:t>Séptimo nivel del esquema</a:t>
            </a:r>
            <a:endParaRPr/>
          </a:p>
        </p:txBody>
      </p:sp>
      <p:sp>
        <p:nvSpPr>
          <p:cNvPr id="40" name="PlaceHolder 3"/>
          <p:cNvSpPr>
            <a:spLocks noGrp="1"/>
          </p:cNvSpPr>
          <p:nvPr>
            <p:ph type="dt"/>
          </p:nvPr>
        </p:nvSpPr>
        <p:spPr>
          <a:xfrm>
            <a:off x="504000" y="6886800"/>
            <a:ext cx="2348280" cy="521280"/>
          </a:xfrm>
          <a:prstGeom prst="rect">
            <a:avLst/>
          </a:prstGeom>
        </p:spPr>
        <p:txBody>
          <a:bodyPr bIns="0" lIns="0" rIns="0" tIns="0" wrap="none"/>
          <a:p>
            <a:r>
              <a:rPr lang="en-US" sz="1400"/>
              <a:t>&lt;fecha/hora&gt;</a:t>
            </a:r>
            <a:endParaRPr/>
          </a:p>
        </p:txBody>
      </p:sp>
      <p:sp>
        <p:nvSpPr>
          <p:cNvPr id="41" name="PlaceHolder 4"/>
          <p:cNvSpPr>
            <a:spLocks noGrp="1"/>
          </p:cNvSpPr>
          <p:nvPr>
            <p:ph type="ftr"/>
          </p:nvPr>
        </p:nvSpPr>
        <p:spPr>
          <a:xfrm>
            <a:off x="3447360" y="6886800"/>
            <a:ext cx="3195000" cy="521280"/>
          </a:xfrm>
          <a:prstGeom prst="rect">
            <a:avLst/>
          </a:prstGeom>
        </p:spPr>
        <p:txBody>
          <a:bodyPr bIns="0" lIns="0" rIns="0" tIns="0" wrap="none"/>
          <a:p>
            <a:pPr algn="ctr"/>
            <a:r>
              <a:rPr lang="en-US" sz="1400"/>
              <a:t>&lt;pie de página&gt;</a:t>
            </a:r>
            <a:endParaRPr/>
          </a:p>
        </p:txBody>
      </p:sp>
      <p:sp>
        <p:nvSpPr>
          <p:cNvPr id="42" name="PlaceHolder 5"/>
          <p:cNvSpPr>
            <a:spLocks noGrp="1"/>
          </p:cNvSpPr>
          <p:nvPr>
            <p:ph type="sldNum"/>
          </p:nvPr>
        </p:nvSpPr>
        <p:spPr>
          <a:xfrm>
            <a:off x="7227360" y="6886800"/>
            <a:ext cx="2348280" cy="521280"/>
          </a:xfrm>
          <a:prstGeom prst="rect">
            <a:avLst/>
          </a:prstGeom>
        </p:spPr>
        <p:txBody>
          <a:bodyPr bIns="0" lIns="0" rIns="0" tIns="0" wrap="none"/>
          <a:p>
            <a:pPr algn="r"/>
            <a:fld id="{91C14161-31D1-4151-91C1-618111F151F1}" type="slidenum">
              <a:rPr lang="en-US" sz="1400"/>
              <a:t>&lt;número&gt;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29560" y="2002680"/>
            <a:ext cx="9071640" cy="2194920"/>
          </a:xfrm>
          <a:prstGeom prst="rect">
            <a:avLst/>
          </a:prstGeom>
        </p:spPr>
        <p:txBody>
          <a:bodyPr anchor="ctr" bIns="0" lIns="0" rIns="0" tIns="0" wrap="none"/>
          <a:p>
            <a:pPr algn="ctr"/>
            <a:r>
              <a:rPr b="1" lang="en-US"/>
              <a:t>Servidor</a:t>
            </a:r>
            <a:r>
              <a:rPr b="1" lang="en-US"/>
              <a:t>
</a:t>
            </a:r>
            <a:r>
              <a:rPr b="1" lang="en-US"/>
              <a:t>SMTP</a:t>
            </a:r>
            <a:r>
              <a:rPr b="1" lang="en-US"/>
              <a:t>
</a:t>
            </a:r>
            <a:r>
              <a:rPr b="1" lang="en-US"/>
              <a:t>(Simple Mail Transfer Protocol)</a:t>
            </a:r>
            <a:endParaRPr/>
          </a:p>
        </p:txBody>
      </p:sp>
      <p:sp>
        <p:nvSpPr>
          <p:cNvPr id="76" name="TextShape 2"/>
          <p:cNvSpPr txBox="1"/>
          <p:nvPr/>
        </p:nvSpPr>
        <p:spPr>
          <a:xfrm>
            <a:off x="504000" y="4023360"/>
            <a:ext cx="8870040" cy="2129760"/>
          </a:xfrm>
          <a:prstGeom prst="rect">
            <a:avLst/>
          </a:prstGeom>
        </p:spPr>
        <p:txBody>
          <a:bodyPr anchor="ctr" bIns="0" lIns="0" rIns="0" tIns="0" wrap="none"/>
          <a:p>
            <a:pPr algn="ctr"/>
            <a:r>
              <a:rPr lang="en-US" sz="3200"/>
              <a:t>Administración de Servidores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300960"/>
            <a:ext cx="8352000" cy="1262520"/>
          </a:xfrm>
          <a:prstGeom prst="rect">
            <a:avLst/>
          </a:prstGeom>
        </p:spPr>
        <p:txBody>
          <a:bodyPr anchor="ctr" bIns="0" lIns="0" rIns="0" tIns="0" wrap="none"/>
          <a:p>
            <a:pPr algn="ctr"/>
            <a:r>
              <a:rPr lang="en-US"/>
              <a:t>Comandos SMTP</a:t>
            </a:r>
            <a:endParaRPr/>
          </a:p>
        </p:txBody>
      </p:sp>
      <p:sp>
        <p:nvSpPr>
          <p:cNvPr id="94" name="TextShape 2"/>
          <p:cNvSpPr txBox="1"/>
          <p:nvPr/>
        </p:nvSpPr>
        <p:spPr>
          <a:xfrm>
            <a:off x="504000" y="1768680"/>
            <a:ext cx="8870040" cy="4815000"/>
          </a:xfrm>
          <a:prstGeom prst="rect">
            <a:avLst/>
          </a:prstGeom>
        </p:spPr>
        <p:txBody>
          <a:bodyPr bIns="0" lIns="0" rIns="0" tIns="0" wrap="none"/>
          <a:p>
            <a:pPr>
              <a:buSzPct val="45000"/>
              <a:buFont typeface="StarSymbol"/>
              <a:buChar char=""/>
            </a:pPr>
            <a:r>
              <a:rPr lang="en-US">
                <a:latin typeface="Arial"/>
              </a:rPr>
              <a:t>HELO, para abrir una sesión con el servidor</a:t>
            </a:r>
            <a:endParaRPr/>
          </a:p>
          <a:p>
            <a:pPr>
              <a:buSzPct val="45000"/>
              <a:buFont typeface="StarSymbol"/>
              <a:buChar char=""/>
            </a:pPr>
            <a:r>
              <a:rPr lang="en-US">
                <a:latin typeface="Arial"/>
              </a:rPr>
              <a:t>MAIL FROM, para indicar quien envía el mensaje</a:t>
            </a:r>
            <a:endParaRPr/>
          </a:p>
          <a:p>
            <a:pPr>
              <a:buSzPct val="45000"/>
              <a:buFont typeface="StarSymbol"/>
              <a:buChar char=""/>
            </a:pPr>
            <a:r>
              <a:rPr lang="en-US">
                <a:latin typeface="Arial"/>
              </a:rPr>
              <a:t>RCPT TO, para indicar el destinatario del mensaje</a:t>
            </a:r>
            <a:endParaRPr/>
          </a:p>
          <a:p>
            <a:pPr>
              <a:buSzPct val="45000"/>
              <a:buFont typeface="StarSymbol"/>
              <a:buChar char=""/>
            </a:pPr>
            <a:r>
              <a:rPr lang="en-US">
                <a:latin typeface="Arial"/>
              </a:rPr>
              <a:t>DATA, para indicar el comienzo del mensaje, éste finalizará cuando haya una línea únicamente con un punto.</a:t>
            </a:r>
            <a:endParaRPr/>
          </a:p>
          <a:p>
            <a:pPr>
              <a:buSzPct val="45000"/>
              <a:buFont typeface="StarSymbol"/>
              <a:buChar char=""/>
            </a:pPr>
            <a:r>
              <a:rPr lang="en-US">
                <a:latin typeface="Arial"/>
              </a:rPr>
              <a:t>QUIT, para cerrar la sesión</a:t>
            </a:r>
            <a:endParaRPr/>
          </a:p>
          <a:p>
            <a:pPr>
              <a:buSzPct val="45000"/>
              <a:buFont typeface="StarSymbol"/>
              <a:buChar char=""/>
            </a:pPr>
            <a:r>
              <a:rPr lang="en-US">
                <a:latin typeface="Arial"/>
              </a:rPr>
              <a:t>RSET Aborta la transacción en curso y borra todos los registros.</a:t>
            </a:r>
            <a:endParaRPr/>
          </a:p>
          <a:p>
            <a:pPr>
              <a:buSzPct val="45000"/>
              <a:buFont typeface="StarSymbol"/>
              <a:buChar char=""/>
            </a:pPr>
            <a:r>
              <a:rPr lang="en-US">
                <a:latin typeface="Arial"/>
              </a:rPr>
              <a:t>SEND Inicia una transacción en la cual el mensaje se entrega a una terminal.</a:t>
            </a:r>
            <a:endParaRPr/>
          </a:p>
          <a:p>
            <a:pPr>
              <a:buSzPct val="45000"/>
              <a:buFont typeface="StarSymbol"/>
              <a:buChar char=""/>
            </a:pPr>
            <a:r>
              <a:rPr lang="en-US">
                <a:latin typeface="Arial"/>
              </a:rPr>
              <a:t>SOML El mensaje se entrega a un terminal o a un buzón.</a:t>
            </a:r>
            <a:endParaRPr/>
          </a:p>
          <a:p>
            <a:pPr>
              <a:buSzPct val="45000"/>
              <a:buFont typeface="StarSymbol"/>
              <a:buChar char=""/>
            </a:pPr>
            <a:r>
              <a:rPr lang="en-US">
                <a:latin typeface="Arial"/>
              </a:rPr>
              <a:t>SAML El mensaje se entrega a un terminal y a un buzón.</a:t>
            </a:r>
            <a:endParaRPr/>
          </a:p>
          <a:p>
            <a:pPr>
              <a:buSzPct val="45000"/>
              <a:buFont typeface="StarSymbol"/>
              <a:buChar char=""/>
            </a:pPr>
            <a:r>
              <a:rPr lang="en-US">
                <a:latin typeface="Arial"/>
              </a:rPr>
              <a:t>VRFY Solicita al servidor la verificación del argumento.</a:t>
            </a:r>
            <a:endParaRPr/>
          </a:p>
          <a:p>
            <a:pPr>
              <a:buSzPct val="45000"/>
              <a:buFont typeface="StarSymbol"/>
              <a:buChar char=""/>
            </a:pPr>
            <a:r>
              <a:rPr lang="en-US">
                <a:latin typeface="Arial"/>
              </a:rPr>
              <a:t>EXPN Solicita al servidor la confirmación del argumento.</a:t>
            </a:r>
            <a:endParaRPr/>
          </a:p>
          <a:p>
            <a:pPr>
              <a:buSzPct val="45000"/>
              <a:buFont typeface="StarSymbol"/>
              <a:buChar char=""/>
            </a:pPr>
            <a:r>
              <a:rPr lang="en-US">
                <a:latin typeface="Arial"/>
              </a:rPr>
              <a:t>HELP Permite solicitar información sobre un comando.</a:t>
            </a:r>
            <a:endParaRPr/>
          </a:p>
          <a:p>
            <a:pPr>
              <a:buSzPct val="45000"/>
              <a:buFont typeface="StarSymbol"/>
              <a:buChar char=""/>
            </a:pPr>
            <a:r>
              <a:rPr lang="en-US">
                <a:latin typeface="Arial"/>
              </a:rPr>
              <a:t>NOOP Se emplea para reiniciar los temporizadores.</a:t>
            </a:r>
            <a:endParaRPr/>
          </a:p>
          <a:p>
            <a:pPr>
              <a:buSzPct val="45000"/>
              <a:buFont typeface="StarSymbol"/>
              <a:buChar char=""/>
            </a:pPr>
            <a:r>
              <a:rPr lang="en-US">
                <a:latin typeface="Arial"/>
              </a:rPr>
              <a:t>TURN Solicita al servidor que intercambien los pap</a:t>
            </a:r>
            <a:r>
              <a:rPr lang="en-US"/>
              <a:t>eles.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0960"/>
            <a:ext cx="8352000" cy="1262520"/>
          </a:xfrm>
          <a:prstGeom prst="rect">
            <a:avLst/>
          </a:prstGeom>
        </p:spPr>
        <p:txBody>
          <a:bodyPr anchor="ctr" bIns="0" lIns="0" rIns="0" tIns="0" wrap="none"/>
          <a:p>
            <a:pPr algn="ctr"/>
            <a:r>
              <a:rPr lang="en-US"/>
              <a:t>¿Qué es?</a:t>
            </a:r>
            <a:endParaRPr/>
          </a:p>
        </p:txBody>
      </p:sp>
      <p:sp>
        <p:nvSpPr>
          <p:cNvPr id="78" name="TextShape 2"/>
          <p:cNvSpPr txBox="1"/>
          <p:nvPr/>
        </p:nvSpPr>
        <p:spPr>
          <a:xfrm>
            <a:off x="504000" y="1769040"/>
            <a:ext cx="8870040" cy="4384080"/>
          </a:xfrm>
          <a:prstGeom prst="rect">
            <a:avLst/>
          </a:prstGeom>
        </p:spPr>
        <p:txBody>
          <a:bodyPr anchor="ctr" bIns="0" lIns="0" rIns="0" tIns="0" wrap="none"/>
          <a:p>
            <a:pPr algn="ctr"/>
            <a:r>
              <a:rPr lang="en-US"/>
              <a:t>Es un protocolo de la capa de aplicación. Protocolo de red basado utilizado para el intercambio de mensajes de correo electrónico entre dispositivos.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0960"/>
            <a:ext cx="8352000" cy="1262520"/>
          </a:xfrm>
          <a:prstGeom prst="rect">
            <a:avLst/>
          </a:prstGeom>
        </p:spPr>
        <p:txBody>
          <a:bodyPr anchor="ctr" bIns="0" lIns="0" rIns="0" tIns="0" wrap="none"/>
          <a:p>
            <a:pPr algn="ctr"/>
            <a:r>
              <a:rPr lang="en-US"/>
              <a:t>Ventajas</a:t>
            </a:r>
            <a:endParaRPr/>
          </a:p>
        </p:txBody>
      </p:sp>
      <p:sp>
        <p:nvSpPr>
          <p:cNvPr id="80"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b="1" lang="en-US" sz="2000"/>
              <a:t>Diseño modular </a:t>
            </a:r>
            <a:r>
              <a:rPr lang="en-US" sz="2000"/>
              <a:t>Postfix está compuesto de varios procesos que se comunican entre sí, con las ventajas e inconvenientes (salvables) que ello conlleva. </a:t>
            </a:r>
            <a:endParaRPr/>
          </a:p>
          <a:p>
            <a:pPr>
              <a:buSzPct val="45000"/>
              <a:buFont typeface="StarSymbol"/>
              <a:buChar char=""/>
            </a:pPr>
            <a:r>
              <a:rPr b="1" lang="en-US" sz="2000"/>
              <a:t>Gran Rendimiento:</a:t>
            </a:r>
            <a:r>
              <a:rPr lang="en-US" sz="2000"/>
              <a:t> Postfix puede procesar cientos de miles o millones de mensajes al día sin problemas (algo que le desmarca de Sendmail). </a:t>
            </a:r>
            <a:endParaRPr/>
          </a:p>
          <a:p>
            <a:pPr>
              <a:buSzPct val="45000"/>
              <a:buFont typeface="StarSymbol"/>
              <a:buChar char=""/>
            </a:pPr>
            <a:r>
              <a:rPr b="1" lang="en-US" sz="2000"/>
              <a:t>Soporte para las tecnologías más actuales:</a:t>
            </a:r>
            <a:r>
              <a:rPr lang="en-US" sz="2000"/>
              <a:t> Al estar muy activamente actualizado, emplea técnicas desarrolladas para aprovechar mejor y dar soporte a los servidores Web más modernos. Postfix soporta: LDAP, Bases de datos (MySQL), autentificación mediante SASL, LMTP, etc.</a:t>
            </a:r>
            <a:endParaRPr/>
          </a:p>
          <a:p>
            <a:pPr>
              <a:buSzPct val="45000"/>
              <a:buFont typeface="StarSymbol"/>
              <a:buChar char=""/>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0960"/>
            <a:ext cx="8352000" cy="1262520"/>
          </a:xfrm>
          <a:prstGeom prst="rect">
            <a:avLst/>
          </a:prstGeom>
        </p:spPr>
        <p:txBody>
          <a:bodyPr anchor="ctr" bIns="0" lIns="0" rIns="0" tIns="0" wrap="none"/>
          <a:p>
            <a:pPr algn="ctr"/>
            <a:r>
              <a:rPr lang="en-US"/>
              <a:t>Más ventajas</a:t>
            </a:r>
            <a:endParaRPr/>
          </a:p>
        </p:txBody>
      </p:sp>
      <p:sp>
        <p:nvSpPr>
          <p:cNvPr id="82" name="TextShape 2"/>
          <p:cNvSpPr txBox="1"/>
          <p:nvPr/>
        </p:nvSpPr>
        <p:spPr>
          <a:xfrm>
            <a:off x="504000" y="1768680"/>
            <a:ext cx="8870040" cy="4384440"/>
          </a:xfrm>
          <a:prstGeom prst="rect">
            <a:avLst/>
          </a:prstGeom>
        </p:spPr>
        <p:txBody>
          <a:bodyPr bIns="0" lIns="0" rIns="0" tIns="0" wrap="none"/>
          <a:p>
            <a:pPr>
              <a:buSzPct val="45000"/>
              <a:buFont typeface="StarSymbol"/>
              <a:buChar char=""/>
            </a:pPr>
            <a:r>
              <a:rPr lang="en-US"/>
              <a:t>Muy buen soporte para administrar dominios virtuales</a:t>
            </a:r>
            <a:endParaRPr/>
          </a:p>
          <a:p>
            <a:pPr>
              <a:buSzPct val="45000"/>
              <a:buFont typeface="StarSymbol"/>
              <a:buChar char=""/>
            </a:pPr>
            <a:r>
              <a:rPr lang="en-US"/>
              <a:t>Facilidad para detectar errores: Postfix tiene múltiples formas de obtener información de los errores ocurridos y los logs generados son muy claros y explicativos. </a:t>
            </a:r>
            <a:endParaRPr/>
          </a:p>
          <a:p>
            <a:pPr>
              <a:buSzPct val="45000"/>
              <a:buFont typeface="StarSymbol"/>
              <a:buChar char=""/>
            </a:pPr>
            <a:r>
              <a:rPr lang="en-US"/>
              <a:t>Posibilidad de lanzar varias instancias de Postfix en la misma máquina con distintas configuraciones:Podemos usar cada una de estas instancias con distintas direcciones IP, distintos puertos, etc. De esta forma podemos tener más de un servidor para cada necesidad.</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300960"/>
            <a:ext cx="8352000" cy="1262520"/>
          </a:xfrm>
          <a:prstGeom prst="rect">
            <a:avLst/>
          </a:prstGeom>
        </p:spPr>
        <p:txBody>
          <a:bodyPr anchor="ctr" bIns="0" lIns="0" rIns="0" tIns="0" wrap="none"/>
          <a:p>
            <a:pPr algn="ctr"/>
            <a:r>
              <a:rPr lang="en-US"/>
              <a:t>Vulnerabilidades</a:t>
            </a:r>
            <a:endParaRPr/>
          </a:p>
        </p:txBody>
      </p:sp>
      <p:sp>
        <p:nvSpPr>
          <p:cNvPr id="84"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lang="en-US"/>
              <a:t>Una vulnerabilidad de corrupción de memoria ha sido identificada en Postfix que puede ser explotada por atacantes remotos para comprometer un sistema vulnerable.</a:t>
            </a:r>
            <a:endParaRPr/>
          </a:p>
          <a:p>
            <a:pPr>
              <a:buSzPct val="45000"/>
              <a:buFont typeface="StarSymbol"/>
              <a:buChar char=""/>
            </a:pPr>
            <a:r>
              <a:rPr lang="en-US"/>
              <a:t>Este problema está causado por un error de corrupción de memoria en la librería Cyrus SASL cuando se utiliza con mecanismos de autenticación que no sea "ANONYMOUS", "PLAIN" y "LOGIN", que podría permitir a atacantes remotos hacer caer de un servidor afectado o ejecutar código arbitrario.</a:t>
            </a:r>
            <a:endParaRPr/>
          </a:p>
          <a:p>
            <a:pPr>
              <a:buSzPct val="45000"/>
              <a:buFont typeface="StarSymbol"/>
              <a:buChar char=""/>
            </a:pPr>
            <a:r>
              <a:rPr lang="en-US"/>
              <a:t>Solución: Actualizar a las versiones 2.8.3, 2.7.4, 2.6.10 o 2.5.13 de Postfix desde el actualizador de paquetes específico para cada distribución.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0960"/>
            <a:ext cx="8352000" cy="1262520"/>
          </a:xfrm>
          <a:prstGeom prst="rect">
            <a:avLst/>
          </a:prstGeom>
        </p:spPr>
        <p:txBody>
          <a:bodyPr anchor="ctr" bIns="0" lIns="0" rIns="0" tIns="0" wrap="none"/>
          <a:p>
            <a:pPr algn="ctr"/>
            <a:r>
              <a:rPr lang="en-US"/>
              <a:t>Instalación y Configuración</a:t>
            </a:r>
            <a:endParaRPr/>
          </a:p>
        </p:txBody>
      </p:sp>
      <p:sp>
        <p:nvSpPr>
          <p:cNvPr id="86" name="TextShape 2"/>
          <p:cNvSpPr txBox="1"/>
          <p:nvPr/>
        </p:nvSpPr>
        <p:spPr>
          <a:xfrm>
            <a:off x="504000" y="1768680"/>
            <a:ext cx="8870040" cy="4384440"/>
          </a:xfrm>
          <a:prstGeom prst="rect">
            <a:avLst/>
          </a:prstGeom>
        </p:spPr>
        <p:txBody>
          <a:bodyPr bIns="0" lIns="0" rIns="0" tIns="0" wrap="none"/>
          <a:p>
            <a:pPr>
              <a:buSzPct val="45000"/>
              <a:buFont typeface="StarSymbol"/>
              <a:buChar char=""/>
            </a:pPr>
            <a:r>
              <a:rPr lang="en-US"/>
              <a:t>→ </a:t>
            </a:r>
            <a:r>
              <a:rPr lang="en-US"/>
              <a:t>Para instalar postfix</a:t>
            </a:r>
            <a:endParaRPr/>
          </a:p>
          <a:p>
            <a:pPr>
              <a:buSzPct val="45000"/>
              <a:buFont typeface="StarSymbol"/>
              <a:buChar char=""/>
            </a:pPr>
            <a:r>
              <a:rPr lang="en-US"/>
              <a:t>sudo apt-get install postfix</a:t>
            </a:r>
            <a:endParaRPr/>
          </a:p>
          <a:p>
            <a:pPr>
              <a:buSzPct val="45000"/>
              <a:buFont typeface="StarSymbol"/>
              <a:buChar char=""/>
            </a:pPr>
            <a:r>
              <a:rPr lang="en-US"/>
              <a:t>→ </a:t>
            </a:r>
            <a:r>
              <a:rPr lang="en-US"/>
              <a:t>Para configurar </a:t>
            </a:r>
            <a:endParaRPr/>
          </a:p>
          <a:p>
            <a:pPr>
              <a:buSzPct val="45000"/>
              <a:buFont typeface="StarSymbol"/>
              <a:buChar char=""/>
            </a:pPr>
            <a:r>
              <a:rPr lang="en-US"/>
              <a:t>sudo dpkg-reconfigure postfix</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0960"/>
            <a:ext cx="8352000" cy="1262520"/>
          </a:xfrm>
          <a:prstGeom prst="rect">
            <a:avLst/>
          </a:prstGeom>
        </p:spPr>
        <p:txBody>
          <a:bodyPr anchor="ctr" bIns="0" lIns="0" rIns="0" tIns="0" wrap="none"/>
          <a:p>
            <a:pPr algn="ctr"/>
            <a:r>
              <a:rPr lang="en-US"/>
              <a:t>..configuración</a:t>
            </a:r>
            <a:endParaRPr/>
          </a:p>
        </p:txBody>
      </p:sp>
      <p:sp>
        <p:nvSpPr>
          <p:cNvPr id="88"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b="1" lang="en-US"/>
              <a:t>→ </a:t>
            </a:r>
            <a:r>
              <a:rPr b="1" lang="en-US"/>
              <a:t>Estas configuraciones se hacen por medio de interfaz</a:t>
            </a:r>
            <a:endParaRPr/>
          </a:p>
          <a:p>
            <a:pPr>
              <a:buSzPct val="45000"/>
              <a:buFont typeface="StarSymbol"/>
              <a:buChar char=""/>
            </a:pPr>
            <a:r>
              <a:rPr lang="en-US"/>
              <a:t>General type of mail configuration: Internet Site</a:t>
            </a:r>
            <a:endParaRPr/>
          </a:p>
          <a:p>
            <a:pPr>
              <a:buSzPct val="45000"/>
              <a:buFont typeface="StarSymbol"/>
              <a:buChar char=""/>
            </a:pPr>
            <a:r>
              <a:rPr lang="en-US"/>
              <a:t>NONE doesn't appear to be requested in current config</a:t>
            </a:r>
            <a:endParaRPr/>
          </a:p>
          <a:p>
            <a:pPr>
              <a:buSzPct val="45000"/>
              <a:buFont typeface="StarSymbol"/>
              <a:buChar char=""/>
            </a:pPr>
            <a:r>
              <a:rPr lang="en-US"/>
              <a:t>System mail name: server1.example.com</a:t>
            </a:r>
            <a:endParaRPr/>
          </a:p>
          <a:p>
            <a:pPr>
              <a:buSzPct val="45000"/>
              <a:buFont typeface="StarSymbol"/>
              <a:buChar char=""/>
            </a:pPr>
            <a:r>
              <a:rPr lang="en-US"/>
              <a:t>Root and postmaster mail recipient: &lt;admin_user_name&gt;</a:t>
            </a:r>
            <a:endParaRPr/>
          </a:p>
          <a:p>
            <a:pPr>
              <a:buSzPct val="45000"/>
              <a:buFont typeface="StarSymbol"/>
              <a:buChar char=""/>
            </a:pPr>
            <a:r>
              <a:rPr lang="en-US"/>
              <a:t>Other destinations for mail: server1.example.com, example.com, localhost.example.com, localhost</a:t>
            </a:r>
            <a:endParaRPr/>
          </a:p>
          <a:p>
            <a:pPr>
              <a:buSzPct val="45000"/>
              <a:buFont typeface="StarSymbol"/>
              <a:buChar char=""/>
            </a:pPr>
            <a:r>
              <a:rPr lang="en-US"/>
              <a:t>Force synchronous updates on mail queue?: No</a:t>
            </a:r>
            <a:endParaRPr/>
          </a:p>
          <a:p>
            <a:pPr>
              <a:buSzPct val="45000"/>
              <a:buFont typeface="StarSymbol"/>
              <a:buChar char=""/>
            </a:pPr>
            <a:r>
              <a:rPr lang="en-US"/>
              <a:t>Local networks: 127.0.0.0/8</a:t>
            </a:r>
            <a:endParaRPr/>
          </a:p>
          <a:p>
            <a:pPr>
              <a:buSzPct val="45000"/>
              <a:buFont typeface="StarSymbol"/>
              <a:buChar char=""/>
            </a:pPr>
            <a:r>
              <a:rPr lang="en-US"/>
              <a:t>Yes doesn't appear to be requested in current config</a:t>
            </a:r>
            <a:endParaRPr/>
          </a:p>
          <a:p>
            <a:pPr>
              <a:buSzPct val="45000"/>
              <a:buFont typeface="StarSymbol"/>
              <a:buChar char=""/>
            </a:pPr>
            <a:r>
              <a:rPr lang="en-US"/>
              <a:t>Mailbox size limit (bytes): 0</a:t>
            </a:r>
            <a:endParaRPr/>
          </a:p>
          <a:p>
            <a:pPr>
              <a:buSzPct val="45000"/>
              <a:buFont typeface="StarSymbol"/>
              <a:buChar char=""/>
            </a:pPr>
            <a:r>
              <a:rPr lang="en-US"/>
              <a:t>Local address extension character: +</a:t>
            </a:r>
            <a:endParaRPr/>
          </a:p>
          <a:p>
            <a:pPr>
              <a:buSzPct val="45000"/>
              <a:buFont typeface="StarSymbol"/>
              <a:buChar char=""/>
            </a:pPr>
            <a:r>
              <a:rPr lang="en-US"/>
              <a:t>Internet protocols to use: all</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0960"/>
            <a:ext cx="8352000" cy="1262520"/>
          </a:xfrm>
          <a:prstGeom prst="rect">
            <a:avLst/>
          </a:prstGeom>
        </p:spPr>
        <p:txBody>
          <a:bodyPr anchor="ctr" bIns="0" lIns="0" rIns="0" tIns="0" wrap="none"/>
          <a:p>
            <a:pPr algn="ctr"/>
            <a:r>
              <a:rPr lang="en-US"/>
              <a:t>Resumen de funcionamiento</a:t>
            </a:r>
            <a:endParaRPr/>
          </a:p>
        </p:txBody>
      </p:sp>
      <p:sp>
        <p:nvSpPr>
          <p:cNvPr id="90" name="TextShape 2"/>
          <p:cNvSpPr txBox="1"/>
          <p:nvPr/>
        </p:nvSpPr>
        <p:spPr>
          <a:xfrm>
            <a:off x="504000" y="1769040"/>
            <a:ext cx="8870040" cy="5180400"/>
          </a:xfrm>
          <a:prstGeom prst="rect">
            <a:avLst/>
          </a:prstGeom>
        </p:spPr>
        <p:txBody>
          <a:bodyPr bIns="0" lIns="0" rIns="0" tIns="0" wrap="none"/>
          <a:p>
            <a:pPr>
              <a:buSzPct val="45000"/>
              <a:buFont typeface="StarSymbol"/>
              <a:buChar char=""/>
            </a:pPr>
            <a:r>
              <a:rPr lang="en-US">
                <a:latin typeface="Arial"/>
              </a:rPr>
              <a:t>Al establecer una conexion c/ servidor, el cliente </a:t>
            </a:r>
            <a:endParaRPr/>
          </a:p>
          <a:p>
            <a:pPr>
              <a:buSzPct val="45000"/>
              <a:buFont typeface="StarSymbol"/>
              <a:buChar char=""/>
            </a:pPr>
            <a:r>
              <a:rPr lang="en-US">
                <a:latin typeface="Arial"/>
              </a:rPr>
              <a:t>espera a que éste envíe un mensaje “220 Service ready” o “421 Service non available”</a:t>
            </a:r>
            <a:endParaRPr/>
          </a:p>
          <a:p>
            <a:pPr>
              <a:buSzPct val="45000"/>
              <a:buFont typeface="StarSymbol"/>
              <a:buChar char=""/>
            </a:pPr>
            <a:r>
              <a:rPr lang="en-US">
                <a:latin typeface="Arial"/>
              </a:rPr>
              <a:t>Se envía un HELO desde el cliente. Con ello el servidor se identifica. Esto puede usarse para comprobar si se conectó con el servidor SMTP correcto.</a:t>
            </a:r>
            <a:endParaRPr/>
          </a:p>
          <a:p>
            <a:pPr>
              <a:buSzPct val="45000"/>
              <a:buFont typeface="StarSymbol"/>
              <a:buChar char=""/>
            </a:pPr>
            <a:r>
              <a:rPr lang="en-US">
                <a:latin typeface="Arial"/>
              </a:rPr>
              <a:t>El cliente comienza la transacción del correo con la orden MAIL FROM. Como argumento de esta orden se puede pasar la dirección de correo al que el servidor notificará cualquier fallo en el envío del correo (Por ejemplo, MAIL FROM:&lt;fuente@host0&gt;). Luego si el servidor comprueba que el origen es válido, el servidor responde “250 OK”.</a:t>
            </a:r>
            <a:endParaRPr/>
          </a:p>
          <a:p>
            <a:pPr>
              <a:buSzPct val="45000"/>
              <a:buFont typeface="StarSymbol"/>
              <a:buChar char=""/>
            </a:pPr>
            <a:r>
              <a:rPr lang="en-US">
                <a:latin typeface="Arial"/>
              </a:rPr>
              <a:t>Ya le hemos dicho al servidor que queremos mandar un correo, ahora hay que comunicarle a quien. La orden para esto es RCPT TO:&lt;destino@host&gt;. Se pueden mandar tantas órdenes RCPT como destinatarios del correo queramos. Por cada destinatario, el servidor contestará “250 OK” o bien “550 No such user here”, si no encuentra al destinatario.</a:t>
            </a:r>
            <a:endParaRPr/>
          </a:p>
          <a:p>
            <a:pPr>
              <a:buSzPct val="45000"/>
              <a:buFont typeface="StarSymbol"/>
              <a:buChar char=""/>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300960"/>
            <a:ext cx="8352000" cy="1262520"/>
          </a:xfrm>
          <a:prstGeom prst="rect">
            <a:avLst/>
          </a:prstGeom>
        </p:spPr>
        <p:txBody>
          <a:bodyPr anchor="ctr" bIns="0" lIns="0" rIns="0" tIns="0" wrap="none"/>
          <a:p>
            <a:pPr algn="ctr"/>
            <a:endParaRPr/>
          </a:p>
        </p:txBody>
      </p:sp>
      <p:sp>
        <p:nvSpPr>
          <p:cNvPr id="92" name="TextShape 2"/>
          <p:cNvSpPr txBox="1"/>
          <p:nvPr/>
        </p:nvSpPr>
        <p:spPr>
          <a:xfrm>
            <a:off x="504000" y="1769040"/>
            <a:ext cx="8870040" cy="5088960"/>
          </a:xfrm>
          <a:prstGeom prst="rect">
            <a:avLst/>
          </a:prstGeom>
        </p:spPr>
        <p:txBody>
          <a:bodyPr bIns="0" lIns="0" rIns="0" tIns="0" wrap="none"/>
          <a:p>
            <a:pPr>
              <a:buSzPct val="45000"/>
              <a:buFont typeface="StarSymbol"/>
              <a:buChar char=""/>
            </a:pPr>
            <a:r>
              <a:rPr lang="en-US">
                <a:latin typeface="Arial"/>
              </a:rPr>
              <a:t>Una vez enviados todos los RCPT, el cliente envía una orden DATA para indicar que a continuación se envían los contenidos del mensaje. El servidor responde “354 Start mail input, end with &lt;CRLF&gt;.&lt;CRLF&gt;” Esto indica al cliente como ha de notificar el fin del mensaje.</a:t>
            </a:r>
            <a:endParaRPr/>
          </a:p>
          <a:p>
            <a:pPr>
              <a:buSzPct val="45000"/>
              <a:buFont typeface="StarSymbol"/>
              <a:buChar char=""/>
            </a:pPr>
            <a:r>
              <a:rPr lang="en-US">
                <a:latin typeface="Arial"/>
              </a:rPr>
              <a:t>Ahora el cliente envía el cuerpo del mensaje, línea a línea. Una vez finalizado, se termina con un &lt;CRLF&gt;.&lt;CRLF&gt; (la última línea será un punto), a lo que el servidor contestará “250 OK”, o un mensaje de error apropiado.</a:t>
            </a:r>
            <a:endParaRPr/>
          </a:p>
          <a:p>
            <a:pPr>
              <a:buSzPct val="45000"/>
              <a:buFont typeface="StarSymbol"/>
              <a:buChar char=""/>
            </a:pPr>
            <a:r>
              <a:rPr lang="en-US">
                <a:latin typeface="Arial"/>
              </a:rPr>
              <a:t>Tras el envío, el cliente, si no tiene que enviar más correos, con la orden QUIT corta la conexión. También puede usar la orden TURN, con lo que el cliente pasa a ser el servidor, y el servidor se convierte en cliente. Finalmente, si tiene más mensajes que enviar, repite el proceso hasta completarlos.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