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0BDD231-727F-4A8C-BDEA-4A25CE6BA468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DD7E72-E728-47F8-A416-AACEDF9A6C79}" type="slidenum">
              <a:rPr lang="es-MX" smtClean="0"/>
              <a:t>‹Nº›</a:t>
            </a:fld>
            <a:endParaRPr lang="es-MX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ubunlog.com/instala-tu-propio-servidor-vpn-con-openvpn-en-ubuntu-10-04-serv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Francisco López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SSH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973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VPN de acceso remoto</a:t>
            </a:r>
          </a:p>
          <a:p>
            <a:endParaRPr lang="es-MX" b="1" dirty="0" smtClean="0"/>
          </a:p>
          <a:p>
            <a:r>
              <a:rPr lang="es-MX" b="1" dirty="0" smtClean="0"/>
              <a:t>VPN punto a punto</a:t>
            </a:r>
          </a:p>
          <a:p>
            <a:endParaRPr lang="es-MX" b="1" dirty="0" smtClean="0"/>
          </a:p>
          <a:p>
            <a:r>
              <a:rPr lang="es-MX" b="1" i="1" dirty="0" err="1" smtClean="0"/>
              <a:t>Tunneling</a:t>
            </a:r>
            <a:endParaRPr lang="es-MX" b="1" i="1" dirty="0" smtClean="0"/>
          </a:p>
          <a:p>
            <a:endParaRPr lang="es-MX" b="1" dirty="0"/>
          </a:p>
          <a:p>
            <a:r>
              <a:rPr lang="es-MX" b="1" dirty="0" smtClean="0"/>
              <a:t>VPN </a:t>
            </a:r>
            <a:r>
              <a:rPr lang="es-MX" b="1" dirty="0" err="1" smtClean="0"/>
              <a:t>over</a:t>
            </a:r>
            <a:r>
              <a:rPr lang="es-MX" b="1" dirty="0" smtClean="0"/>
              <a:t> LAN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291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err="1" smtClean="0"/>
              <a:t>IPSec</a:t>
            </a:r>
            <a:endParaRPr lang="es-MX" dirty="0" smtClean="0"/>
          </a:p>
          <a:p>
            <a:r>
              <a:rPr lang="es-MX" dirty="0" smtClean="0"/>
              <a:t>SSL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173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se configura?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Generación de llaves y certificados</a:t>
            </a:r>
          </a:p>
          <a:p>
            <a:r>
              <a:rPr lang="es-MX" dirty="0" smtClean="0"/>
              <a:t>Configuración de hosts a conectar (archivos </a:t>
            </a:r>
            <a:r>
              <a:rPr lang="es-MX" dirty="0" err="1" smtClean="0"/>
              <a:t>conf</a:t>
            </a:r>
            <a:r>
              <a:rPr lang="es-MX" dirty="0" smtClean="0"/>
              <a:t>)</a:t>
            </a:r>
          </a:p>
          <a:p>
            <a:r>
              <a:rPr lang="es-MX" dirty="0" smtClean="0"/>
              <a:t>Aquí uno de muchos </a:t>
            </a:r>
            <a:r>
              <a:rPr lang="es-MX" dirty="0" smtClean="0">
                <a:hlinkClick r:id="rId2"/>
              </a:rPr>
              <a:t>tutoriales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8700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Opciones de paquetes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err="1" smtClean="0"/>
              <a:t>OpenVPN</a:t>
            </a:r>
            <a:endParaRPr lang="es-MX" dirty="0" smtClean="0"/>
          </a:p>
          <a:p>
            <a:r>
              <a:rPr lang="es-MX" dirty="0" smtClean="0"/>
              <a:t>VNC</a:t>
            </a:r>
          </a:p>
          <a:p>
            <a:r>
              <a:rPr lang="es-MX" dirty="0" smtClean="0"/>
              <a:t>PPTP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131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Vulnerabilidades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Pérdida llaves o certificados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239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Ambientes de Trabajo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Mac</a:t>
            </a:r>
          </a:p>
          <a:p>
            <a:r>
              <a:rPr lang="es-MX" dirty="0" smtClean="0"/>
              <a:t>Windows</a:t>
            </a:r>
          </a:p>
          <a:p>
            <a:r>
              <a:rPr lang="es-MX" dirty="0" smtClean="0"/>
              <a:t>Linux</a:t>
            </a:r>
          </a:p>
          <a:p>
            <a:r>
              <a:rPr lang="es-MX" dirty="0" smtClean="0"/>
              <a:t>(Todos)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490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hace?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SSH (</a:t>
            </a:r>
            <a:r>
              <a:rPr lang="es-MX" dirty="0" err="1" smtClean="0"/>
              <a:t>Secure</a:t>
            </a:r>
            <a:r>
              <a:rPr lang="es-MX" dirty="0" smtClean="0"/>
              <a:t> Shell) sirve para acceder a máquinas remotas a través de una red. </a:t>
            </a:r>
          </a:p>
          <a:p>
            <a:r>
              <a:rPr lang="es-MX" dirty="0" smtClean="0"/>
              <a:t>Permite manejar por completo la computadora mediante un intérprete de comandos</a:t>
            </a:r>
          </a:p>
          <a:p>
            <a:r>
              <a:rPr lang="es-MX" dirty="0" smtClean="0"/>
              <a:t>También puede redirigir el tráfico de X para poder ejecutar programas gráficos si tenemos un Servidor X corriendo.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25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Opciones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Llaves asimétricas (</a:t>
            </a:r>
            <a:r>
              <a:rPr lang="es-MX" dirty="0" err="1" smtClean="0"/>
              <a:t>passphrase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Usuario y contraseña</a:t>
            </a:r>
          </a:p>
        </p:txBody>
      </p:sp>
    </p:spTree>
    <p:extLst>
      <p:ext uri="{BB962C8B-B14F-4D97-AF65-F5344CB8AC3E}">
        <p14:creationId xmlns:p14="http://schemas.microsoft.com/office/powerpoint/2010/main" val="396042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</a:t>
            </a:r>
            <a:r>
              <a:rPr lang="es-MX" b="1" dirty="0" smtClean="0"/>
              <a:t>Cómo se configura?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err="1" smtClean="0"/>
              <a:t>Ssh</a:t>
            </a:r>
            <a:r>
              <a:rPr lang="es-MX" dirty="0" smtClean="0"/>
              <a:t> </a:t>
            </a:r>
            <a:r>
              <a:rPr lang="es-MX" dirty="0" err="1" smtClean="0"/>
              <a:t>usuario@remotehost</a:t>
            </a:r>
            <a:r>
              <a:rPr lang="es-MX" dirty="0" smtClean="0"/>
              <a:t> (conectarse a host remoto)</a:t>
            </a:r>
          </a:p>
          <a:p>
            <a:r>
              <a:rPr lang="es-MX" dirty="0" err="1" smtClean="0"/>
              <a:t>Ssh-keygen</a:t>
            </a:r>
            <a:r>
              <a:rPr lang="es-MX" dirty="0" smtClean="0"/>
              <a:t> (generar claves asimétricas)</a:t>
            </a:r>
          </a:p>
          <a:p>
            <a:r>
              <a:rPr lang="es-MX" dirty="0" err="1" smtClean="0"/>
              <a:t>Ssh-add</a:t>
            </a:r>
            <a:r>
              <a:rPr lang="es-MX" dirty="0" smtClean="0"/>
              <a:t> (agregar clave pública)</a:t>
            </a:r>
          </a:p>
          <a:p>
            <a:r>
              <a:rPr lang="es-MX" dirty="0" err="1" smtClean="0"/>
              <a:t>Scp</a:t>
            </a:r>
            <a:r>
              <a:rPr lang="es-MX" dirty="0" smtClean="0"/>
              <a:t> (“telnet” seguro)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58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Opciones d paquetes que se pueden instalar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SSH-</a:t>
            </a:r>
            <a:r>
              <a:rPr lang="es-MX" dirty="0" err="1" smtClean="0"/>
              <a:t>Agent</a:t>
            </a:r>
            <a:endParaRPr lang="es-MX" dirty="0" smtClean="0"/>
          </a:p>
          <a:p>
            <a:r>
              <a:rPr lang="es-MX" dirty="0" smtClean="0"/>
              <a:t>SSHFS</a:t>
            </a:r>
          </a:p>
          <a:p>
            <a:r>
              <a:rPr lang="es-MX" dirty="0" err="1" smtClean="0"/>
              <a:t>PuTTY</a:t>
            </a:r>
            <a:endParaRPr lang="es-MX" dirty="0" smtClean="0"/>
          </a:p>
          <a:p>
            <a:r>
              <a:rPr lang="es-MX" dirty="0" smtClean="0"/>
              <a:t>Fail2ban </a:t>
            </a:r>
          </a:p>
          <a:p>
            <a:r>
              <a:rPr lang="es-MX" dirty="0" err="1" smtClean="0"/>
              <a:t>OpenSSH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523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Vulnerabilidades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Suplantación de identidad</a:t>
            </a:r>
          </a:p>
          <a:p>
            <a:r>
              <a:rPr lang="es-MX" dirty="0"/>
              <a:t>Denegación de servicio</a:t>
            </a:r>
          </a:p>
          <a:p>
            <a:r>
              <a:rPr lang="es-MX" dirty="0"/>
              <a:t>Pérdida de llaves</a:t>
            </a:r>
          </a:p>
          <a:p>
            <a:r>
              <a:rPr lang="es-MX" dirty="0" err="1"/>
              <a:t>man</a:t>
            </a:r>
            <a:r>
              <a:rPr lang="es-MX" dirty="0"/>
              <a:t>-in-</a:t>
            </a:r>
            <a:r>
              <a:rPr lang="es-MX" dirty="0" err="1"/>
              <a:t>the</a:t>
            </a:r>
            <a:r>
              <a:rPr lang="es-MX" dirty="0"/>
              <a:t>-</a:t>
            </a:r>
            <a:r>
              <a:rPr lang="es-MX" dirty="0" err="1"/>
              <a:t>middle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28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Ambientes de trabajo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Windows </a:t>
            </a:r>
          </a:p>
          <a:p>
            <a:r>
              <a:rPr lang="es-MX" dirty="0" smtClean="0"/>
              <a:t>Unix/Linux</a:t>
            </a:r>
          </a:p>
          <a:p>
            <a:r>
              <a:rPr lang="es-MX" dirty="0" smtClean="0"/>
              <a:t>Mac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937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/>
          <a:lstStyle/>
          <a:p>
            <a:r>
              <a:rPr lang="es-MX" dirty="0" smtClean="0"/>
              <a:t>VPN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211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hace?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Genera una comunicación segura (cifrada) a través de un medio inseguro (internet) para conectar redes geográficamente separadas aunque puede conectar computadoras dentro de la misma LAN.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94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</TotalTime>
  <Words>219</Words>
  <Application>Microsoft Office PowerPoint</Application>
  <PresentationFormat>Presentación en pantalla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Civil</vt:lpstr>
      <vt:lpstr>SSH</vt:lpstr>
      <vt:lpstr>¿Qué hace?</vt:lpstr>
      <vt:lpstr>Opciones</vt:lpstr>
      <vt:lpstr>¿Cómo se configura?</vt:lpstr>
      <vt:lpstr>Opciones d paquetes que se pueden instalar</vt:lpstr>
      <vt:lpstr>Vulnerabilidades</vt:lpstr>
      <vt:lpstr>Ambientes de trabajo</vt:lpstr>
      <vt:lpstr>VPN</vt:lpstr>
      <vt:lpstr>¿Qué hace?</vt:lpstr>
      <vt:lpstr>Opciones</vt:lpstr>
      <vt:lpstr>Opciones</vt:lpstr>
      <vt:lpstr>¿Cómo se configura?</vt:lpstr>
      <vt:lpstr>Opciones de paquetes</vt:lpstr>
      <vt:lpstr>Vulnerabilidades</vt:lpstr>
      <vt:lpstr>Ambientes de Trabajo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</dc:title>
  <dc:creator>user</dc:creator>
  <cp:lastModifiedBy>user</cp:lastModifiedBy>
  <cp:revision>5</cp:revision>
  <dcterms:created xsi:type="dcterms:W3CDTF">2012-10-24T12:13:34Z</dcterms:created>
  <dcterms:modified xsi:type="dcterms:W3CDTF">2012-10-24T12:43:45Z</dcterms:modified>
</cp:coreProperties>
</file>