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91F985-A5A2-40A0-919B-B91B1D2E61F9}" type="datetimeFigureOut">
              <a:rPr lang="es-MX" smtClean="0"/>
              <a:t>24/10/2012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E297F7-80C4-4829-85C6-CEC965B57F13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ycomputerpro.com/2012/06/11/una-vulnerabilidad-en-mysql-permite-ganar-acceso-root/" TargetMode="External"/><Relationship Id="rId2" Type="http://schemas.openxmlformats.org/officeDocument/2006/relationships/hyperlink" Target="http://indira-informatica.blogspot.mx/2007/09/qu-es-mysq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s.wikibooks.org/wiki/MySQL/Introducci%C3%B3n_a_MySQL" TargetMode="External"/><Relationship Id="rId4" Type="http://schemas.openxmlformats.org/officeDocument/2006/relationships/hyperlink" Target="http://es.wikipedia.org/wiki/MySQL#Versiones_de_My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Adriana Martínez Olivares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Servidor </a:t>
            </a:r>
            <a:r>
              <a:rPr lang="es-MX" dirty="0" err="1" smtClean="0"/>
              <a:t>MySQL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5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MySQL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Es </a:t>
            </a:r>
            <a:r>
              <a:rPr lang="es-MX" dirty="0"/>
              <a:t>un sistema de gestión de bases de datos relacional, </a:t>
            </a:r>
            <a:r>
              <a:rPr lang="es-MX" dirty="0" err="1" smtClean="0"/>
              <a:t>multihilo</a:t>
            </a:r>
            <a:r>
              <a:rPr lang="es-MX" dirty="0" smtClean="0"/>
              <a:t>, multiusuario y robusto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Tiene </a:t>
            </a:r>
            <a:r>
              <a:rPr lang="es-MX" dirty="0"/>
              <a:t>licencia dual, pudiéndose usar de forma gratuita bajo licencia GNU o bien adquiriendo licencias comerciales de </a:t>
            </a:r>
            <a:r>
              <a:rPr lang="es-MX" dirty="0" err="1"/>
              <a:t>MySQL</a:t>
            </a:r>
            <a:r>
              <a:rPr lang="es-MX" dirty="0"/>
              <a:t> </a:t>
            </a:r>
            <a:r>
              <a:rPr lang="es-MX" dirty="0" smtClean="0"/>
              <a:t>AB</a:t>
            </a:r>
            <a:r>
              <a:rPr lang="es-MX" dirty="0" smtClean="0"/>
              <a:t>.</a:t>
            </a:r>
          </a:p>
          <a:p>
            <a:pPr algn="just"/>
            <a:r>
              <a:rPr lang="es-MX" dirty="0" err="1"/>
              <a:t>MySQL</a:t>
            </a:r>
            <a:r>
              <a:rPr lang="es-MX" dirty="0"/>
              <a:t> AB ofrece varias aplicaciones clientes para comunicarse con el servidor.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75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MySQL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 smtClean="0"/>
              <a:t>Fue desarrollada </a:t>
            </a:r>
            <a:r>
              <a:rPr lang="es-MX" dirty="0"/>
              <a:t>por </a:t>
            </a:r>
            <a:r>
              <a:rPr lang="es-MX" dirty="0" smtClean="0"/>
              <a:t>SUN Microsystems y su </a:t>
            </a:r>
            <a:r>
              <a:rPr lang="es-MX" dirty="0" err="1" smtClean="0"/>
              <a:t>su</a:t>
            </a:r>
            <a:r>
              <a:rPr lang="es-MX" dirty="0" smtClean="0"/>
              <a:t> </a:t>
            </a:r>
            <a:r>
              <a:rPr lang="es-MX" dirty="0"/>
              <a:t>ultima versión estable </a:t>
            </a:r>
            <a:r>
              <a:rPr lang="es-MX" dirty="0" smtClean="0"/>
              <a:t>es </a:t>
            </a:r>
            <a:r>
              <a:rPr lang="es-MX" dirty="0"/>
              <a:t>la 5.5.27 </a:t>
            </a:r>
            <a:r>
              <a:rPr lang="es-MX" dirty="0" smtClean="0"/>
              <a:t>bajo </a:t>
            </a:r>
            <a:r>
              <a:rPr lang="es-MX" dirty="0"/>
              <a:t>una licencia </a:t>
            </a:r>
            <a:r>
              <a:rPr lang="es-MX" dirty="0" smtClean="0"/>
              <a:t>GPL.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Es utilizado en aplicaciones web.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99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Configuración: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MX" dirty="0"/>
              <a:t>1. Instalar </a:t>
            </a:r>
            <a:r>
              <a:rPr lang="es-MX" dirty="0" smtClean="0"/>
              <a:t>:</a:t>
            </a:r>
            <a:endParaRPr lang="es-MX" dirty="0"/>
          </a:p>
          <a:p>
            <a:pPr lvl="1" fontAlgn="base"/>
            <a:r>
              <a:rPr lang="es-MX" b="1" dirty="0"/>
              <a:t>s</a:t>
            </a:r>
            <a:r>
              <a:rPr lang="es-MX" b="1" dirty="0" smtClean="0"/>
              <a:t>udo </a:t>
            </a:r>
            <a:r>
              <a:rPr lang="es-MX" b="1" dirty="0" err="1" smtClean="0"/>
              <a:t>apt-get</a:t>
            </a:r>
            <a:r>
              <a:rPr lang="es-MX" b="1" dirty="0" smtClean="0"/>
              <a:t> </a:t>
            </a:r>
            <a:r>
              <a:rPr lang="es-MX" b="1" dirty="0" err="1"/>
              <a:t>install</a:t>
            </a:r>
            <a:r>
              <a:rPr lang="es-MX" b="1" dirty="0"/>
              <a:t> </a:t>
            </a:r>
            <a:r>
              <a:rPr lang="es-MX" b="1" dirty="0" err="1"/>
              <a:t>mysql</a:t>
            </a:r>
            <a:r>
              <a:rPr lang="es-MX" b="1" dirty="0"/>
              <a:t>-server </a:t>
            </a:r>
            <a:r>
              <a:rPr lang="es-MX" b="1" dirty="0" err="1"/>
              <a:t>mysql-client</a:t>
            </a:r>
            <a:r>
              <a:rPr lang="es-MX" b="1" dirty="0"/>
              <a:t> php5-mysql</a:t>
            </a:r>
          </a:p>
          <a:p>
            <a:pPr fontAlgn="base"/>
            <a:r>
              <a:rPr lang="es-MX" dirty="0" smtClean="0"/>
              <a:t>2</a:t>
            </a:r>
            <a:r>
              <a:rPr lang="es-MX" dirty="0"/>
              <a:t>. La primera vez que accede hay que crear la contraseña de administrador</a:t>
            </a:r>
            <a:r>
              <a:rPr lang="es-MX" dirty="0" smtClean="0"/>
              <a:t>:</a:t>
            </a:r>
            <a:endParaRPr lang="es-MX" dirty="0"/>
          </a:p>
          <a:p>
            <a:pPr lvl="1" fontAlgn="base"/>
            <a:r>
              <a:rPr lang="es-MX" b="1" dirty="0"/>
              <a:t>sudo /</a:t>
            </a:r>
            <a:r>
              <a:rPr lang="es-MX" b="1" dirty="0" err="1"/>
              <a:t>usr</a:t>
            </a:r>
            <a:r>
              <a:rPr lang="es-MX" b="1" dirty="0"/>
              <a:t>/</a:t>
            </a:r>
            <a:r>
              <a:rPr lang="es-MX" b="1" dirty="0" err="1"/>
              <a:t>bin</a:t>
            </a:r>
            <a:r>
              <a:rPr lang="es-MX" b="1" dirty="0"/>
              <a:t>/</a:t>
            </a:r>
            <a:r>
              <a:rPr lang="es-MX" b="1" dirty="0" err="1"/>
              <a:t>mysqladmin</a:t>
            </a:r>
            <a:r>
              <a:rPr lang="es-MX" b="1" dirty="0"/>
              <a:t> -u </a:t>
            </a:r>
            <a:r>
              <a:rPr lang="es-MX" b="1" dirty="0" err="1"/>
              <a:t>root</a:t>
            </a:r>
            <a:r>
              <a:rPr lang="es-MX" b="1" dirty="0"/>
              <a:t> </a:t>
            </a:r>
            <a:r>
              <a:rPr lang="es-MX" b="1" dirty="0" err="1"/>
              <a:t>password</a:t>
            </a:r>
            <a:r>
              <a:rPr lang="es-MX" b="1" dirty="0"/>
              <a:t> </a:t>
            </a:r>
            <a:r>
              <a:rPr lang="es-MX" b="1" dirty="0" err="1"/>
              <a:t>clavenueva</a:t>
            </a:r>
            <a:r>
              <a:rPr lang="es-MX" b="1" dirty="0"/>
              <a:t> </a:t>
            </a:r>
            <a:br>
              <a:rPr lang="es-MX" b="1" dirty="0"/>
            </a:br>
            <a:r>
              <a:rPr lang="es-MX" b="1" dirty="0"/>
              <a:t>( en el fichero /</a:t>
            </a:r>
            <a:r>
              <a:rPr lang="es-MX" b="1" dirty="0" err="1"/>
              <a:t>etc</a:t>
            </a:r>
            <a:r>
              <a:rPr lang="es-MX" b="1" dirty="0"/>
              <a:t>/</a:t>
            </a:r>
            <a:r>
              <a:rPr lang="es-MX" b="1" dirty="0" err="1"/>
              <a:t>mysql</a:t>
            </a:r>
            <a:r>
              <a:rPr lang="es-MX" b="1" dirty="0"/>
              <a:t>/</a:t>
            </a:r>
            <a:r>
              <a:rPr lang="es-MX" b="1" dirty="0" err="1"/>
              <a:t>my.cnf</a:t>
            </a:r>
            <a:r>
              <a:rPr lang="es-MX" b="1" dirty="0"/>
              <a:t> se encuentran las opciones </a:t>
            </a:r>
            <a:r>
              <a:rPr lang="es-MX" b="1" dirty="0" err="1"/>
              <a:t>basicas</a:t>
            </a:r>
            <a:r>
              <a:rPr lang="es-MX" b="1" dirty="0"/>
              <a:t> : registro, puerto )</a:t>
            </a:r>
          </a:p>
          <a:p>
            <a:pPr fontAlgn="base"/>
            <a:r>
              <a:rPr lang="es-MX" dirty="0" smtClean="0"/>
              <a:t>3</a:t>
            </a:r>
            <a:r>
              <a:rPr lang="es-MX" dirty="0"/>
              <a:t>. Permitir las conexiones desde un host remoto</a:t>
            </a:r>
            <a:r>
              <a:rPr lang="es-MX" dirty="0" smtClean="0"/>
              <a:t>:</a:t>
            </a:r>
          </a:p>
          <a:p>
            <a:pPr lvl="1" fontAlgn="base"/>
            <a:r>
              <a:rPr lang="es-MX" b="1" dirty="0" smtClean="0"/>
              <a:t>nano /</a:t>
            </a:r>
            <a:r>
              <a:rPr lang="es-MX" b="1" dirty="0" err="1" smtClean="0"/>
              <a:t>etc</a:t>
            </a:r>
            <a:r>
              <a:rPr lang="es-MX" b="1" dirty="0" smtClean="0"/>
              <a:t>/</a:t>
            </a:r>
            <a:r>
              <a:rPr lang="es-MX" b="1" dirty="0" err="1" smtClean="0"/>
              <a:t>mysql</a:t>
            </a:r>
            <a:r>
              <a:rPr lang="es-MX" b="1" dirty="0" smtClean="0"/>
              <a:t>/</a:t>
            </a:r>
            <a:r>
              <a:rPr lang="es-MX" b="1" dirty="0" err="1" smtClean="0"/>
              <a:t>my.cnf</a:t>
            </a:r>
            <a:r>
              <a:rPr lang="es-MX" b="1" dirty="0" smtClean="0"/>
              <a:t> (y modificamos la </a:t>
            </a:r>
            <a:r>
              <a:rPr lang="es-MX" b="1" dirty="0" smtClean="0"/>
              <a:t>línea </a:t>
            </a:r>
            <a:r>
              <a:rPr lang="es-MX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68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Configuración: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s-MX" dirty="0" err="1" smtClean="0"/>
              <a:t>bind-address</a:t>
            </a:r>
            <a:r>
              <a:rPr lang="es-MX" dirty="0" smtClean="0"/>
              <a:t> </a:t>
            </a:r>
            <a:r>
              <a:rPr lang="es-MX" dirty="0"/>
              <a:t>= 127.0.0.1 (la cambiamos por)</a:t>
            </a:r>
            <a:br>
              <a:rPr lang="es-MX" dirty="0"/>
            </a:br>
            <a:r>
              <a:rPr lang="es-MX" dirty="0" err="1" smtClean="0"/>
              <a:t>bind-address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smtClean="0"/>
              <a:t>0.0.0.0</a:t>
            </a:r>
          </a:p>
          <a:p>
            <a:r>
              <a:rPr lang="es-MX" sz="2400" dirty="0" smtClean="0"/>
              <a:t>4. </a:t>
            </a:r>
            <a:r>
              <a:rPr lang="es-MX" sz="2400" dirty="0" err="1" smtClean="0"/>
              <a:t>Restart</a:t>
            </a:r>
            <a:endParaRPr lang="es-MX" sz="2400" dirty="0"/>
          </a:p>
          <a:p>
            <a:pPr lvl="1"/>
            <a:r>
              <a:rPr lang="es-MX" dirty="0" smtClean="0"/>
              <a:t>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init.d</a:t>
            </a:r>
            <a:r>
              <a:rPr lang="es-MX" dirty="0"/>
              <a:t>/</a:t>
            </a:r>
            <a:r>
              <a:rPr lang="es-MX" dirty="0" err="1"/>
              <a:t>mysql</a:t>
            </a:r>
            <a:r>
              <a:rPr lang="es-MX" dirty="0"/>
              <a:t> </a:t>
            </a:r>
            <a:r>
              <a:rPr lang="es-MX" dirty="0" err="1"/>
              <a:t>restart</a:t>
            </a:r>
            <a:endParaRPr lang="es-MX" dirty="0"/>
          </a:p>
          <a:p>
            <a:r>
              <a:rPr lang="es-MX" sz="2400" dirty="0" smtClean="0"/>
              <a:t>5. Cambiar </a:t>
            </a:r>
            <a:r>
              <a:rPr lang="es-MX" sz="2400" dirty="0"/>
              <a:t>el puerto </a:t>
            </a:r>
            <a:r>
              <a:rPr lang="es-MX" sz="2400" dirty="0" smtClean="0"/>
              <a:t>default, abrir </a:t>
            </a:r>
            <a:r>
              <a:rPr lang="es-MX" sz="2400" dirty="0"/>
              <a:t>el archivo /</a:t>
            </a:r>
            <a:r>
              <a:rPr lang="es-MX" sz="2400" dirty="0" err="1"/>
              <a:t>etc</a:t>
            </a:r>
            <a:r>
              <a:rPr lang="es-MX" sz="2400" dirty="0"/>
              <a:t>/</a:t>
            </a:r>
            <a:r>
              <a:rPr lang="es-MX" sz="2400" dirty="0" err="1"/>
              <a:t>my.cnf</a:t>
            </a:r>
            <a:endParaRPr lang="es-MX" sz="2400" dirty="0"/>
          </a:p>
          <a:p>
            <a:pPr lvl="1"/>
            <a:r>
              <a:rPr lang="es-MX" dirty="0"/>
              <a:t>Cambiar el numero de puerto </a:t>
            </a:r>
            <a:r>
              <a:rPr lang="es-MX" dirty="0" err="1" smtClean="0"/>
              <a:t>port</a:t>
            </a:r>
            <a:r>
              <a:rPr lang="es-MX" dirty="0"/>
              <a:t>= </a:t>
            </a:r>
            <a:r>
              <a:rPr lang="es-MX" dirty="0" smtClean="0"/>
              <a:t>3306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98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Vulnerabilidades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/>
              <a:t>Tuvo un </a:t>
            </a:r>
            <a:r>
              <a:rPr lang="es-MX" dirty="0" smtClean="0"/>
              <a:t>error llamado </a:t>
            </a:r>
            <a:r>
              <a:rPr lang="es-MX" dirty="0"/>
              <a:t>error de </a:t>
            </a:r>
            <a:r>
              <a:rPr lang="es-MX" dirty="0" smtClean="0"/>
              <a:t>casting</a:t>
            </a:r>
            <a:r>
              <a:rPr lang="es-MX" dirty="0"/>
              <a:t>, al comparar la contraseña esperada con la contraseña introducida</a:t>
            </a:r>
            <a:r>
              <a:rPr lang="es-MX" dirty="0" smtClean="0"/>
              <a:t>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Permitía que </a:t>
            </a:r>
            <a:r>
              <a:rPr lang="es-MX" dirty="0"/>
              <a:t>un atacante logre acceso </a:t>
            </a:r>
            <a:r>
              <a:rPr lang="es-MX" dirty="0" err="1"/>
              <a:t>root</a:t>
            </a:r>
            <a:r>
              <a:rPr lang="es-MX" dirty="0"/>
              <a:t> a la base de datos repitiendo varias veces el intento de acceder a dicha cuenta con una contraseña </a:t>
            </a:r>
            <a:r>
              <a:rPr lang="es-MX" dirty="0" smtClean="0"/>
              <a:t>incorrecta.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/>
              <a:t>Oracle ya corrigió el problema de este </a:t>
            </a:r>
            <a:r>
              <a:rPr lang="es-MX" dirty="0" smtClean="0"/>
              <a:t>bug.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05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Ambientes de Trabajo: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El servidor de bases de datos </a:t>
            </a:r>
            <a:r>
              <a:rPr lang="es-MX" dirty="0" err="1"/>
              <a:t>MySQL</a:t>
            </a:r>
            <a:r>
              <a:rPr lang="es-MX" dirty="0"/>
              <a:t> es muy rápido, seguro, y fácil de usar</a:t>
            </a:r>
            <a:r>
              <a:rPr lang="es-MX" dirty="0" smtClean="0"/>
              <a:t>.</a:t>
            </a:r>
          </a:p>
          <a:p>
            <a:r>
              <a:rPr lang="es-MX" dirty="0" err="1"/>
              <a:t>MySQL</a:t>
            </a:r>
            <a:r>
              <a:rPr lang="es-MX" dirty="0"/>
              <a:t> funciona sobre múltiples </a:t>
            </a:r>
            <a:r>
              <a:rPr lang="es-MX" dirty="0" smtClean="0"/>
              <a:t>plataformas.</a:t>
            </a:r>
          </a:p>
          <a:p>
            <a:r>
              <a:rPr lang="es-MX" dirty="0"/>
              <a:t>Usa GNU </a:t>
            </a:r>
            <a:r>
              <a:rPr lang="es-MX" dirty="0" err="1"/>
              <a:t>Automake</a:t>
            </a:r>
            <a:r>
              <a:rPr lang="es-MX" dirty="0"/>
              <a:t>, </a:t>
            </a:r>
            <a:r>
              <a:rPr lang="es-MX" dirty="0" err="1"/>
              <a:t>Autoconf</a:t>
            </a:r>
            <a:r>
              <a:rPr lang="es-MX" dirty="0"/>
              <a:t>, y </a:t>
            </a:r>
            <a:r>
              <a:rPr lang="es-MX" dirty="0" err="1"/>
              <a:t>Libtool</a:t>
            </a:r>
            <a:r>
              <a:rPr lang="es-MX" dirty="0"/>
              <a:t> para portabilidad</a:t>
            </a:r>
          </a:p>
          <a:p>
            <a:r>
              <a:rPr lang="es-MX" dirty="0" smtClean="0"/>
              <a:t>Usa </a:t>
            </a:r>
            <a:r>
              <a:rPr lang="es-MX" dirty="0"/>
              <a:t>tablas en disco b-</a:t>
            </a:r>
            <a:r>
              <a:rPr lang="es-MX" dirty="0" err="1"/>
              <a:t>tree</a:t>
            </a:r>
            <a:r>
              <a:rPr lang="es-MX" dirty="0"/>
              <a:t> para búsquedas rápidas con compresión de </a:t>
            </a:r>
            <a:r>
              <a:rPr lang="es-MX" dirty="0" smtClean="0"/>
              <a:t>índice.</a:t>
            </a:r>
            <a:endParaRPr lang="es-MX" dirty="0"/>
          </a:p>
          <a:p>
            <a:r>
              <a:rPr lang="es-MX" dirty="0" smtClean="0"/>
              <a:t>Seguridad</a:t>
            </a:r>
            <a:r>
              <a:rPr lang="es-MX" dirty="0"/>
              <a:t>: ofrece un sistema de contraseñas y privilegios seguro mediante verificación basada en el host y el tráfico de contraseñas está cifrado al conectarse a un servidor.</a:t>
            </a:r>
          </a:p>
          <a:p>
            <a:r>
              <a:rPr lang="es-MX" dirty="0"/>
              <a:t>Soporta gran cantidad de datos. </a:t>
            </a:r>
            <a:r>
              <a:rPr lang="es-MX" dirty="0" err="1"/>
              <a:t>MySQL</a:t>
            </a:r>
            <a:r>
              <a:rPr lang="es-MX" dirty="0"/>
              <a:t> Server tiene bases de datos de hasta 50 millones de registros.</a:t>
            </a:r>
          </a:p>
          <a:p>
            <a:r>
              <a:rPr lang="es-MX" dirty="0"/>
              <a:t>Se permiten hasta 64 índices por </a:t>
            </a:r>
            <a:r>
              <a:rPr lang="es-MX" dirty="0" smtClean="0"/>
              <a:t>tabla.</a:t>
            </a:r>
            <a:endParaRPr lang="es-MX" dirty="0"/>
          </a:p>
          <a:p>
            <a:r>
              <a:rPr lang="es-MX" dirty="0" smtClean="0"/>
              <a:t>En </a:t>
            </a:r>
            <a:r>
              <a:rPr lang="es-MX" dirty="0" err="1"/>
              <a:t>MySQL</a:t>
            </a:r>
            <a:r>
              <a:rPr lang="es-MX" dirty="0"/>
              <a:t> 5.0, los clientes y servidores Windows se pueden conectar usando memoria </a:t>
            </a:r>
            <a:r>
              <a:rPr lang="es-MX" dirty="0" smtClean="0"/>
              <a:t>compartida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7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indira-informatica.blogspot.mx/2007/09/qu-es-mysql.html</a:t>
            </a:r>
            <a:endParaRPr lang="es-MX" dirty="0" smtClean="0"/>
          </a:p>
          <a:p>
            <a:pPr algn="just"/>
            <a:r>
              <a:rPr lang="es-MX" dirty="0">
                <a:hlinkClick r:id="rId3"/>
              </a:rPr>
              <a:t>http://www.muycomputerpro.com/2012/06/11/una-vulnerabilidad-en-mysql-permite-ganar-acceso-root</a:t>
            </a:r>
            <a:r>
              <a:rPr lang="es-MX" dirty="0" smtClean="0">
                <a:hlinkClick r:id="rId3"/>
              </a:rPr>
              <a:t>/</a:t>
            </a:r>
            <a:endParaRPr lang="es-MX" dirty="0" smtClean="0"/>
          </a:p>
          <a:p>
            <a:pPr algn="just"/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es.wikipedia.org/wiki/MySQL#Versiones_de_MySQL</a:t>
            </a:r>
            <a:endParaRPr lang="es-MX" dirty="0" smtClean="0"/>
          </a:p>
          <a:p>
            <a:pPr algn="just"/>
            <a:r>
              <a:rPr lang="es-MX" dirty="0">
                <a:hlinkClick r:id="rId5"/>
              </a:rPr>
              <a:t>http://es.wikibooks.org/wiki/MySQL/Introducci%C3%B3n_a_MySQL</a:t>
            </a:r>
            <a:endParaRPr lang="es-MX" dirty="0" smtClean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9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278</TotalTime>
  <Words>320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Transmisión de listas</vt:lpstr>
      <vt:lpstr>Servidor MySQL</vt:lpstr>
      <vt:lpstr>MySQL</vt:lpstr>
      <vt:lpstr>MySQL</vt:lpstr>
      <vt:lpstr>Configuración:</vt:lpstr>
      <vt:lpstr>Configuración:</vt:lpstr>
      <vt:lpstr>Vulnerabilidades</vt:lpstr>
      <vt:lpstr>Ambientes de Trabajo:</vt:lpstr>
      <vt:lpstr>Fuentes: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MySQL</dc:title>
  <dc:creator>Adriana</dc:creator>
  <cp:lastModifiedBy>Adriana</cp:lastModifiedBy>
  <cp:revision>8</cp:revision>
  <dcterms:created xsi:type="dcterms:W3CDTF">2012-10-23T20:54:21Z</dcterms:created>
  <dcterms:modified xsi:type="dcterms:W3CDTF">2012-10-24T13:04:25Z</dcterms:modified>
</cp:coreProperties>
</file>