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58" r:id="rId6"/>
    <p:sldId id="259" r:id="rId7"/>
    <p:sldId id="261" r:id="rId8"/>
    <p:sldId id="263" r:id="rId9"/>
    <p:sldId id="265" r:id="rId10"/>
    <p:sldId id="264" r:id="rId11"/>
    <p:sldId id="262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DDB847E-3A5C-4FF3-8BB1-0ED076AC1E29}" type="datetimeFigureOut">
              <a:rPr lang="es-MX" smtClean="0"/>
              <a:t>22/10/2012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A5F9ACE-5799-4E82-9A03-4A205615E1BD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wtoforge.com/ipp_based_print_server_cups" TargetMode="External"/><Relationship Id="rId3" Type="http://schemas.openxmlformats.org/officeDocument/2006/relationships/hyperlink" Target="http://www.informatica-hoy.com.ar/aprender-informatica/Servidores-de-impresion.php" TargetMode="External"/><Relationship Id="rId7" Type="http://schemas.openxmlformats.org/officeDocument/2006/relationships/hyperlink" Target="http://www.alcancelibre.org/staticpages/index.php/como-cups" TargetMode="External"/><Relationship Id="rId2" Type="http://schemas.openxmlformats.org/officeDocument/2006/relationships/hyperlink" Target="http://www.cez.com.pe/Linux/manual%20suse%20linux%209.1/suselinux-adminguide_es/html/ch05s0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sr.com/support/5436/5436-es-ug/twelve.html" TargetMode="External"/><Relationship Id="rId5" Type="http://schemas.openxmlformats.org/officeDocument/2006/relationships/hyperlink" Target="http://miiguelillo.blogspot.mx/2012/02/protocolos-de-impresion.html" TargetMode="External"/><Relationship Id="rId4" Type="http://schemas.openxmlformats.org/officeDocument/2006/relationships/hyperlink" Target="http://www.usc.es/estaticos/atic/sistemas/cursolinux/avanzado_2a_ed/cup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Servidor IPP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Adriana Martínez Olivares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4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Se recomienda el uso de un </a:t>
            </a:r>
            <a:r>
              <a:rPr lang="es-MX" dirty="0"/>
              <a:t>servidor de impresión en el trabajo, pero también podemos beneficiarnos de sus prestaciones en casa. En lugar de tener conectada una impresora a cada computadora en nuestro hogar, podemos tener una sola, y todos </a:t>
            </a:r>
            <a:r>
              <a:rPr lang="es-MX" dirty="0" smtClean="0"/>
              <a:t>en casa tendrán </a:t>
            </a:r>
            <a:r>
              <a:rPr lang="es-MX" dirty="0"/>
              <a:t>acceso a la </a:t>
            </a:r>
            <a:r>
              <a:rPr lang="es-MX" dirty="0" smtClean="0"/>
              <a:t>impresión</a:t>
            </a:r>
            <a:r>
              <a:rPr lang="es-MX" dirty="0"/>
              <a:t>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Ambientes de Trabajo: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1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816424"/>
          </a:xfrm>
        </p:spPr>
        <p:txBody>
          <a:bodyPr>
            <a:normAutofit fontScale="85000" lnSpcReduction="10000"/>
          </a:bodyPr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www.cez.com.pe/Linux/manual%20suse%20linux%209.1/suselinux-adminguide_es/html/ch05s05.html</a:t>
            </a:r>
            <a:endParaRPr lang="es-MX" dirty="0" smtClean="0"/>
          </a:p>
          <a:p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www.informatica-hoy.com.ar/aprender-informatica/Servidores-de-impresion.php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www.usc.es/estaticos/atic/sistemas/cursolinux/avanzado_2a_ed/cups.pdf</a:t>
            </a:r>
            <a:endParaRPr lang="es-MX" dirty="0" smtClean="0"/>
          </a:p>
          <a:p>
            <a:r>
              <a:rPr lang="es-MX" dirty="0">
                <a:hlinkClick r:id="rId5"/>
              </a:rPr>
              <a:t>http://</a:t>
            </a:r>
            <a:r>
              <a:rPr lang="es-MX" dirty="0" smtClean="0">
                <a:hlinkClick r:id="rId5"/>
              </a:rPr>
              <a:t>miiguelillo.blogspot.mx/2012/02/protocolos-de-impresion.html</a:t>
            </a:r>
            <a:endParaRPr lang="es-MX" dirty="0" smtClean="0"/>
          </a:p>
          <a:p>
            <a:r>
              <a:rPr lang="es-MX" dirty="0">
                <a:hlinkClick r:id="rId6"/>
              </a:rPr>
              <a:t>http://</a:t>
            </a:r>
            <a:r>
              <a:rPr lang="es-MX" dirty="0" smtClean="0">
                <a:hlinkClick r:id="rId6"/>
              </a:rPr>
              <a:t>www.usr.com/support/5436/5436-es-ug/twelve.html</a:t>
            </a:r>
            <a:endParaRPr lang="es-MX" dirty="0" smtClean="0"/>
          </a:p>
          <a:p>
            <a:r>
              <a:rPr lang="es-MX" dirty="0">
                <a:hlinkClick r:id="rId7"/>
              </a:rPr>
              <a:t>http://</a:t>
            </a:r>
            <a:r>
              <a:rPr lang="es-MX" dirty="0" smtClean="0">
                <a:hlinkClick r:id="rId7"/>
              </a:rPr>
              <a:t>www.alcancelibre.org/staticpages/index.php/como-cups</a:t>
            </a:r>
            <a:endParaRPr lang="es-MX" dirty="0" smtClean="0"/>
          </a:p>
          <a:p>
            <a:r>
              <a:rPr lang="es-MX" dirty="0">
                <a:hlinkClick r:id="rId8"/>
              </a:rPr>
              <a:t>http://www.howtoforge.com/ipp_based_print_server_cups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34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IPP (Protocolo de impresión por Internet</a:t>
            </a:r>
            <a:r>
              <a:rPr lang="es-MX" dirty="0" smtClean="0"/>
              <a:t>).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Es </a:t>
            </a:r>
            <a:r>
              <a:rPr lang="es-MX" dirty="0"/>
              <a:t>un sistema basado en estándares para permitir la impresión remota desde un PC a cualquier impresora accesible.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IPP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866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472608" cy="436714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 un protocolo </a:t>
            </a:r>
            <a:r>
              <a:rPr lang="es-MX" dirty="0"/>
              <a:t>de bajo nivel, que se encapsula dentro del "http" correspondiente. Al tener acceso a una impresora a través del explorador, el sistema intenta en primer lugar conectar mediante RPC (en intranets y redes LAN), lo que agiliza la conexión con la impresora, constituyendo un método de acceso más rápido y eficaz.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IPP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42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IPP </a:t>
            </a:r>
            <a:r>
              <a:rPr lang="es-MX" dirty="0"/>
              <a:t>puede ser usado localmente o sobre Internet para comunicarse con impresoras locales o remotas. A diferencia de otros protocolos, IPP también soporta el control de acceso, la autenticación y el cifrado, siendo así una solución de impresión más capaz y </a:t>
            </a:r>
            <a:r>
              <a:rPr lang="es-MX" dirty="0" smtClean="0"/>
              <a:t>segura.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Ventajas: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06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También </a:t>
            </a:r>
            <a:r>
              <a:rPr lang="es-MX" dirty="0"/>
              <a:t>tiene desventajas como la sobrecarga del protocolo, al estar construido sobre HTTP, esto lo convierte en uno de los protocolos mas complejos y recargados.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40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IPP se utiliza para la comunicación entre </a:t>
            </a:r>
            <a:r>
              <a:rPr lang="es-MX" dirty="0" err="1"/>
              <a:t>daemons</a:t>
            </a:r>
            <a:r>
              <a:rPr lang="es-MX" dirty="0"/>
              <a:t> CUPS locales y </a:t>
            </a:r>
            <a:r>
              <a:rPr lang="es-MX" dirty="0" smtClean="0"/>
              <a:t>remotos</a:t>
            </a:r>
            <a:r>
              <a:rPr lang="es-MX" dirty="0"/>
              <a:t>. Los datos se envían al </a:t>
            </a:r>
            <a:r>
              <a:rPr lang="es-MX" dirty="0" err="1"/>
              <a:t>daemon</a:t>
            </a:r>
            <a:r>
              <a:rPr lang="es-MX" dirty="0"/>
              <a:t> CUPS configurado que suele ser el servidor </a:t>
            </a:r>
            <a:r>
              <a:rPr lang="es-MX" dirty="0" smtClean="0"/>
              <a:t>local.</a:t>
            </a:r>
          </a:p>
          <a:p>
            <a:pPr algn="just"/>
            <a:r>
              <a:rPr lang="es-MX" dirty="0"/>
              <a:t>Un </a:t>
            </a:r>
            <a:r>
              <a:rPr lang="es-MX" dirty="0" err="1"/>
              <a:t>daemon</a:t>
            </a:r>
            <a:r>
              <a:rPr lang="es-MX" dirty="0"/>
              <a:t> de impresión es un servicio local que acepta trabajos de impresión, que luego reenvía o procesa él mismo. Un servidores un </a:t>
            </a:r>
            <a:r>
              <a:rPr lang="es-MX" dirty="0" err="1"/>
              <a:t>daemon</a:t>
            </a:r>
            <a:r>
              <a:rPr lang="es-MX" dirty="0"/>
              <a:t> que puede enviar datos a una o más impresoras.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Opciones: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93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CUPS </a:t>
            </a:r>
            <a:r>
              <a:rPr lang="es-MX" dirty="0"/>
              <a:t>puede actuar </a:t>
            </a:r>
            <a:r>
              <a:rPr lang="es-MX" dirty="0" smtClean="0"/>
              <a:t>como:</a:t>
            </a:r>
            <a:endParaRPr lang="es-MX" dirty="0"/>
          </a:p>
          <a:p>
            <a:pPr lvl="1" algn="just"/>
            <a:r>
              <a:rPr lang="es-MX" dirty="0" smtClean="0"/>
              <a:t>cliente</a:t>
            </a:r>
            <a:r>
              <a:rPr lang="es-MX" dirty="0"/>
              <a:t>: lanza peticiones a otros servidores </a:t>
            </a:r>
            <a:r>
              <a:rPr lang="es-MX" dirty="0" smtClean="0"/>
              <a:t>de impresión.</a:t>
            </a:r>
            <a:endParaRPr lang="es-MX" dirty="0"/>
          </a:p>
          <a:p>
            <a:pPr lvl="1" algn="just"/>
            <a:r>
              <a:rPr lang="es-MX" dirty="0" smtClean="0"/>
              <a:t>servidor</a:t>
            </a:r>
            <a:r>
              <a:rPr lang="es-MX" dirty="0"/>
              <a:t>: acepta peticiones de programas de usuario </a:t>
            </a:r>
            <a:r>
              <a:rPr lang="es-MX" dirty="0" smtClean="0"/>
              <a:t>y de </a:t>
            </a:r>
            <a:r>
              <a:rPr lang="es-MX" dirty="0"/>
              <a:t>otros </a:t>
            </a:r>
            <a:r>
              <a:rPr lang="es-MX" dirty="0" smtClean="0"/>
              <a:t>CUPS.</a:t>
            </a:r>
          </a:p>
          <a:p>
            <a:pPr algn="just"/>
            <a:r>
              <a:rPr lang="es-MX" dirty="0"/>
              <a:t>Detecta automáticamente las impresoras que </a:t>
            </a:r>
            <a:r>
              <a:rPr lang="es-MX" dirty="0" smtClean="0"/>
              <a:t>se encuentren </a:t>
            </a:r>
            <a:r>
              <a:rPr lang="es-MX" dirty="0"/>
              <a:t>en la misma subred</a:t>
            </a:r>
            <a:r>
              <a:rPr lang="es-MX" dirty="0" smtClean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CUPS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8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Paso #1 - Instalar servidor </a:t>
            </a:r>
            <a:r>
              <a:rPr lang="es-MX" dirty="0" smtClean="0"/>
              <a:t>CUPS</a:t>
            </a:r>
            <a:endParaRPr lang="es-MX" dirty="0"/>
          </a:p>
          <a:p>
            <a:pPr lvl="1"/>
            <a:r>
              <a:rPr lang="es-MX" dirty="0"/>
              <a:t># su </a:t>
            </a:r>
            <a:r>
              <a:rPr lang="es-MX" dirty="0" err="1" smtClean="0"/>
              <a:t>root</a:t>
            </a:r>
            <a:endParaRPr lang="es-MX" dirty="0"/>
          </a:p>
          <a:p>
            <a:pPr lvl="1"/>
            <a:r>
              <a:rPr lang="es-MX" dirty="0"/>
              <a:t># </a:t>
            </a:r>
            <a:r>
              <a:rPr lang="es-MX" dirty="0" err="1"/>
              <a:t>yum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cups</a:t>
            </a:r>
            <a:r>
              <a:rPr lang="es-MX" dirty="0" smtClean="0"/>
              <a:t>*</a:t>
            </a:r>
            <a:endParaRPr lang="es-MX" dirty="0"/>
          </a:p>
          <a:p>
            <a:r>
              <a:rPr lang="es-MX" dirty="0"/>
              <a:t> Paso #2 - Configuración </a:t>
            </a:r>
            <a:r>
              <a:rPr lang="es-MX" dirty="0" smtClean="0"/>
              <a:t>CUPS</a:t>
            </a:r>
            <a:endParaRPr lang="es-MX" dirty="0"/>
          </a:p>
          <a:p>
            <a:pPr lvl="1"/>
            <a:r>
              <a:rPr lang="es-MX" dirty="0"/>
              <a:t># vi /</a:t>
            </a:r>
            <a:r>
              <a:rPr lang="es-MX" dirty="0" err="1" smtClean="0"/>
              <a:t>etc</a:t>
            </a:r>
            <a:r>
              <a:rPr lang="es-MX" dirty="0" smtClean="0"/>
              <a:t>/cups/</a:t>
            </a:r>
            <a:r>
              <a:rPr lang="es-MX" dirty="0" err="1" smtClean="0"/>
              <a:t>cupsd.conf</a:t>
            </a:r>
            <a:endParaRPr lang="es-MX" dirty="0" smtClean="0"/>
          </a:p>
          <a:p>
            <a:r>
              <a:rPr lang="en-US" dirty="0"/>
              <a:t> </a:t>
            </a:r>
            <a:r>
              <a:rPr lang="en-US" dirty="0" smtClean="0"/>
              <a:t>Paso </a:t>
            </a:r>
            <a:r>
              <a:rPr lang="en-US" dirty="0"/>
              <a:t>#3 - </a:t>
            </a:r>
            <a:r>
              <a:rPr lang="en-US" dirty="0" err="1" smtClean="0"/>
              <a:t>Reiniciar</a:t>
            </a:r>
            <a:r>
              <a:rPr lang="en-US" dirty="0" smtClean="0"/>
              <a:t> </a:t>
            </a:r>
            <a:r>
              <a:rPr lang="en-US" dirty="0"/>
              <a:t>CUPS </a:t>
            </a:r>
          </a:p>
          <a:p>
            <a:pPr lvl="1"/>
            <a:r>
              <a:rPr lang="en-US" dirty="0"/>
              <a:t># service cups </a:t>
            </a:r>
            <a:r>
              <a:rPr lang="en-US" dirty="0" smtClean="0"/>
              <a:t>restart</a:t>
            </a:r>
          </a:p>
          <a:p>
            <a:r>
              <a:rPr lang="es-MX" dirty="0"/>
              <a:t>Paso # </a:t>
            </a:r>
            <a:r>
              <a:rPr lang="es-MX" dirty="0" smtClean="0"/>
              <a:t>4 </a:t>
            </a:r>
            <a:r>
              <a:rPr lang="es-MX" dirty="0"/>
              <a:t>- Si se requiere </a:t>
            </a:r>
            <a:r>
              <a:rPr lang="es-MX" dirty="0" smtClean="0"/>
              <a:t>CUPS </a:t>
            </a:r>
            <a:r>
              <a:rPr lang="es-MX" dirty="0"/>
              <a:t>se puede manejar </a:t>
            </a:r>
            <a:r>
              <a:rPr lang="es-MX" dirty="0" smtClean="0"/>
              <a:t>con</a:t>
            </a:r>
            <a:endParaRPr lang="es-MX" dirty="0"/>
          </a:p>
          <a:p>
            <a:pPr lvl="1"/>
            <a:r>
              <a:rPr lang="es-MX" dirty="0" smtClean="0"/>
              <a:t>http</a:t>
            </a:r>
            <a:r>
              <a:rPr lang="es-MX" dirty="0"/>
              <a:t>://localhost:631 - en el sistema </a:t>
            </a:r>
            <a:r>
              <a:rPr lang="es-MX" dirty="0" smtClean="0"/>
              <a:t>local o http</a:t>
            </a:r>
            <a:r>
              <a:rPr lang="es-MX" dirty="0"/>
              <a:t>://192.168.6.210:631 - el sistema </a:t>
            </a:r>
            <a:r>
              <a:rPr lang="es-MX" dirty="0" smtClean="0"/>
              <a:t>remoto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Configuración: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0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139</TotalTime>
  <Words>429</Words>
  <Application>Microsoft Office PowerPoint</Application>
  <PresentationFormat>Presentación en pantalla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Forma de onda</vt:lpstr>
      <vt:lpstr>Servidor IPP</vt:lpstr>
      <vt:lpstr>IPP</vt:lpstr>
      <vt:lpstr>Presentación de PowerPoint</vt:lpstr>
      <vt:lpstr>IPP</vt:lpstr>
      <vt:lpstr>Ventajas:</vt:lpstr>
      <vt:lpstr>Desventajas:</vt:lpstr>
      <vt:lpstr>Opciones:</vt:lpstr>
      <vt:lpstr>CUPS</vt:lpstr>
      <vt:lpstr>Configuración:</vt:lpstr>
      <vt:lpstr>Ambientes de Trabajo:</vt:lpstr>
      <vt:lpstr>Fuentes: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</dc:creator>
  <cp:lastModifiedBy>Adriana</cp:lastModifiedBy>
  <cp:revision>12</cp:revision>
  <dcterms:created xsi:type="dcterms:W3CDTF">2012-10-22T04:12:24Z</dcterms:created>
  <dcterms:modified xsi:type="dcterms:W3CDTF">2012-10-22T12:44:26Z</dcterms:modified>
</cp:coreProperties>
</file>