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5" r:id="rId1"/>
  </p:sldMasterIdLst>
  <p:notesMasterIdLst>
    <p:notesMasterId r:id="rId13"/>
  </p:notes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1"/>
  </p:normalViewPr>
  <p:slideViewPr>
    <p:cSldViewPr snapToGrid="0">
      <p:cViewPr varScale="1">
        <p:scale>
          <a:sx n="90" d="100"/>
          <a:sy n="90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40312-77C2-464C-910E-33370A4645D5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538698-8791-411E-8451-C82F5E4FBE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457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38698-8791-411E-8451-C82F5E4FBE5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670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1EAD-330C-4DCD-84F4-42FA5A9CB557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E17FBBCE-2D63-4E63-A517-6CD95C4135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70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1EAD-330C-4DCD-84F4-42FA5A9CB557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BBCE-2D63-4E63-A517-6CD95C4135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404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1EAD-330C-4DCD-84F4-42FA5A9CB557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BBCE-2D63-4E63-A517-6CD95C4135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234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1EAD-330C-4DCD-84F4-42FA5A9CB557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BBCE-2D63-4E63-A517-6CD95C4135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31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3FF1EAD-330C-4DCD-84F4-42FA5A9CB557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E17FBBCE-2D63-4E63-A517-6CD95C4135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907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1EAD-330C-4DCD-84F4-42FA5A9CB557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BBCE-2D63-4E63-A517-6CD95C4135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084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1EAD-330C-4DCD-84F4-42FA5A9CB557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BBCE-2D63-4E63-A517-6CD95C4135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307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1EAD-330C-4DCD-84F4-42FA5A9CB557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BBCE-2D63-4E63-A517-6CD95C4135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077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1EAD-330C-4DCD-84F4-42FA5A9CB557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BBCE-2D63-4E63-A517-6CD95C4135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445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1EAD-330C-4DCD-84F4-42FA5A9CB557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BBCE-2D63-4E63-A517-6CD95C4135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171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1EAD-330C-4DCD-84F4-42FA5A9CB557}" type="datetimeFigureOut">
              <a:rPr lang="zh-CN" altLang="en-US" smtClean="0"/>
              <a:t>2018/1/11</a:t>
            </a:fld>
            <a:endParaRPr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BBCE-2D63-4E63-A517-6CD95C4135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937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3FF1EAD-330C-4DCD-84F4-42FA5A9CB557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E17FBBCE-2D63-4E63-A517-6CD95C4135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69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46546" y="850409"/>
            <a:ext cx="8689976" cy="2509213"/>
          </a:xfrm>
        </p:spPr>
        <p:txBody>
          <a:bodyPr/>
          <a:lstStyle/>
          <a:p>
            <a:r>
              <a:rPr lang="en-CA" altLang="zh-CN" dirty="0" smtClean="0"/>
              <a:t>BULB GAME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744980"/>
          </a:xfrm>
        </p:spPr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4404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altLang="zh-CN" dirty="0" smtClean="0"/>
              <a:t>Future Work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altLang="zh-CN" dirty="0" smtClean="0"/>
              <a:t>As a game, our work still need to be improved in many ways.</a:t>
            </a:r>
          </a:p>
          <a:p>
            <a:pPr marL="0" indent="0">
              <a:buNone/>
            </a:pPr>
            <a:r>
              <a:rPr lang="en-CA" altLang="zh-CN" dirty="0" smtClean="0"/>
              <a:t>We can improve it in the following ways:</a:t>
            </a:r>
          </a:p>
          <a:p>
            <a:pPr marL="0" indent="0">
              <a:buNone/>
            </a:pPr>
            <a:endParaRPr lang="en-CA" altLang="zh-CN" dirty="0" smtClean="0"/>
          </a:p>
          <a:p>
            <a:pPr marL="0" indent="0">
              <a:buNone/>
            </a:pPr>
            <a:r>
              <a:rPr lang="en-CA" altLang="zh-CN" dirty="0" smtClean="0"/>
              <a:t>1.Adding more interactions with the player.</a:t>
            </a:r>
          </a:p>
          <a:p>
            <a:pPr marL="0" indent="0">
              <a:buNone/>
            </a:pPr>
            <a:r>
              <a:rPr lang="en-CA" altLang="zh-CN" dirty="0" smtClean="0"/>
              <a:t>2.Posting it in Android.</a:t>
            </a:r>
          </a:p>
          <a:p>
            <a:pPr marL="0" indent="0">
              <a:buNone/>
            </a:pPr>
            <a:r>
              <a:rPr lang="en-CA" altLang="zh-CN" dirty="0" smtClean="0"/>
              <a:t>3.Setting different levels.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3160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45310" y="2537460"/>
            <a:ext cx="10058400" cy="1609344"/>
          </a:xfrm>
        </p:spPr>
        <p:txBody>
          <a:bodyPr/>
          <a:lstStyle/>
          <a:p>
            <a:r>
              <a:rPr lang="en-CA" altLang="zh-CN" dirty="0" smtClean="0"/>
              <a:t>Thank you!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8976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Game  </a:t>
            </a:r>
            <a:r>
              <a:rPr lang="en-US" altLang="zh-CN" dirty="0" smtClean="0"/>
              <a:t>Description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7" y="1834805"/>
            <a:ext cx="9848361" cy="405079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CA" altLang="zh-CN" dirty="0" smtClean="0"/>
              <a:t>The game is based on assignment 3 and assignment 4 </a:t>
            </a:r>
            <a:r>
              <a:rPr lang="en-US" altLang="zh-CN" dirty="0"/>
              <a:t> such that you have all the physics-based effects and the </a:t>
            </a:r>
            <a:r>
              <a:rPr lang="en-US" altLang="zh-CN" dirty="0" err="1" smtClean="0"/>
              <a:t>keyframing</a:t>
            </a:r>
            <a:r>
              <a:rPr lang="en-US" altLang="zh-CN" dirty="0" smtClean="0"/>
              <a:t> animations.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And for extension, we add 4 points for the whole game:</a:t>
            </a:r>
          </a:p>
          <a:p>
            <a:pPr>
              <a:lnSpc>
                <a:spcPct val="120000"/>
              </a:lnSpc>
            </a:pPr>
            <a:r>
              <a:rPr lang="en-CA" altLang="zh-CN" dirty="0" smtClean="0"/>
              <a:t>	Animation</a:t>
            </a:r>
          </a:p>
          <a:p>
            <a:pPr>
              <a:lnSpc>
                <a:spcPct val="120000"/>
              </a:lnSpc>
            </a:pPr>
            <a:r>
              <a:rPr lang="en-CA" altLang="zh-CN" dirty="0" smtClean="0"/>
              <a:t>	GUI</a:t>
            </a:r>
          </a:p>
          <a:p>
            <a:pPr>
              <a:lnSpc>
                <a:spcPct val="120000"/>
              </a:lnSpc>
            </a:pPr>
            <a:r>
              <a:rPr lang="en-CA" altLang="zh-CN" dirty="0" smtClean="0"/>
              <a:t>	Shadow </a:t>
            </a:r>
          </a:p>
          <a:p>
            <a:pPr>
              <a:lnSpc>
                <a:spcPct val="120000"/>
              </a:lnSpc>
            </a:pPr>
            <a:r>
              <a:rPr lang="en-CA" altLang="zh-CN" dirty="0"/>
              <a:t>	</a:t>
            </a:r>
            <a:r>
              <a:rPr lang="en-CA" altLang="zh-CN" dirty="0" smtClean="0"/>
              <a:t>Sound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4256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Game  Description</a:t>
            </a:r>
          </a:p>
          <a:p>
            <a:r>
              <a:rPr lang="en-US" altLang="zh-CN" dirty="0" smtClean="0"/>
              <a:t>Development Tool</a:t>
            </a:r>
          </a:p>
          <a:p>
            <a:r>
              <a:rPr lang="en-US" altLang="zh-CN" dirty="0"/>
              <a:t>Character </a:t>
            </a:r>
            <a:r>
              <a:rPr lang="en-US" altLang="zh-CN" dirty="0" smtClean="0"/>
              <a:t>Animation</a:t>
            </a:r>
          </a:p>
          <a:p>
            <a:r>
              <a:rPr lang="en-CA" altLang="zh-CN" dirty="0" smtClean="0"/>
              <a:t>Extension </a:t>
            </a:r>
          </a:p>
          <a:p>
            <a:r>
              <a:rPr lang="en-CA" altLang="zh-CN" dirty="0" smtClean="0"/>
              <a:t>Future Work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3846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 smtClean="0"/>
              <a:t>Development tool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zh-CN" dirty="0"/>
              <a:t>Blender 2.79</a:t>
            </a:r>
          </a:p>
          <a:p>
            <a:r>
              <a:rPr lang="en-US" altLang="zh-CN" dirty="0" err="1"/>
              <a:t>jMonkeyEngine</a:t>
            </a:r>
            <a:r>
              <a:rPr lang="en-US" altLang="zh-CN" dirty="0"/>
              <a:t> 3</a:t>
            </a:r>
            <a:r>
              <a:rPr lang="en-US" altLang="zh-CN" sz="1800" dirty="0"/>
              <a:t> </a:t>
            </a:r>
          </a:p>
          <a:p>
            <a:r>
              <a:rPr lang="en-CA" altLang="zh-CN" dirty="0" smtClean="0"/>
              <a:t>MacBook Pro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2868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Character Animation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2121408"/>
            <a:ext cx="2069137" cy="4050792"/>
          </a:xfrm>
        </p:spPr>
        <p:txBody>
          <a:bodyPr/>
          <a:lstStyle/>
          <a:p>
            <a:r>
              <a:rPr lang="en-US" altLang="zh-CN" dirty="0" smtClean="0"/>
              <a:t>Rigging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Skinning</a:t>
            </a:r>
          </a:p>
          <a:p>
            <a:endParaRPr lang="en-US" altLang="zh-CN" dirty="0" smtClean="0"/>
          </a:p>
          <a:p>
            <a:r>
              <a:rPr lang="en-US" altLang="zh-CN" dirty="0" err="1"/>
              <a:t>Keyframing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352" y="2027798"/>
            <a:ext cx="6683598" cy="342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61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/>
              <a:t>Extension </a:t>
            </a:r>
            <a:r>
              <a:rPr lang="en-CA" altLang="zh-CN" dirty="0" smtClean="0"/>
              <a:t/>
            </a:r>
            <a:br>
              <a:rPr lang="en-CA" altLang="zh-CN" dirty="0" smtClean="0"/>
            </a:br>
            <a:r>
              <a:rPr lang="en-CA" altLang="zh-CN" dirty="0" smtClean="0"/>
              <a:t>	</a:t>
            </a:r>
            <a:r>
              <a:rPr lang="en-CA" altLang="zh-CN" sz="4000" dirty="0" smtClean="0"/>
              <a:t>-Animation</a:t>
            </a:r>
            <a:endParaRPr lang="en-US" altLang="zh-CN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2121408"/>
            <a:ext cx="8770188" cy="405079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CA" altLang="zh-CN" dirty="0" smtClean="0"/>
              <a:t>Bulb Swing</a:t>
            </a:r>
          </a:p>
          <a:p>
            <a:pPr>
              <a:lnSpc>
                <a:spcPct val="150000"/>
              </a:lnSpc>
            </a:pPr>
            <a:r>
              <a:rPr lang="en-CA" altLang="zh-CN" dirty="0"/>
              <a:t>Set up a animation channel to add swing animation created in Blender to the bulb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280" y="3858548"/>
            <a:ext cx="8267320" cy="184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35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/>
              <a:t>Extension </a:t>
            </a:r>
            <a:r>
              <a:rPr lang="en-CA" altLang="zh-CN" dirty="0" smtClean="0"/>
              <a:t/>
            </a:r>
            <a:br>
              <a:rPr lang="en-CA" altLang="zh-CN" dirty="0" smtClean="0"/>
            </a:br>
            <a:r>
              <a:rPr lang="en-CA" altLang="zh-CN" dirty="0" smtClean="0"/>
              <a:t>	</a:t>
            </a:r>
            <a:r>
              <a:rPr lang="en-CA" altLang="zh-CN" sz="4000" dirty="0" smtClean="0"/>
              <a:t>-GUI</a:t>
            </a:r>
            <a:endParaRPr lang="en-US" altLang="zh-CN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2121408"/>
            <a:ext cx="5713089" cy="4050792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CA" altLang="zh-CN" dirty="0" smtClean="0"/>
              <a:t>Adding a start page for the game</a:t>
            </a:r>
          </a:p>
          <a:p>
            <a:pPr>
              <a:lnSpc>
                <a:spcPct val="120000"/>
              </a:lnSpc>
            </a:pPr>
            <a:r>
              <a:rPr lang="en-CA" altLang="zh-CN" dirty="0" smtClean="0"/>
              <a:t>Use </a:t>
            </a:r>
            <a:r>
              <a:rPr lang="en-CA" altLang="zh-CN" dirty="0"/>
              <a:t>nifty GUI to give the game a start GUI including start and quit </a:t>
            </a:r>
            <a:r>
              <a:rPr lang="en-CA" altLang="zh-CN" dirty="0" smtClean="0"/>
              <a:t>button.</a:t>
            </a:r>
            <a:endParaRPr lang="en-CA" altLang="zh-CN" dirty="0"/>
          </a:p>
          <a:p>
            <a:pPr>
              <a:lnSpc>
                <a:spcPct val="120000"/>
              </a:lnSpc>
            </a:pPr>
            <a:r>
              <a:rPr lang="en-CA" altLang="zh-CN" dirty="0" smtClean="0"/>
              <a:t>Lay </a:t>
            </a:r>
            <a:r>
              <a:rPr lang="en-CA" altLang="zh-CN" dirty="0"/>
              <a:t>out GUI on </a:t>
            </a:r>
            <a:r>
              <a:rPr lang="en-CA" altLang="zh-CN" dirty="0" smtClean="0"/>
              <a:t>XML.</a:t>
            </a:r>
            <a:endParaRPr lang="en-CA" altLang="zh-CN" dirty="0"/>
          </a:p>
          <a:p>
            <a:pPr>
              <a:lnSpc>
                <a:spcPct val="120000"/>
              </a:lnSpc>
            </a:pPr>
            <a:r>
              <a:rPr lang="en-US" altLang="zh-CN" dirty="0" smtClean="0"/>
              <a:t>Overlay </a:t>
            </a:r>
            <a:r>
              <a:rPr lang="en-US" altLang="zh-CN" dirty="0"/>
              <a:t>the </a:t>
            </a:r>
            <a:r>
              <a:rPr lang="en-US" altLang="zh-CN" dirty="0" smtClean="0"/>
              <a:t>user </a:t>
            </a:r>
            <a:r>
              <a:rPr lang="en-US" altLang="zh-CN" dirty="0"/>
              <a:t>i</a:t>
            </a:r>
            <a:r>
              <a:rPr lang="en-US" altLang="zh-CN" dirty="0" smtClean="0"/>
              <a:t>nterface </a:t>
            </a:r>
            <a:r>
              <a:rPr lang="en-US" altLang="zh-CN" dirty="0"/>
              <a:t>o</a:t>
            </a:r>
            <a:r>
              <a:rPr lang="en-US" altLang="zh-CN" dirty="0" smtClean="0"/>
              <a:t>ver </a:t>
            </a:r>
            <a:r>
              <a:rPr lang="en-US" altLang="zh-CN" dirty="0"/>
              <a:t>the s</a:t>
            </a:r>
            <a:r>
              <a:rPr lang="en-US" altLang="zh-CN" dirty="0" smtClean="0"/>
              <a:t>creen.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 smtClean="0"/>
              <a:t>Interact </a:t>
            </a:r>
            <a:r>
              <a:rPr lang="en-US" altLang="zh-CN" dirty="0"/>
              <a:t>with the GUI from myStartSceen.java</a:t>
            </a:r>
            <a:endParaRPr lang="en-CA" altLang="zh-CN" dirty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200" y="2093975"/>
            <a:ext cx="4067047" cy="320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031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/>
              <a:t>Extension </a:t>
            </a:r>
            <a:r>
              <a:rPr lang="en-CA" altLang="zh-CN" dirty="0" smtClean="0"/>
              <a:t/>
            </a:r>
            <a:br>
              <a:rPr lang="en-CA" altLang="zh-CN" dirty="0" smtClean="0"/>
            </a:br>
            <a:r>
              <a:rPr lang="en-CA" altLang="zh-CN" dirty="0" smtClean="0"/>
              <a:t>	</a:t>
            </a:r>
            <a:r>
              <a:rPr lang="en-CA" altLang="zh-CN" sz="4000" dirty="0" smtClean="0"/>
              <a:t>-</a:t>
            </a:r>
            <a:r>
              <a:rPr lang="en-CA" altLang="zh-CN" sz="4000" dirty="0"/>
              <a:t> Shadow</a:t>
            </a:r>
            <a:endParaRPr lang="en-US" altLang="zh-CN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47269" y="2394364"/>
            <a:ext cx="8688301" cy="4050792"/>
          </a:xfrm>
        </p:spPr>
        <p:txBody>
          <a:bodyPr/>
          <a:lstStyle/>
          <a:p>
            <a:r>
              <a:rPr lang="en-CA" altLang="zh-CN" dirty="0"/>
              <a:t>Add </a:t>
            </a:r>
            <a:r>
              <a:rPr lang="en-CA" altLang="zh-CN" dirty="0" err="1"/>
              <a:t>DirectionalLight</a:t>
            </a:r>
            <a:r>
              <a:rPr lang="en-CA" altLang="zh-CN" dirty="0"/>
              <a:t> to the scene</a:t>
            </a:r>
          </a:p>
          <a:p>
            <a:endParaRPr lang="en-CA" altLang="zh-CN" dirty="0"/>
          </a:p>
          <a:p>
            <a:r>
              <a:rPr lang="en-CA" altLang="zh-CN" dirty="0"/>
              <a:t>Add  shadow  by </a:t>
            </a:r>
            <a:r>
              <a:rPr lang="en-CA" altLang="zh-CN" dirty="0" err="1"/>
              <a:t>DirectionalLight</a:t>
            </a:r>
            <a:r>
              <a:rPr lang="en-CA" altLang="zh-CN" dirty="0"/>
              <a:t> shadow renderer and shadow </a:t>
            </a:r>
            <a:r>
              <a:rPr lang="en-CA" altLang="zh-CN" dirty="0" err="1"/>
              <a:t>caculatation</a:t>
            </a:r>
            <a:r>
              <a:rPr lang="en-CA" altLang="zh-CN" dirty="0"/>
              <a:t>( cast and receive ) </a:t>
            </a:r>
          </a:p>
          <a:p>
            <a:endParaRPr lang="en-CA" altLang="zh-CN" dirty="0"/>
          </a:p>
          <a:p>
            <a:endParaRPr lang="en-CA" altLang="zh-CN" dirty="0" smtClean="0"/>
          </a:p>
          <a:p>
            <a:pPr marL="0" indent="0">
              <a:buNone/>
            </a:pPr>
            <a:endParaRPr lang="en-CA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1402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/>
              <a:t>Extension </a:t>
            </a:r>
            <a:r>
              <a:rPr lang="en-CA" altLang="zh-CN" dirty="0" smtClean="0"/>
              <a:t/>
            </a:r>
            <a:br>
              <a:rPr lang="en-CA" altLang="zh-CN" dirty="0" smtClean="0"/>
            </a:br>
            <a:r>
              <a:rPr lang="en-CA" altLang="zh-CN" dirty="0" smtClean="0"/>
              <a:t>	</a:t>
            </a:r>
            <a:r>
              <a:rPr lang="en-CA" altLang="zh-CN" sz="4000" dirty="0" smtClean="0"/>
              <a:t>-</a:t>
            </a:r>
            <a:r>
              <a:rPr lang="en-CA" altLang="zh-CN" sz="4000" dirty="0"/>
              <a:t> </a:t>
            </a:r>
            <a:r>
              <a:rPr lang="en-CA" altLang="zh-CN" sz="4000" dirty="0" smtClean="0"/>
              <a:t>Sound</a:t>
            </a:r>
            <a:endParaRPr lang="en-US" altLang="zh-CN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47269" y="2394364"/>
            <a:ext cx="8688301" cy="4050792"/>
          </a:xfrm>
        </p:spPr>
        <p:txBody>
          <a:bodyPr/>
          <a:lstStyle/>
          <a:p>
            <a:pPr marL="0" indent="0">
              <a:buNone/>
            </a:pPr>
            <a:r>
              <a:rPr lang="en-CA" altLang="zh-CN" dirty="0" smtClean="0"/>
              <a:t>Creating new balls with a sound effect</a:t>
            </a:r>
            <a:endParaRPr lang="en-CA" altLang="zh-CN" dirty="0"/>
          </a:p>
          <a:p>
            <a:pPr>
              <a:lnSpc>
                <a:spcPct val="100000"/>
              </a:lnSpc>
            </a:pPr>
            <a:r>
              <a:rPr lang="en-CA" altLang="zh-CN" dirty="0"/>
              <a:t>Trigger sound in </a:t>
            </a:r>
            <a:r>
              <a:rPr lang="en-CA" altLang="zh-CN" dirty="0" err="1"/>
              <a:t>iniKey</a:t>
            </a:r>
            <a:r>
              <a:rPr lang="en-CA" altLang="zh-CN" dirty="0"/>
              <a:t>().</a:t>
            </a:r>
          </a:p>
          <a:p>
            <a:pPr>
              <a:lnSpc>
                <a:spcPct val="100000"/>
              </a:lnSpc>
            </a:pPr>
            <a:r>
              <a:rPr lang="en-CA" altLang="zh-CN" dirty="0"/>
              <a:t>Set </a:t>
            </a:r>
            <a:r>
              <a:rPr lang="en-CA" altLang="zh-CN" dirty="0" err="1" smtClean="0"/>
              <a:t>setLooping</a:t>
            </a:r>
            <a:r>
              <a:rPr lang="en-CA" altLang="zh-CN" dirty="0" smtClean="0"/>
              <a:t> (</a:t>
            </a:r>
            <a:r>
              <a:rPr lang="en-CA" altLang="zh-CN" dirty="0"/>
              <a:t>false) since audio plays </a:t>
            </a:r>
            <a:r>
              <a:rPr lang="en-US" altLang="zh-CN" dirty="0"/>
              <a:t>once when it is triggered.</a:t>
            </a:r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Creating </a:t>
            </a:r>
            <a:r>
              <a:rPr lang="en-US" altLang="zh-CN" dirty="0" smtClean="0"/>
              <a:t>a sound effect when the collision </a:t>
            </a:r>
            <a:r>
              <a:rPr lang="en-US" altLang="zh-CN" dirty="0"/>
              <a:t>is detected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Use physics collision listener to detect the collision.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Add sound effects.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CA" altLang="zh-CN" dirty="0" smtClean="0"/>
          </a:p>
          <a:p>
            <a:pPr marL="0" indent="0">
              <a:buNone/>
            </a:pPr>
            <a:endParaRPr lang="en-CA" altLang="zh-CN" dirty="0"/>
          </a:p>
          <a:p>
            <a:pPr marL="0" indent="0">
              <a:buNone/>
            </a:pPr>
            <a:endParaRPr lang="en-CA" altLang="zh-CN" dirty="0" smtClean="0"/>
          </a:p>
          <a:p>
            <a:endParaRPr lang="en-CA" altLang="zh-CN" dirty="0" smtClean="0"/>
          </a:p>
          <a:p>
            <a:endParaRPr lang="en-CA" altLang="zh-CN" dirty="0"/>
          </a:p>
          <a:p>
            <a:endParaRPr lang="en-CA" altLang="zh-CN" dirty="0" smtClean="0"/>
          </a:p>
          <a:p>
            <a:pPr marL="0" indent="0">
              <a:buNone/>
            </a:pPr>
            <a:endParaRPr lang="en-CA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83391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头类型">
  <a:themeElements>
    <a:clrScheme name="木头类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头类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头类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TM03090434[[fn=木头类型]]</Template>
  <TotalTime>296</TotalTime>
  <Words>240</Words>
  <Application>Microsoft Macintosh PowerPoint</Application>
  <PresentationFormat>Widescreen</PresentationFormat>
  <Paragraphs>63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Calibri</vt:lpstr>
      <vt:lpstr>Rockwell</vt:lpstr>
      <vt:lpstr>Rockwell Condensed</vt:lpstr>
      <vt:lpstr>Wingdings</vt:lpstr>
      <vt:lpstr>宋体</vt:lpstr>
      <vt:lpstr>方正姚体</vt:lpstr>
      <vt:lpstr>木头类型</vt:lpstr>
      <vt:lpstr>BULB GAME</vt:lpstr>
      <vt:lpstr>Game  Description</vt:lpstr>
      <vt:lpstr>Outline</vt:lpstr>
      <vt:lpstr>Development tool</vt:lpstr>
      <vt:lpstr>Character Animation</vt:lpstr>
      <vt:lpstr>Extension   -Animation</vt:lpstr>
      <vt:lpstr>Extension   -GUI</vt:lpstr>
      <vt:lpstr>Extension   - Shadow</vt:lpstr>
      <vt:lpstr>Extension   - Sound</vt:lpstr>
      <vt:lpstr>Future Work</vt:lpstr>
      <vt:lpstr>Thank you!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BULB GAME</dc:title>
  <dc:creator>范范</dc:creator>
  <cp:lastModifiedBy>Microsoft Office User</cp:lastModifiedBy>
  <cp:revision>22</cp:revision>
  <dcterms:created xsi:type="dcterms:W3CDTF">2017-12-03T16:29:18Z</dcterms:created>
  <dcterms:modified xsi:type="dcterms:W3CDTF">2018-01-11T20:55:47Z</dcterms:modified>
</cp:coreProperties>
</file>