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04D87DE-C957-472A-AE28-FA6A08DBBF76}">
  <a:tblStyle styleId="{704D87DE-C957-472A-AE28-FA6A08DBBF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7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1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Internship project:</a:t>
            </a:r>
            <a:endParaRPr>
              <a:solidFill>
                <a:srgbClr val="CC0000"/>
              </a:solidFill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Test automation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Amina Alijagić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150" y="141675"/>
            <a:ext cx="2290000" cy="5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         </a:t>
            </a:r>
            <a:r>
              <a:rPr lang="en">
                <a:solidFill>
                  <a:srgbClr val="CC0000"/>
                </a:solidFill>
              </a:rPr>
              <a:t>Smoke and Regression test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r>
              <a:rPr lang="en">
                <a:solidFill>
                  <a:srgbClr val="CC0000"/>
                </a:solidFill>
              </a:rPr>
              <a:t>/16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013" y="1005725"/>
            <a:ext cx="6377969" cy="40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         </a:t>
            </a:r>
            <a:r>
              <a:rPr lang="en">
                <a:solidFill>
                  <a:srgbClr val="CC0000"/>
                </a:solidFill>
              </a:rPr>
              <a:t>Bugs and Improvements Report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r>
              <a:rPr lang="en">
                <a:solidFill>
                  <a:srgbClr val="CC0000"/>
                </a:solidFill>
              </a:rPr>
              <a:t>/16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6888" y="1297813"/>
            <a:ext cx="614362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         </a:t>
            </a:r>
            <a:r>
              <a:rPr lang="en">
                <a:solidFill>
                  <a:srgbClr val="CC0000"/>
                </a:solidFill>
              </a:rPr>
              <a:t>Test automation script for smoke test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r>
              <a:rPr lang="en">
                <a:solidFill>
                  <a:srgbClr val="CC0000"/>
                </a:solidFill>
              </a:rPr>
              <a:t>/16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425" y="1503300"/>
            <a:ext cx="4975138" cy="29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         Test automation script for smoke test - code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r>
              <a:rPr lang="en">
                <a:solidFill>
                  <a:srgbClr val="CC0000"/>
                </a:solidFill>
              </a:rPr>
              <a:t>/16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775" y="1123475"/>
            <a:ext cx="606517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350" y="1123475"/>
            <a:ext cx="76400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125075"/>
            <a:ext cx="914400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133125"/>
            <a:ext cx="9144000" cy="392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         </a:t>
            </a:r>
            <a:r>
              <a:rPr lang="en">
                <a:solidFill>
                  <a:srgbClr val="CC0000"/>
                </a:solidFill>
              </a:rPr>
              <a:t>Challenges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836550" y="1467400"/>
            <a:ext cx="32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Setting up environment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External factors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Combining test tools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Resources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r>
              <a:rPr lang="en">
                <a:solidFill>
                  <a:srgbClr val="CC0000"/>
                </a:solidFill>
              </a:rPr>
              <a:t>/16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550" y="1196350"/>
            <a:ext cx="28575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         Next steps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889025" y="1375550"/>
            <a:ext cx="58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Complete test automation script for smoke test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Finish Udemy course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Create test automation script for regression test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improvements to report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Refactoring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Demo 2 tasks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r>
              <a:rPr lang="en">
                <a:solidFill>
                  <a:srgbClr val="CC0000"/>
                </a:solidFill>
              </a:rPr>
              <a:t>/16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400" y="2228375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Agenda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108000" y="1653275"/>
            <a:ext cx="3254100" cy="29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 1 tasks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 of testing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procedure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automation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Navigator.ba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r>
              <a:rPr lang="en">
                <a:solidFill>
                  <a:srgbClr val="CC0000"/>
                </a:solidFill>
              </a:rPr>
              <a:t>/16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300" y="1363463"/>
            <a:ext cx="4477098" cy="2994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Demo 1 tasks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08000" y="1653275"/>
            <a:ext cx="5097000" cy="29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 and setup environment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familiar with RSpec, Watir/Capybara and Selenium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Navigator.ba -  exploratory testing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test plan for Navigator.ba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test cases for Navigator.ba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exploratory testing write smoke test for Navigator.ba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regression tests for Navigator.ba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full bugs/improvements report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project to a GitHub repository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r>
              <a:rPr lang="en">
                <a:solidFill>
                  <a:srgbClr val="CC0000"/>
                </a:solidFill>
              </a:rPr>
              <a:t>/16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3424625" y="445025"/>
            <a:ext cx="55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“If someone offers you an amazing opportunity and you’re not sure you can do it, say yes - then learn how to do it later.”                            - Richard Branson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" name="Shape 81"/>
          <p:cNvGraphicFramePr/>
          <p:nvPr/>
        </p:nvGraphicFramePr>
        <p:xfrm>
          <a:off x="6205000" y="190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{704D87DE-C957-472A-AE28-FA6A08DBBF76}</a:tableStyleId>
              </a:tblPr>
              <a:tblGrid>
                <a:gridCol w="1360050"/>
                <a:gridCol w="1360050"/>
              </a:tblGrid>
              <a:tr h="60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Linux Ubuntu 16.04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0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Programming language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Ruby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0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Version control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Git Repository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0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Project management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Trello board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Importance of testing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108000" y="1344325"/>
            <a:ext cx="7454700" cy="3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that doesn’t work lead to many problems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makes it possible to measure the quality of software in terms of defects found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cannot prove the absence of defects, only that there are defects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Amount of testing must be prioritized based on risk (technical, safety and business risks) and project constraints (time, budget)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between test team and development team is very important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r>
              <a:rPr lang="en">
                <a:solidFill>
                  <a:srgbClr val="CC0000"/>
                </a:solidFill>
              </a:rPr>
              <a:t>/16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Testing procedure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095925" y="1285875"/>
            <a:ext cx="3273000" cy="29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testing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test plan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test cases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smoke test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regression test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Bug/Improvements report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test script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r>
              <a:rPr lang="en">
                <a:solidFill>
                  <a:srgbClr val="CC0000"/>
                </a:solidFill>
              </a:rPr>
              <a:t>/16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5573850" y="544700"/>
            <a:ext cx="2898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“Testing leads to failure, and failure leads to understanding.                                                 -Burt Rutan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925" y="1410575"/>
            <a:ext cx="3598075" cy="32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          Introduction to test automation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4486500" cy="18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Ruby as a script language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Rspec - DSL language for Ruby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Selenium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Watir - Web Application Testing In Ruby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Capybara 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Demo (Facebook login example)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r>
              <a:rPr lang="en">
                <a:solidFill>
                  <a:srgbClr val="CC0000"/>
                </a:solidFill>
              </a:rPr>
              <a:t>/16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5238" y="2238446"/>
            <a:ext cx="1247775" cy="1129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674" y="3875150"/>
            <a:ext cx="3609099" cy="8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4700" y="1332813"/>
            <a:ext cx="590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8250" y="1921988"/>
            <a:ext cx="20764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7899" y="3844500"/>
            <a:ext cx="2304150" cy="9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         </a:t>
            </a:r>
            <a:r>
              <a:rPr lang="en">
                <a:solidFill>
                  <a:srgbClr val="CC0000"/>
                </a:solidFill>
              </a:rPr>
              <a:t>Navigator.ba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37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Web and mobile application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Provides information on locations of streets and objects in Bosnia and Herzegovina (with focus on Sarajevo)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Possible to add new locations or update existing information provided in the application.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Intuitive and simple to use.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Intended to be the most popular city guide with a rich database that is constantly updated.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r>
              <a:rPr lang="en">
                <a:solidFill>
                  <a:srgbClr val="CC0000"/>
                </a:solidFill>
              </a:rPr>
              <a:t>/16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4650" y="3851075"/>
            <a:ext cx="717800" cy="7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         </a:t>
            </a:r>
            <a:r>
              <a:rPr lang="en">
                <a:solidFill>
                  <a:srgbClr val="CC0000"/>
                </a:solidFill>
              </a:rPr>
              <a:t>Test plan for Navigator.ba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r>
              <a:rPr lang="en">
                <a:solidFill>
                  <a:srgbClr val="CC0000"/>
                </a:solidFill>
              </a:rPr>
              <a:t>/16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913" y="1152463"/>
            <a:ext cx="7210425" cy="3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713" y="1017713"/>
            <a:ext cx="680085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         </a:t>
            </a:r>
            <a:r>
              <a:rPr lang="en">
                <a:solidFill>
                  <a:srgbClr val="CC0000"/>
                </a:solidFill>
              </a:rPr>
              <a:t>Test cases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r>
              <a:rPr lang="en">
                <a:solidFill>
                  <a:srgbClr val="CC0000"/>
                </a:solidFill>
              </a:rPr>
              <a:t>/16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25" y="1142075"/>
            <a:ext cx="8030149" cy="39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5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3230725" y="339425"/>
            <a:ext cx="52416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 test cases, 31 pass, 4 fail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