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8E38C0-7E4D-4831-975E-262D69F43289}">
  <a:tblStyle styleId="{118E38C0-7E4D-4831-975E-262D69F43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16825"/>
            <a:ext cx="7326900" cy="1586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</a:rPr>
              <a:t>Internship project:</a:t>
            </a:r>
            <a:endParaRPr sz="4000">
              <a:solidFill>
                <a:srgbClr val="CC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</a:rPr>
              <a:t>Test automation</a:t>
            </a:r>
            <a:endParaRPr sz="4000">
              <a:solidFill>
                <a:srgbClr val="CC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05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Mentor: Igor Banjac												   </a:t>
            </a:r>
            <a:r>
              <a:rPr lang="en" sz="1800">
                <a:solidFill>
                  <a:srgbClr val="CC0000"/>
                </a:solidFill>
              </a:rPr>
              <a:t>Demo II</a:t>
            </a:r>
            <a:endParaRPr sz="1800">
              <a:solidFill>
                <a:srgbClr val="CC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Intern: Amina Alijagić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825" y="259375"/>
            <a:ext cx="2290000" cy="5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Bugs and Improvements Report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425" y="1503300"/>
            <a:ext cx="4975138" cy="2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Challenges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6550" y="1467400"/>
            <a:ext cx="38361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Setting up environment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Changing 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Stripe window automation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Gmail confirmation link for registration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50" y="1467400"/>
            <a:ext cx="2857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150" y="20067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662850" y="2006725"/>
            <a:ext cx="2165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</a:rPr>
              <a:t>Questions?</a:t>
            </a:r>
            <a:endParaRPr b="1" sz="2800">
              <a:solidFill>
                <a:srgbClr val="CC0000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7925"/>
            <a:ext cx="2069225" cy="18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Agenda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108000" y="1653275"/>
            <a:ext cx="44358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2 tasks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test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Smoke and regression tests for 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Demo 2 tasks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08000" y="1653275"/>
            <a:ext cx="65409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automation test script for regression test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abhShoes -  exploratory testing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test cases for 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exploratory testing write smoke test for 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regression tests for 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automation test script for smoke test for </a:t>
            </a:r>
            <a:r>
              <a:rPr lang="en" sz="1600">
                <a:solidFill>
                  <a:srgbClr val="000000"/>
                </a:solidFill>
              </a:rPr>
              <a:t>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automation test script for regression test for </a:t>
            </a:r>
            <a:r>
              <a:rPr lang="en" sz="1600">
                <a:solidFill>
                  <a:srgbClr val="000000"/>
                </a:solidFill>
              </a:rPr>
              <a:t>abhShoes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full bugs/improvements report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project to a GitHub repository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Get familiar with Jenkins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 Test automation tools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07075" y="1645650"/>
            <a:ext cx="44865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Ruby as a script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Rspec - DSL language for Ruby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Selenium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Capybara 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Shape 81"/>
          <p:cNvGraphicFramePr/>
          <p:nvPr/>
        </p:nvGraphicFramePr>
        <p:xfrm>
          <a:off x="5693500" y="16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{118E38C0-7E4D-4831-975E-262D69F43289}</a:tableStyleId>
              </a:tblPr>
              <a:tblGrid>
                <a:gridCol w="1360050"/>
                <a:gridCol w="1360050"/>
              </a:tblGrid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 Ubuntu 16.04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Version control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Repository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 management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Trello 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900" y="436088"/>
            <a:ext cx="5905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Regression test for Navigator.ba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500" y="372475"/>
            <a:ext cx="717800" cy="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425" y="1503300"/>
            <a:ext cx="4975138" cy="2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AuctionApp vs. abhShoes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105325"/>
            <a:ext cx="4132877" cy="2014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950" y="2105326"/>
            <a:ext cx="4104301" cy="2014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Test cases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0" y="1099500"/>
            <a:ext cx="801390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507475" y="534575"/>
            <a:ext cx="515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 test cases, 19 are fails or improvements, 1 was critical bug. Note: Admin panel cases are not included yet.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Smoke and Regression test 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300" y="1111250"/>
            <a:ext cx="7200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Test scripts for Smoke and Regression tests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425" y="1503300"/>
            <a:ext cx="4975138" cy="2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