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19D"/>
    <a:srgbClr val="CEA9AB"/>
    <a:srgbClr val="DDE4DE"/>
    <a:srgbClr val="78ADB7"/>
    <a:srgbClr val="435766"/>
    <a:srgbClr val="98AACB"/>
    <a:srgbClr val="CFAACF"/>
    <a:srgbClr val="62ADBC"/>
    <a:srgbClr val="50748E"/>
    <a:srgbClr val="405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8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4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1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9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5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9F9F-0956-4C97-82AE-80A51F69B3BD}" type="datetimeFigureOut">
              <a:rPr lang="ko-KR" altLang="en-US" smtClean="0"/>
              <a:t>2022. 2. 25.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211" y="96253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4485" y="112295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6281" y="65317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68568" y="66822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53628" y="2461017"/>
            <a:ext cx="507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자바  </a:t>
            </a:r>
            <a:r>
              <a:rPr lang="ko-KR" altLang="en-US" sz="5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프라푸치노</a:t>
            </a:r>
            <a:endParaRPr lang="ko-KR" altLang="en-US" sz="54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35554" y="235669"/>
            <a:ext cx="1946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		2022.</a:t>
            </a:r>
            <a:r>
              <a:rPr lang="ko-KR" altLang="en-US" sz="1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1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2.25</a:t>
            </a:r>
            <a:endParaRPr lang="ko-KR" altLang="en-US" sz="14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11391" y="5682091"/>
            <a:ext cx="1737" cy="637674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62738" y="5355460"/>
            <a:ext cx="4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39916" y="5077598"/>
            <a:ext cx="10908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이유진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안민하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2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최지웅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2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홍준혁</a:t>
            </a:r>
            <a:endParaRPr lang="ko-KR" altLang="en-US" sz="24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r"/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3736" y="2823908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4643" y="2823908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9536" y="2823908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805" y="5432131"/>
            <a:ext cx="3223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#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자바 프로젝트</a:t>
            </a:r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#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 </a:t>
            </a:r>
          </a:p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# DB # 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레시피 추천 </a:t>
            </a:r>
            <a:endParaRPr lang="en-US" altLang="ko-KR" sz="20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#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20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선택장애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NO</a:t>
            </a:r>
          </a:p>
          <a:p>
            <a:endParaRPr lang="en-US" altLang="ko-KR" sz="20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6773560" y="4031529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3" y="3855531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622" y="552879"/>
            <a:ext cx="1145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목 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50483" y="2170842"/>
            <a:ext cx="2196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개발 개요 및 목적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806" y="37310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8782" y="36405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4623" y="245413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2565" y="246851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982070" y="2635699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15608" y="2694062"/>
            <a:ext cx="1699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편의점</a:t>
            </a:r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1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샐러디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레시피 추천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823581" y="2206907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소개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	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9618" y="247298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7560" y="248737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627065" y="2654553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920713" y="2712916"/>
            <a:ext cx="1579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선택장애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없는 대학생활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200018" y="2162014"/>
            <a:ext cx="261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우리가 예상했던 목표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05810" y="243527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3752" y="244966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8433257" y="2616845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735721" y="2675208"/>
            <a:ext cx="1561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</a:t>
            </a:r>
            <a:r>
              <a:rPr lang="ko-KR" altLang="en-US" sz="1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를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활용한 프로젝트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96068" y="4362156"/>
            <a:ext cx="997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웹 시연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88746" y="464544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6688" y="465983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6916193" y="4827013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720396" y="4885376"/>
            <a:ext cx="558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결과물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171074" y="4382210"/>
            <a:ext cx="2940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설명 및 흐름도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33741" y="466429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1683" y="467868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3561188" y="4845867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550267" y="4904230"/>
            <a:ext cx="2188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사용한 개발환경</a:t>
            </a:r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기능 설명</a:t>
            </a:r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흐름도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183033" y="1169570"/>
            <a:ext cx="540000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81" y="993572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8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11956" y="2025226"/>
            <a:ext cx="4684370" cy="310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-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우리가 진행한 프로젝트의 작품 이름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: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 </a:t>
            </a:r>
            <a:r>
              <a:rPr lang="ko-KR" altLang="en-US" sz="3200" b="1" dirty="0" err="1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선택장애</a:t>
            </a:r>
            <a:r>
              <a:rPr lang="ko-KR" altLang="en-US" sz="3200" b="1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없는 대학생활</a:t>
            </a:r>
            <a:endParaRPr lang="ko-KR" altLang="en-US" sz="3200" dirty="0">
              <a:solidFill>
                <a:srgbClr val="0070C0"/>
              </a:solidFill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en-US" altLang="ko-KR" sz="36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- </a:t>
            </a:r>
            <a:r>
              <a:rPr lang="ko-KR" altLang="en-US" sz="36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편의점의 레시피나 </a:t>
            </a:r>
            <a:r>
              <a:rPr lang="ko-KR" altLang="en-US" sz="36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프렌차이즈점의</a:t>
            </a:r>
            <a:r>
              <a:rPr lang="ko-KR" altLang="en-US" sz="36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조합 메뉴를 추천하는 기능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63724" y="124303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64327" y="124303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6783259" y="1410212"/>
            <a:ext cx="41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63724" y="56846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64327" y="56846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6783259" y="5851808"/>
            <a:ext cx="41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1973" y="1486617"/>
            <a:ext cx="2368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Freedom from choice.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854" y="2824583"/>
            <a:ext cx="4348186" cy="216485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개발 개요 및 목적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8924" y="2518229"/>
            <a:ext cx="109626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바깥 활동이 많은 대학생들은 음식점을 이용하거나 편의점을 이용하는 경우가 많다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</a:t>
            </a:r>
            <a:b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</a:b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그런 대학생들에게 이왕 먹을 거 </a:t>
            </a:r>
            <a:r>
              <a:rPr lang="ko-KR" altLang="en-US" sz="32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더 맛있게 먹기를 바라는 마음으로 </a:t>
            </a:r>
            <a:endParaRPr lang="en-US" altLang="ko-KR" sz="3200" dirty="0">
              <a:solidFill>
                <a:srgbClr val="0070C0"/>
              </a:solidFill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ctr"/>
            <a:r>
              <a:rPr lang="ko-KR" altLang="en-US" sz="32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추천 메뉴나 레시피를 소개하여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색다른 맛을 소개해보고자 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하는 마음으로 만들게 되었다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우리가 예상했던 목표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637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40082" y="124750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6108" y="125246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752748" y="1419642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340082" y="325698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6108" y="326194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7752748" y="3429127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17472" y="39479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73498" y="395287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2030138" y="4120055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17472" y="593854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73498" y="594350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2030138" y="6110686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02906" y="130570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651492" y="1680435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53226" y="349297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982700" y="1419642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86130" y="385564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7334716" y="4246415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529835" y="600702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0665924" y="3985622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835266" y="3445898"/>
            <a:ext cx="538674" cy="533773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5835266" y="3445580"/>
            <a:ext cx="519022" cy="534091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BF8FD-7E6C-2447-B627-5E082AF54015}"/>
              </a:ext>
            </a:extLst>
          </p:cNvPr>
          <p:cNvSpPr txBox="1"/>
          <p:nvPr/>
        </p:nvSpPr>
        <p:spPr>
          <a:xfrm>
            <a:off x="1828423" y="1363383"/>
            <a:ext cx="3051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</a:t>
            </a:r>
          </a:p>
          <a:p>
            <a:r>
              <a:rPr lang="en" altLang="ko-Kore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Graphical User Interface</a:t>
            </a:r>
            <a:endParaRPr kumimoji="1" lang="en-US" altLang="ko-Kore-KR" sz="24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우리가 지금까지 해왔던 콘솔을 통해 결과를 출력하는 것이 아닌 </a:t>
            </a:r>
            <a:r>
              <a:rPr lang="en" altLang="ko-Kore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</a:t>
            </a:r>
            <a:r>
              <a:rPr lang="ko-KR" altLang="en-US" sz="2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를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사용해봤음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 </a:t>
            </a:r>
          </a:p>
          <a:p>
            <a:endParaRPr kumimoji="1" lang="ko-Kore-KR" altLang="en-US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29F73-058D-A744-8A11-AF6EB406AB66}"/>
              </a:ext>
            </a:extLst>
          </p:cNvPr>
          <p:cNvSpPr txBox="1"/>
          <p:nvPr/>
        </p:nvSpPr>
        <p:spPr>
          <a:xfrm>
            <a:off x="7856568" y="4283124"/>
            <a:ext cx="2363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DB</a:t>
            </a:r>
          </a:p>
          <a:p>
            <a:r>
              <a:rPr lang="en" altLang="ko-Kore-KR" sz="28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DataBase</a:t>
            </a:r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와 연동해서 데이터 </a:t>
            </a:r>
            <a:endParaRPr lang="en-US" altLang="ko-KR" sz="28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읽기 쓰기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0136581-FC6B-8C42-A5C5-16C6D07DA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65" y="3990054"/>
            <a:ext cx="2290912" cy="22909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53C391-F19D-9740-8863-FADB5F69E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86" y="1512328"/>
            <a:ext cx="1889510" cy="1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7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설명 및 흐름도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4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24066" y="3576496"/>
            <a:ext cx="1080000" cy="1080000"/>
          </a:xfrm>
          <a:custGeom>
            <a:avLst/>
            <a:gdLst>
              <a:gd name="connsiteX0" fmla="*/ 0 w 1077236"/>
              <a:gd name="connsiteY0" fmla="*/ 0 h 1079861"/>
              <a:gd name="connsiteX1" fmla="*/ 1077236 w 1077236"/>
              <a:gd name="connsiteY1" fmla="*/ 0 h 1079861"/>
              <a:gd name="connsiteX2" fmla="*/ 1077236 w 1077236"/>
              <a:gd name="connsiteY2" fmla="*/ 1079861 h 1079861"/>
              <a:gd name="connsiteX3" fmla="*/ 969576 w 1077236"/>
              <a:gd name="connsiteY3" fmla="*/ 1074424 h 1079861"/>
              <a:gd name="connsiteX4" fmla="*/ 0 w 1077236"/>
              <a:gd name="connsiteY4" fmla="*/ 0 h 107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236" h="1079861">
                <a:moveTo>
                  <a:pt x="0" y="0"/>
                </a:moveTo>
                <a:lnTo>
                  <a:pt x="1077236" y="0"/>
                </a:lnTo>
                <a:lnTo>
                  <a:pt x="1077236" y="1079861"/>
                </a:lnTo>
                <a:lnTo>
                  <a:pt x="969576" y="1074424"/>
                </a:lnTo>
                <a:cubicBezTo>
                  <a:pt x="424979" y="1019117"/>
                  <a:pt x="0" y="559189"/>
                  <a:pt x="0" y="0"/>
                </a:cubicBezTo>
                <a:close/>
              </a:path>
            </a:pathLst>
          </a:custGeom>
          <a:solidFill>
            <a:srgbClr val="587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rot="16200000">
            <a:off x="6235728" y="3576399"/>
            <a:ext cx="1080000" cy="1080000"/>
          </a:xfrm>
          <a:custGeom>
            <a:avLst/>
            <a:gdLst>
              <a:gd name="connsiteX0" fmla="*/ 0 w 1077236"/>
              <a:gd name="connsiteY0" fmla="*/ 0 h 1079861"/>
              <a:gd name="connsiteX1" fmla="*/ 1077236 w 1077236"/>
              <a:gd name="connsiteY1" fmla="*/ 0 h 1079861"/>
              <a:gd name="connsiteX2" fmla="*/ 1077236 w 1077236"/>
              <a:gd name="connsiteY2" fmla="*/ 1079861 h 1079861"/>
              <a:gd name="connsiteX3" fmla="*/ 969576 w 1077236"/>
              <a:gd name="connsiteY3" fmla="*/ 1074424 h 1079861"/>
              <a:gd name="connsiteX4" fmla="*/ 0 w 1077236"/>
              <a:gd name="connsiteY4" fmla="*/ 0 h 107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236" h="1079861">
                <a:moveTo>
                  <a:pt x="0" y="0"/>
                </a:moveTo>
                <a:lnTo>
                  <a:pt x="1077236" y="0"/>
                </a:lnTo>
                <a:lnTo>
                  <a:pt x="1077236" y="1079861"/>
                </a:lnTo>
                <a:lnTo>
                  <a:pt x="969576" y="1074424"/>
                </a:lnTo>
                <a:cubicBezTo>
                  <a:pt x="424979" y="1019117"/>
                  <a:pt x="0" y="559189"/>
                  <a:pt x="0" y="0"/>
                </a:cubicBezTo>
                <a:close/>
              </a:path>
            </a:pathLst>
          </a:custGeom>
          <a:solidFill>
            <a:srgbClr val="CE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5400000">
            <a:off x="4921999" y="2266349"/>
            <a:ext cx="1080000" cy="1079861"/>
          </a:xfrm>
          <a:custGeom>
            <a:avLst/>
            <a:gdLst>
              <a:gd name="connsiteX0" fmla="*/ 0 w 1077236"/>
              <a:gd name="connsiteY0" fmla="*/ 0 h 1079861"/>
              <a:gd name="connsiteX1" fmla="*/ 1077236 w 1077236"/>
              <a:gd name="connsiteY1" fmla="*/ 0 h 1079861"/>
              <a:gd name="connsiteX2" fmla="*/ 1077236 w 1077236"/>
              <a:gd name="connsiteY2" fmla="*/ 1079861 h 1079861"/>
              <a:gd name="connsiteX3" fmla="*/ 969576 w 1077236"/>
              <a:gd name="connsiteY3" fmla="*/ 1074424 h 1079861"/>
              <a:gd name="connsiteX4" fmla="*/ 0 w 1077236"/>
              <a:gd name="connsiteY4" fmla="*/ 0 h 107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236" h="1079861">
                <a:moveTo>
                  <a:pt x="0" y="0"/>
                </a:moveTo>
                <a:lnTo>
                  <a:pt x="1077236" y="0"/>
                </a:lnTo>
                <a:lnTo>
                  <a:pt x="1077236" y="1079861"/>
                </a:lnTo>
                <a:lnTo>
                  <a:pt x="969576" y="1074424"/>
                </a:lnTo>
                <a:cubicBezTo>
                  <a:pt x="424979" y="1019117"/>
                  <a:pt x="0" y="559189"/>
                  <a:pt x="0" y="0"/>
                </a:cubicBezTo>
                <a:close/>
              </a:path>
            </a:pathLst>
          </a:custGeom>
          <a:solidFill>
            <a:srgbClr val="78A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 rot="10800000">
            <a:off x="6232968" y="2266280"/>
            <a:ext cx="1080000" cy="1080000"/>
          </a:xfrm>
          <a:custGeom>
            <a:avLst/>
            <a:gdLst>
              <a:gd name="connsiteX0" fmla="*/ 0 w 1077236"/>
              <a:gd name="connsiteY0" fmla="*/ 0 h 1079861"/>
              <a:gd name="connsiteX1" fmla="*/ 1077236 w 1077236"/>
              <a:gd name="connsiteY1" fmla="*/ 0 h 1079861"/>
              <a:gd name="connsiteX2" fmla="*/ 1077236 w 1077236"/>
              <a:gd name="connsiteY2" fmla="*/ 1079861 h 1079861"/>
              <a:gd name="connsiteX3" fmla="*/ 969576 w 1077236"/>
              <a:gd name="connsiteY3" fmla="*/ 1074424 h 1079861"/>
              <a:gd name="connsiteX4" fmla="*/ 0 w 1077236"/>
              <a:gd name="connsiteY4" fmla="*/ 0 h 107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236" h="1079861">
                <a:moveTo>
                  <a:pt x="0" y="0"/>
                </a:moveTo>
                <a:lnTo>
                  <a:pt x="1077236" y="0"/>
                </a:lnTo>
                <a:lnTo>
                  <a:pt x="1077236" y="1079861"/>
                </a:lnTo>
                <a:lnTo>
                  <a:pt x="969576" y="1074424"/>
                </a:lnTo>
                <a:cubicBezTo>
                  <a:pt x="424979" y="1019117"/>
                  <a:pt x="0" y="559189"/>
                  <a:pt x="0" y="0"/>
                </a:cubicBezTo>
                <a:close/>
              </a:path>
            </a:pathLst>
          </a:custGeom>
          <a:solidFill>
            <a:srgbClr val="DDE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15397727">
            <a:off x="6335903" y="4942525"/>
            <a:ext cx="290046" cy="289570"/>
          </a:xfrm>
          <a:custGeom>
            <a:avLst/>
            <a:gdLst>
              <a:gd name="connsiteX0" fmla="*/ 793822 w 793822"/>
              <a:gd name="connsiteY0" fmla="*/ 28081 h 319911"/>
              <a:gd name="connsiteX1" fmla="*/ 64247 w 793822"/>
              <a:gd name="connsiteY1" fmla="*/ 28081 h 319911"/>
              <a:gd name="connsiteX2" fmla="*/ 5881 w 793822"/>
              <a:gd name="connsiteY2" fmla="*/ 319911 h 31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822" h="319911">
                <a:moveTo>
                  <a:pt x="793822" y="28081"/>
                </a:moveTo>
                <a:cubicBezTo>
                  <a:pt x="494696" y="3762"/>
                  <a:pt x="195570" y="-20557"/>
                  <a:pt x="64247" y="28081"/>
                </a:cubicBezTo>
                <a:cubicBezTo>
                  <a:pt x="-67077" y="76719"/>
                  <a:pt x="51277" y="144813"/>
                  <a:pt x="5881" y="319911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54562" y="37352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917" y="1271910"/>
            <a:ext cx="3317528" cy="230448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05" y="4174083"/>
            <a:ext cx="3317528" cy="230448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752719" y="2433443"/>
            <a:ext cx="229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Introduce the contents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887" y="5092608"/>
            <a:ext cx="180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Put the picture in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8353783" y="5470580"/>
            <a:ext cx="223727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211" y="96253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4485" y="112295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6281" y="65317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68568" y="66822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7862" y="2993839"/>
            <a:ext cx="313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감사합니다</a:t>
            </a:r>
            <a:r>
              <a:rPr lang="en-US" altLang="ko-KR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</a:t>
            </a:r>
            <a:endParaRPr lang="ko-KR" altLang="en-US" sz="54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11391" y="5682091"/>
            <a:ext cx="1737" cy="637674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62738" y="5355460"/>
            <a:ext cx="4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0376" y="5579428"/>
            <a:ext cx="10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따뜻한 </a:t>
            </a:r>
            <a:r>
              <a:rPr lang="ko-KR" altLang="en-US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자바프라푸치노</a:t>
            </a:r>
            <a:endParaRPr lang="ko-KR" altLang="en-US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6773560" y="4031529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3" y="3855531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237</Words>
  <Application>Microsoft Macintosh PowerPoint</Application>
  <PresentationFormat>와이드스크린</PresentationFormat>
  <Paragraphs>106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BM KIRANGHAERANG OTF</vt:lpstr>
      <vt:lpstr>맑은 고딕</vt:lpstr>
      <vt:lpstr>THE봉숭아틴트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홍준혁</cp:lastModifiedBy>
  <cp:revision>12</cp:revision>
  <dcterms:created xsi:type="dcterms:W3CDTF">2021-03-03T13:44:03Z</dcterms:created>
  <dcterms:modified xsi:type="dcterms:W3CDTF">2022-02-25T13:59:41Z</dcterms:modified>
</cp:coreProperties>
</file>