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64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19D"/>
    <a:srgbClr val="CEA9AB"/>
    <a:srgbClr val="DDE4DE"/>
    <a:srgbClr val="78ADB7"/>
    <a:srgbClr val="435766"/>
    <a:srgbClr val="98AACB"/>
    <a:srgbClr val="CFAACF"/>
    <a:srgbClr val="62ADBC"/>
    <a:srgbClr val="50748E"/>
    <a:srgbClr val="405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8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4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1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9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5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9F9F-0956-4C97-82AE-80A51F69B3BD}" type="datetimeFigureOut">
              <a:rPr lang="ko-KR" altLang="en-US" smtClean="0"/>
              <a:t>2022. 2. 26.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201E-5AE2-410F-9324-23E95AC20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211" y="96253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4485" y="112295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6281" y="65317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68568" y="66822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53628" y="2461017"/>
            <a:ext cx="507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자바  </a:t>
            </a:r>
            <a:r>
              <a:rPr lang="ko-KR" altLang="en-US" sz="5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프라푸치노</a:t>
            </a:r>
            <a:endParaRPr lang="ko-KR" altLang="en-US" sz="54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35554" y="235669"/>
            <a:ext cx="1946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		2022.</a:t>
            </a:r>
            <a:r>
              <a:rPr lang="ko-KR" altLang="en-US" sz="1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1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2.25</a:t>
            </a:r>
            <a:endParaRPr lang="ko-KR" altLang="en-US" sz="14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11391" y="5682091"/>
            <a:ext cx="1737" cy="637674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62738" y="5355460"/>
            <a:ext cx="4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39916" y="5077598"/>
            <a:ext cx="10908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이유진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안민하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2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최지웅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2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홍준혁</a:t>
            </a:r>
            <a:endParaRPr lang="ko-KR" altLang="en-US" sz="24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r"/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3736" y="2823908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4643" y="2823908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9536" y="2823908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805" y="5432131"/>
            <a:ext cx="3223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#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자바 프로젝트</a:t>
            </a:r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#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 </a:t>
            </a:r>
          </a:p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# DB # 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레시피 추천 </a:t>
            </a:r>
            <a:endParaRPr lang="en-US" altLang="ko-KR" sz="20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#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20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선택장애</a:t>
            </a:r>
            <a:r>
              <a:rPr lang="ko-KR" altLang="en-US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NO</a:t>
            </a:r>
          </a:p>
          <a:p>
            <a:endParaRPr lang="en-US" altLang="ko-KR" sz="20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en-US" altLang="ko-KR" sz="20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6773560" y="4031529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3" y="3855531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cxnSpLocks/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622" y="552879"/>
            <a:ext cx="1145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목 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008684" y="1807598"/>
            <a:ext cx="2544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2.</a:t>
            </a:r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개발 개요 및 목적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806" y="37310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8782" y="36405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86749" y="209088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4691" y="210527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7214196" y="2272455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47734" y="2330818"/>
            <a:ext cx="1699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편의점</a:t>
            </a:r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lang="ko-KR" altLang="en-US" sz="1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샐러디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레시피 추천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37104" y="1883172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1.</a:t>
            </a:r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프로젝트 소개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	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0580" y="214925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8522" y="216363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468027" y="2330818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761675" y="2389181"/>
            <a:ext cx="1579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선택장애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없는 대학생활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90936" y="3476527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4.</a:t>
            </a:r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웹 시연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67156" y="375981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5098" y="377420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7194603" y="3941384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998806" y="3999747"/>
            <a:ext cx="558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결과물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441705" y="3456048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3.</a:t>
            </a:r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프로젝트 설명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36484" y="37381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4426" y="375252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463931" y="3919705"/>
            <a:ext cx="216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29772" y="3978068"/>
            <a:ext cx="2234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처음 목표</a:t>
            </a:r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개발 환경</a:t>
            </a:r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기능</a:t>
            </a:r>
            <a:r>
              <a:rPr lang="en-US" altLang="ko-KR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1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흐름도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183033" y="1169570"/>
            <a:ext cx="540000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81" y="993572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11956" y="2025226"/>
            <a:ext cx="4684370" cy="310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-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우리가 진행한 프로젝트의 작품 이름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: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 </a:t>
            </a:r>
            <a:r>
              <a:rPr lang="ko-KR" altLang="en-US" sz="3200" b="1" dirty="0" err="1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선택장애</a:t>
            </a:r>
            <a:r>
              <a:rPr lang="ko-KR" altLang="en-US" sz="3200" b="1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없는 대학생활</a:t>
            </a:r>
            <a:endParaRPr lang="ko-KR" altLang="en-US" sz="3200" dirty="0">
              <a:solidFill>
                <a:srgbClr val="0070C0"/>
              </a:solidFill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en-US" altLang="ko-KR" sz="36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- </a:t>
            </a:r>
            <a:r>
              <a:rPr lang="ko-KR" altLang="en-US" sz="36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편의점의 레시피나 </a:t>
            </a:r>
            <a:r>
              <a:rPr lang="ko-KR" altLang="en-US" sz="36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프렌차이즈점의</a:t>
            </a:r>
            <a:r>
              <a:rPr lang="ko-KR" altLang="en-US" sz="36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조합 메뉴를 추천하는 기능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63724" y="124303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64327" y="124303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6783259" y="1410212"/>
            <a:ext cx="41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63724" y="56846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64327" y="56846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6783259" y="5851808"/>
            <a:ext cx="41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1973" y="1486617"/>
            <a:ext cx="2368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Freedom from choice.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854" y="2824583"/>
            <a:ext cx="4348186" cy="216485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개발 개요 및 목적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8924" y="2518229"/>
            <a:ext cx="109626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바깥 활동이 많은 대학생들은 음식점을 이용하거나 편의점을 이용하는 경우가 많다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</a:t>
            </a:r>
            <a:b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</a:b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그런 대학생들에게 이왕 먹을 거 </a:t>
            </a:r>
            <a:r>
              <a:rPr lang="ko-KR" altLang="en-US" sz="32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더 맛있게 먹기를 바라는 마음으로 </a:t>
            </a:r>
            <a:endParaRPr lang="en-US" altLang="ko-KR" sz="3200" dirty="0">
              <a:solidFill>
                <a:srgbClr val="0070C0"/>
              </a:solidFill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ctr"/>
            <a:r>
              <a:rPr lang="ko-KR" altLang="en-US" sz="32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추천 메뉴나 레시피를 소개하여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색다른 맛을 소개해보고자 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하는 마음으로 만들게 되었다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설명 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(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처음 목표 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)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6372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40082" y="124750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6108" y="125246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752748" y="1419642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340082" y="3256986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6108" y="326194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7752748" y="3429127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17472" y="39479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73498" y="395287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2030138" y="4120055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17472" y="593854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73498" y="594350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2030138" y="6110686"/>
            <a:ext cx="252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02906" y="1305705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651492" y="1680435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53226" y="3492970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982700" y="1419642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86130" y="385564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7334716" y="4246415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529835" y="6007021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0665924" y="3985622"/>
            <a:ext cx="10957" cy="1980000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835266" y="3445898"/>
            <a:ext cx="538674" cy="533773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5835266" y="3445580"/>
            <a:ext cx="519022" cy="534091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BF8FD-7E6C-2447-B627-5E082AF54015}"/>
              </a:ext>
            </a:extLst>
          </p:cNvPr>
          <p:cNvSpPr txBox="1"/>
          <p:nvPr/>
        </p:nvSpPr>
        <p:spPr>
          <a:xfrm>
            <a:off x="1828423" y="1363383"/>
            <a:ext cx="3051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</a:t>
            </a:r>
          </a:p>
          <a:p>
            <a:r>
              <a:rPr lang="en" altLang="ko-Kore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Graphical User Interface</a:t>
            </a:r>
            <a:endParaRPr kumimoji="1" lang="en-US" altLang="ko-Kore-KR" sz="24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우리가 지금까지 해왔던 콘솔을 통해 결과를 출력하는 것이 아닌 </a:t>
            </a:r>
            <a:r>
              <a:rPr lang="en" altLang="ko-Kore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</a:t>
            </a:r>
            <a:r>
              <a:rPr lang="ko-KR" altLang="en-US" sz="2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를</a:t>
            </a:r>
            <a:r>
              <a:rPr lang="ko-KR" altLang="en-US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사용해봤음</a:t>
            </a:r>
            <a:r>
              <a:rPr lang="en-US" altLang="ko-KR" sz="2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 </a:t>
            </a:r>
          </a:p>
          <a:p>
            <a:endParaRPr kumimoji="1" lang="ko-Kore-KR" altLang="en-US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29F73-058D-A744-8A11-AF6EB406AB66}"/>
              </a:ext>
            </a:extLst>
          </p:cNvPr>
          <p:cNvSpPr txBox="1"/>
          <p:nvPr/>
        </p:nvSpPr>
        <p:spPr>
          <a:xfrm>
            <a:off x="7856568" y="4283124"/>
            <a:ext cx="2363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dirty="0">
                <a:solidFill>
                  <a:srgbClr val="0070C0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DB</a:t>
            </a:r>
          </a:p>
          <a:p>
            <a:r>
              <a:rPr lang="en" altLang="ko-Kore-KR" sz="28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DataBase</a:t>
            </a:r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와 연동해서 데이터 </a:t>
            </a:r>
            <a:endParaRPr lang="en-US" altLang="ko-KR" sz="28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r>
              <a:rPr lang="ko-KR" altLang="en-US" sz="2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읽기 쓰기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0136581-FC6B-8C42-A5C5-16C6D07DA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65" y="3990054"/>
            <a:ext cx="2290912" cy="22909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53C391-F19D-9740-8863-FADB5F69E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86" y="1512328"/>
            <a:ext cx="1889510" cy="1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설명 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(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개발 환경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)</a:t>
            </a:r>
            <a:endParaRPr lang="ko-KR" altLang="en-US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8924" y="2518229"/>
            <a:ext cx="109626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Java</a:t>
            </a:r>
          </a:p>
          <a:p>
            <a:pPr algn="ctr"/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GUI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구성에 필요한 </a:t>
            </a:r>
            <a:r>
              <a:rPr lang="en-US" altLang="ko-KR" sz="32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awt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 swing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패키지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ctr"/>
            <a:r>
              <a:rPr lang="en-US" altLang="ko-KR" sz="32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DataBase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는 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,,,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ctr"/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Txt 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파일 활용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472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프로젝트 설명 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(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주요 기능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,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흐름도</a:t>
            </a:r>
            <a:r>
              <a:rPr lang="en-US" altLang="ko-KR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)</a:t>
            </a:r>
            <a:endParaRPr lang="ko-KR" altLang="en-US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8924" y="1584416"/>
            <a:ext cx="109626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사용자가 옵션 선택 가능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선택된 옵션을 기준으로 데이터 </a:t>
            </a:r>
            <a:r>
              <a:rPr lang="ko-KR" altLang="en-US" sz="32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필터링</a:t>
            </a: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후 레시피 추천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추천 레시피에 대한 세부 내용 보여줌</a:t>
            </a:r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  <a:p>
            <a:pPr algn="ctr"/>
            <a:endParaRPr lang="en-US" altLang="ko-KR" sz="32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EF06B4-C5FF-964B-8E5D-8E7518778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2" t="32544" r="25597" b="33520"/>
          <a:stretch/>
        </p:blipFill>
        <p:spPr>
          <a:xfrm>
            <a:off x="1456600" y="3735054"/>
            <a:ext cx="4845120" cy="2380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743C15-071C-E944-B52D-0D58A336A5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t="52205" r="24100" b="28536"/>
          <a:stretch/>
        </p:blipFill>
        <p:spPr>
          <a:xfrm>
            <a:off x="6314111" y="3735054"/>
            <a:ext cx="4676862" cy="2326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B95E0-A0F8-214E-A2C1-0EC990BB6DAC}"/>
              </a:ext>
            </a:extLst>
          </p:cNvPr>
          <p:cNvSpPr txBox="1"/>
          <p:nvPr/>
        </p:nvSpPr>
        <p:spPr>
          <a:xfrm>
            <a:off x="1514947" y="3347589"/>
            <a:ext cx="959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         </a:t>
            </a:r>
            <a:r>
              <a:rPr kumimoji="1" lang="ko-Kore-KR" altLang="en-US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시작</a:t>
            </a:r>
            <a:r>
              <a:rPr kumimoji="1" lang="ko-KR" altLang="en-US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화면 </a:t>
            </a:r>
            <a:r>
              <a:rPr kumimoji="1" lang="en-US" altLang="ko-KR" dirty="0"/>
              <a:t>	</a:t>
            </a:r>
            <a:r>
              <a:rPr kumimoji="1" lang="ko-KR" altLang="en-US" dirty="0"/>
              <a:t>                 </a:t>
            </a:r>
            <a:r>
              <a:rPr kumimoji="1" lang="ko-KR" altLang="en-US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옵션 선택 </a:t>
            </a:r>
            <a:r>
              <a:rPr kumimoji="1" lang="en-US" altLang="ko-KR" dirty="0"/>
              <a:t>		</a:t>
            </a:r>
            <a:r>
              <a:rPr kumimoji="1" lang="ko-KR" altLang="en-US" dirty="0"/>
              <a:t> </a:t>
            </a:r>
            <a:r>
              <a:rPr kumimoji="1" lang="ko-KR" altLang="en-US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메뉴 화면</a:t>
            </a:r>
            <a:r>
              <a:rPr kumimoji="1" lang="en-US" altLang="ko-KR" dirty="0"/>
              <a:t>	</a:t>
            </a:r>
            <a:r>
              <a:rPr kumimoji="1" lang="ko-KR" altLang="en-US" dirty="0"/>
              <a:t>                  </a:t>
            </a:r>
            <a:r>
              <a:rPr kumimoji="1" lang="ko-KR" altLang="en-US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상세 정보</a:t>
            </a:r>
            <a:r>
              <a:rPr kumimoji="1" lang="en-US" altLang="ko-KR" dirty="0"/>
              <a:t>		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860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30271" y="27883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789" y="517983"/>
            <a:ext cx="376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프로그램 시연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366" y="373153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939" y="36409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61724" y="263789"/>
            <a:ext cx="0" cy="5983950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10711" y="2840265"/>
            <a:ext cx="10962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직접 보여드리겠습니다</a:t>
            </a:r>
            <a:r>
              <a:rPr lang="en-US" altLang="ko-KR" sz="4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!!</a:t>
            </a:r>
            <a:r>
              <a:rPr lang="ko-KR" altLang="en-US" sz="48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endParaRPr lang="en-US" altLang="ko-KR" sz="4800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26287" y="1283314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024" y="1291132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889000" y="1465484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46017" y="6080619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754" y="6088437"/>
            <a:ext cx="2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35766"/>
                </a:solidFill>
              </a:rPr>
              <a:t>•</a:t>
            </a:r>
            <a:endParaRPr lang="ko-KR" altLang="en-US" sz="1400" dirty="0">
              <a:solidFill>
                <a:srgbClr val="435766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08730" y="6262789"/>
            <a:ext cx="10440000" cy="6284"/>
          </a:xfrm>
          <a:prstGeom prst="line">
            <a:avLst/>
          </a:prstGeom>
          <a:ln w="19050">
            <a:solidFill>
              <a:srgbClr val="435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6854" y="6345695"/>
            <a:ext cx="3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endParaRPr lang="ko-KR" altLang="en-US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98207" y="1172172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90" y="996174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211" y="96253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4485" y="112295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18" y="626278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3071" y="6247739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0748E"/>
                </a:solidFill>
              </a:rPr>
              <a:t>•</a:t>
            </a:r>
            <a:endParaRPr lang="ko-KR" altLang="en-US" sz="2400" dirty="0">
              <a:solidFill>
                <a:srgbClr val="50748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6281" y="65317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68568" y="668228"/>
            <a:ext cx="0" cy="5525844"/>
          </a:xfrm>
          <a:prstGeom prst="line">
            <a:avLst/>
          </a:prstGeom>
          <a:ln w="2540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0173" y="1712164"/>
            <a:ext cx="7010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감사합니다</a:t>
            </a:r>
            <a:r>
              <a:rPr lang="en-US" altLang="ko-KR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</a:t>
            </a:r>
          </a:p>
          <a:p>
            <a:pPr algn="ctr"/>
            <a:r>
              <a:rPr lang="ko-KR" altLang="en-US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자바 </a:t>
            </a:r>
            <a:r>
              <a:rPr lang="ko-KR" altLang="en-US" sz="5400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프라푸치노</a:t>
            </a:r>
            <a:r>
              <a:rPr lang="ko-KR" altLang="en-US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팀이었습니다</a:t>
            </a:r>
            <a:r>
              <a:rPr lang="en-US" altLang="ko-KR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.</a:t>
            </a:r>
            <a:r>
              <a:rPr lang="ko-KR" altLang="en-US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155454" y="6622330"/>
            <a:ext cx="329938" cy="0"/>
          </a:xfrm>
          <a:prstGeom prst="line">
            <a:avLst/>
          </a:prstGeom>
          <a:ln w="19050">
            <a:solidFill>
              <a:srgbClr val="405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11391" y="5682091"/>
            <a:ext cx="1737" cy="637674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62738" y="5355460"/>
            <a:ext cx="4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0748E"/>
                </a:solidFill>
              </a:rPr>
              <a:t>•</a:t>
            </a:r>
            <a:endParaRPr lang="ko-KR" altLang="en-US" sz="1400" dirty="0">
              <a:solidFill>
                <a:srgbClr val="50748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0376" y="5579428"/>
            <a:ext cx="10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따뜻한 </a:t>
            </a:r>
            <a:r>
              <a:rPr lang="ko-KR" altLang="en-US" dirty="0" err="1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자바프라푸치노</a:t>
            </a:r>
            <a:endParaRPr lang="ko-KR" altLang="en-US" dirty="0"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6773560" y="4031529"/>
            <a:ext cx="767883" cy="0"/>
          </a:xfrm>
          <a:prstGeom prst="line">
            <a:avLst/>
          </a:prstGeom>
          <a:ln w="19050">
            <a:solidFill>
              <a:srgbClr val="507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3" y="3855531"/>
            <a:ext cx="2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9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323</Words>
  <Application>Microsoft Macintosh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BM KIRANGHAERANG OTF</vt:lpstr>
      <vt:lpstr>맑은 고딕</vt:lpstr>
      <vt:lpstr>THE봉숭아틴트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홍준혁</cp:lastModifiedBy>
  <cp:revision>14</cp:revision>
  <dcterms:created xsi:type="dcterms:W3CDTF">2021-03-03T13:44:03Z</dcterms:created>
  <dcterms:modified xsi:type="dcterms:W3CDTF">2022-02-26T07:13:57Z</dcterms:modified>
</cp:coreProperties>
</file>