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BED3-3DEF-7272-5A18-0D6D0E24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BAE3E-6742-741F-2F78-8252A21CB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69D4-D1A9-3E9C-535B-A904F970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AD0-D4BB-4FD3-86D6-A25AF09E494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A7CC4-FA22-ED07-CDB1-930C0A75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E9C4-153F-CE71-3195-F8C26CD1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7E96-0E13-48C9-B144-3C0D78E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8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50D9-3052-BB42-3BEA-4947CE71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88C06-0765-19E9-64FB-587FFD112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C30F9-7C07-4C76-420F-F490BB24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AD0-D4BB-4FD3-86D6-A25AF09E494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1D594-9B99-2411-E80F-15492545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BEA80-4F2D-F5D5-5DEA-89294A56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7E96-0E13-48C9-B144-3C0D78E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1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1BA27-1515-9FD6-AB45-25DE5A2D1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5B3DF-AA18-1176-39E7-431407777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99485-3120-32AF-8B85-FBEE8676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AD0-D4BB-4FD3-86D6-A25AF09E494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8ABC-F7FF-5C51-F6DF-3BA99DD9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7018-CE2A-BEBA-C110-32B47E9D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7E96-0E13-48C9-B144-3C0D78E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BEB4-2EE6-0FE8-46C4-583A3C47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BD79-B8F3-80E5-40AD-AA35761E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F767-58EF-8D9F-37A8-B80BE8C0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AD0-D4BB-4FD3-86D6-A25AF09E494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ADD86-E98C-C2DA-1F40-184AD6A5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A30D-B1F6-C95E-6AAA-CB9FBDB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7E96-0E13-48C9-B144-3C0D78E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AF18-150B-4DB0-3D11-11D5E0FA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CDB4B-EB37-AD06-F6B2-772D3C8A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CFF4-1E24-61D3-A6C9-58BB0D26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AD0-D4BB-4FD3-86D6-A25AF09E494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8386E-F9CA-A295-6E88-9F620D32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D54F-3577-3444-9B38-20705A3B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7E96-0E13-48C9-B144-3C0D78E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1BAA-21C4-8289-4D54-F84A0B30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EAED-3BD6-955F-5EDE-A436D8054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A69F9-E634-7026-8612-0206091F7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06D46-C6E9-2D9D-8EF2-FD4EB2CD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AD0-D4BB-4FD3-86D6-A25AF09E494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21939-91BE-F84C-C62C-D6C70AFB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150F-2121-275A-B372-00C43AF9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7E96-0E13-48C9-B144-3C0D78E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D54B-5C50-A177-D5EA-47428178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B9496-87FF-556F-AD18-E703276B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EEF3B-43DE-F71C-274D-C6B8C7D8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AE1BF-7639-EAF1-4F36-36E9FD829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06097-B3EE-CEE3-FCD3-937FCA825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5EBA1-5904-CECC-3790-E751C296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AD0-D4BB-4FD3-86D6-A25AF09E494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67225-3810-CBBA-F7A9-81D59D98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63417-1C2A-6A34-6D57-F6BE8C38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7E96-0E13-48C9-B144-3C0D78E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1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FD5B-4D56-DBC4-25F7-E3A34C3B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AAF7F-F043-A6A9-9659-F6A3509A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AD0-D4BB-4FD3-86D6-A25AF09E494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2CAB1-1ED3-D578-9E7E-5189B9F0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59E5A-9A66-AF5B-2A59-7E7CE108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7E96-0E13-48C9-B144-3C0D78E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2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669C3-243F-E7D0-BB54-ED4AFC07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AD0-D4BB-4FD3-86D6-A25AF09E494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A7C1A-F490-8A3E-0530-8F52ED74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A6336-E1BD-5670-6DB7-E6EBD03F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7E96-0E13-48C9-B144-3C0D78E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7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7A85-AA92-71D1-4F4C-6D6F6959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2D65-007F-37DF-8C51-DF3ABC619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C805F-E73C-631B-A37C-64A717CFB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AB8B0-A184-BF59-7022-2D531128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AD0-D4BB-4FD3-86D6-A25AF09E494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5D9CB-CF0E-EC61-28D5-834153B0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3E095-4534-B2AF-73A3-F2067B64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7E96-0E13-48C9-B144-3C0D78E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9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4494-605C-DDE4-9A5D-BF261636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65A4C-1A26-C7E1-60D7-D11DDC1E0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616A7-BB04-B0D5-3F09-7361B61A9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749F8-4C22-CA94-0285-06260396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AD0-D4BB-4FD3-86D6-A25AF09E494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27C10-A8E6-206D-2201-7D4DE911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DCC2C-C33A-575D-E73C-27EC3F27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7E96-0E13-48C9-B144-3C0D78E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3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A8F47-D186-ACD1-F13B-16668947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17814-7116-FFDC-AA26-128C44AB2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8510A-2525-3039-03A0-9A4D7CEDD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5AD0-D4BB-4FD3-86D6-A25AF09E494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BDD9-0BB9-2C5C-5A7A-44BA70340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42EC-64E6-16D4-D9BB-DFE7C6545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7E96-0E13-48C9-B144-3C0D78E3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C387D-AF97-D6D6-6E85-0D6C516DB415}"/>
              </a:ext>
            </a:extLst>
          </p:cNvPr>
          <p:cNvSpPr txBox="1"/>
          <p:nvPr/>
        </p:nvSpPr>
        <p:spPr>
          <a:xfrm>
            <a:off x="326571" y="188558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Shahrooz </a:t>
            </a:r>
            <a:r>
              <a:rPr lang="en-US" dirty="0" err="1"/>
              <a:t>Akbaripoor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E62B9-3977-48D0-9FAB-C65CF975B3BA}"/>
              </a:ext>
            </a:extLst>
          </p:cNvPr>
          <p:cNvSpPr txBox="1"/>
          <p:nvPr/>
        </p:nvSpPr>
        <p:spPr>
          <a:xfrm>
            <a:off x="9731829" y="416407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Mitra_2 (MRT)" panose="00000700000000000000" pitchFamily="2" charset="-78"/>
              </a:rPr>
              <a:t>تمرین دوم </a:t>
            </a:r>
            <a:endParaRPr lang="en-US" dirty="0">
              <a:cs typeface="2  Mitra_2 (MRT)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16F71-A5A6-C67E-F0C6-BE7C8864B296}"/>
              </a:ext>
            </a:extLst>
          </p:cNvPr>
          <p:cNvSpPr txBox="1"/>
          <p:nvPr/>
        </p:nvSpPr>
        <p:spPr>
          <a:xfrm>
            <a:off x="5850294" y="1013144"/>
            <a:ext cx="55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Mitra_2 (MRT)" panose="00000700000000000000" pitchFamily="2" charset="-78"/>
              </a:rPr>
              <a:t>برای بدست آوردن نوع یک فایل میتوانیم از دستور زیر استفاده کنیم:</a:t>
            </a:r>
            <a:endParaRPr lang="en-US" dirty="0">
              <a:cs typeface="2  Mitra_2 (MRT)" panose="000007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A892-DF1B-F321-4484-3B2AB65F0931}"/>
              </a:ext>
            </a:extLst>
          </p:cNvPr>
          <p:cNvSpPr txBox="1"/>
          <p:nvPr/>
        </p:nvSpPr>
        <p:spPr>
          <a:xfrm>
            <a:off x="799322" y="1190023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</a:t>
            </a:r>
            <a:r>
              <a:rPr lang="fa-IR" dirty="0"/>
              <a:t> </a:t>
            </a:r>
            <a:r>
              <a:rPr lang="en-US" dirty="0"/>
              <a:t> file [file name]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FFF6-055F-3458-D772-3F33442A04D8}"/>
              </a:ext>
            </a:extLst>
          </p:cNvPr>
          <p:cNvSpPr txBox="1"/>
          <p:nvPr/>
        </p:nvSpPr>
        <p:spPr>
          <a:xfrm>
            <a:off x="979714" y="1818686"/>
            <a:ext cx="1041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Mitra_2 (MRT)" panose="00000700000000000000" pitchFamily="2" charset="-78"/>
              </a:rPr>
              <a:t>به عنوان مثال برای بدست آوردن نوع فایل </a:t>
            </a:r>
            <a:r>
              <a:rPr lang="en-US" dirty="0">
                <a:cs typeface="2  Mitra_2 (MRT)" panose="00000700000000000000" pitchFamily="2" charset="-78"/>
              </a:rPr>
              <a:t>C</a:t>
            </a:r>
            <a:r>
              <a:rPr lang="fa-IR" dirty="0">
                <a:cs typeface="2  Mitra_2 (MRT)" panose="00000700000000000000" pitchFamily="2" charset="-78"/>
              </a:rPr>
              <a:t> که در تمرین قبل نوشتیم دستور زیر را اجرا میکنیم:</a:t>
            </a:r>
            <a:endParaRPr lang="en-US" dirty="0">
              <a:cs typeface="2  Mitra_2 (MRT)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68E46-6717-E273-8879-05FE22FC6E6B}"/>
              </a:ext>
            </a:extLst>
          </p:cNvPr>
          <p:cNvSpPr txBox="1"/>
          <p:nvPr/>
        </p:nvSpPr>
        <p:spPr>
          <a:xfrm>
            <a:off x="799322" y="2188018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</a:t>
            </a:r>
            <a:r>
              <a:rPr lang="fa-IR" dirty="0"/>
              <a:t> </a:t>
            </a:r>
            <a:r>
              <a:rPr lang="en-US" dirty="0"/>
              <a:t> file </a:t>
            </a:r>
            <a:r>
              <a:rPr lang="en-US" dirty="0" err="1"/>
              <a:t>Add.c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C5D3E1-9F80-DA96-B895-F025FB1D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2" y="2587669"/>
            <a:ext cx="3391194" cy="8154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CABE89-0886-4316-B9A7-E80CE057A5C1}"/>
              </a:ext>
            </a:extLst>
          </p:cNvPr>
          <p:cNvSpPr txBox="1"/>
          <p:nvPr/>
        </p:nvSpPr>
        <p:spPr>
          <a:xfrm>
            <a:off x="4394718" y="2600089"/>
            <a:ext cx="69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Mitra_2 (MRT)" panose="00000700000000000000" pitchFamily="2" charset="-78"/>
              </a:rPr>
              <a:t>مشاهده میکنیم که در خروجی نوع این فایل به عنوان یک کد </a:t>
            </a:r>
            <a:r>
              <a:rPr lang="en-US" dirty="0">
                <a:cs typeface="2  Mitra_2 (MRT)" panose="00000700000000000000" pitchFamily="2" charset="-78"/>
              </a:rPr>
              <a:t>C</a:t>
            </a:r>
            <a:r>
              <a:rPr lang="fa-IR" dirty="0">
                <a:cs typeface="2  Mitra_2 (MRT)" panose="00000700000000000000" pitchFamily="2" charset="-78"/>
              </a:rPr>
              <a:t> شناخته شد.</a:t>
            </a:r>
            <a:endParaRPr lang="en-US" dirty="0">
              <a:cs typeface="2  Mitra_2 (MRT)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13829-E8B3-B76D-FF3C-12C3E1F81F03}"/>
              </a:ext>
            </a:extLst>
          </p:cNvPr>
          <p:cNvSpPr txBox="1"/>
          <p:nvPr/>
        </p:nvSpPr>
        <p:spPr>
          <a:xfrm>
            <a:off x="4394718" y="3610905"/>
            <a:ext cx="69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Mitra_2 (MRT)" panose="00000700000000000000" pitchFamily="2" charset="-78"/>
              </a:rPr>
              <a:t>حال اگر پسوند فایل </a:t>
            </a:r>
            <a:r>
              <a:rPr lang="en-US" dirty="0">
                <a:cs typeface="2  Mitra_2 (MRT)" panose="00000700000000000000" pitchFamily="2" charset="-78"/>
              </a:rPr>
              <a:t>.C</a:t>
            </a:r>
            <a:r>
              <a:rPr lang="fa-IR" dirty="0">
                <a:cs typeface="2  Mitra_2 (MRT)" panose="00000700000000000000" pitchFamily="2" charset="-78"/>
              </a:rPr>
              <a:t> را برداریم و دوباره امتحان کنیم در واقع نوع فایل کد کامپایل شده مان را بررسی خواهیم کرد : </a:t>
            </a:r>
            <a:endParaRPr lang="en-US" dirty="0">
              <a:cs typeface="2  Mitra_2 (MRT)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AE6C9-9E89-5524-F593-6D3E26961FFF}"/>
              </a:ext>
            </a:extLst>
          </p:cNvPr>
          <p:cNvSpPr txBox="1"/>
          <p:nvPr/>
        </p:nvSpPr>
        <p:spPr>
          <a:xfrm>
            <a:off x="799321" y="3887904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</a:t>
            </a:r>
            <a:r>
              <a:rPr lang="fa-IR" dirty="0"/>
              <a:t> </a:t>
            </a:r>
            <a:r>
              <a:rPr lang="en-US" dirty="0"/>
              <a:t> file Add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D0E7B7-382B-C596-8BF0-FD22F4382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1" y="4338187"/>
            <a:ext cx="8039797" cy="13717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B9ECE8-D7DC-AAAA-B955-A9BDEE0826F1}"/>
              </a:ext>
            </a:extLst>
          </p:cNvPr>
          <p:cNvSpPr txBox="1"/>
          <p:nvPr/>
        </p:nvSpPr>
        <p:spPr>
          <a:xfrm>
            <a:off x="1048138" y="5844856"/>
            <a:ext cx="1041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Mitra_2 (MRT)" panose="00000700000000000000" pitchFamily="2" charset="-78"/>
              </a:rPr>
              <a:t>همان طور که مشاهد میکنیم نوع فایل در خروجی ، یک فایل اجرایی شناخته شده است، که برنامه </a:t>
            </a:r>
            <a:r>
              <a:rPr lang="en-US" dirty="0">
                <a:cs typeface="2  Mitra_2 (MRT)" panose="00000700000000000000" pitchFamily="2" charset="-78"/>
              </a:rPr>
              <a:t>C</a:t>
            </a:r>
            <a:r>
              <a:rPr lang="fa-IR" dirty="0">
                <a:cs typeface="2  Mitra_2 (MRT)" panose="00000700000000000000" pitchFamily="2" charset="-78"/>
              </a:rPr>
              <a:t> می باشد.</a:t>
            </a:r>
            <a:endParaRPr lang="en-US" dirty="0">
              <a:cs typeface="2  Mitra_2 (MRT)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718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shahrooz akp</dc:creator>
  <cp:lastModifiedBy>shahrooz akp</cp:lastModifiedBy>
  <cp:revision>2</cp:revision>
  <dcterms:created xsi:type="dcterms:W3CDTF">2023-05-04T15:17:27Z</dcterms:created>
  <dcterms:modified xsi:type="dcterms:W3CDTF">2023-05-04T15:26:11Z</dcterms:modified>
</cp:coreProperties>
</file>