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499-E31A-79EF-55DF-156D390F3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5BF1-FDA3-A4A8-ECA3-7B4575C5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989D-998A-9988-7431-0632AFE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BFAE-A924-1494-5C1A-B8E11DC0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C310-1B09-384E-7868-C3323033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A83-97D1-17B1-2D01-B75C9224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78B5-3558-1DB8-05D1-7577A34C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C1DB-136C-2EDB-4A92-A127738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4518-B009-8991-C23E-1D3C3C83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C398-86D6-1DD2-DB9E-0C89B8DA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275AC-7A04-223D-2859-65EA30EE8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68A43-7855-7F86-F91A-4230D55C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32FA-F294-9E1A-00E0-6F7FE985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A767-9ADA-C5EF-E43B-A99C076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F506-1684-A9CE-FFEE-1B0ACCF1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7F6-3BC6-E785-25C7-93842985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5CF5-86BD-20B9-4907-A634E3A1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F78-013D-3964-DAEA-442BF55D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92E9-619E-4395-8285-E3CD4E9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4DC9-F096-46EB-8796-DF0A92CA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5A75-D0A2-37FF-5879-20168DD4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A993-73B3-03F5-FE65-B58F8869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59E7-B0A2-93D5-9E55-B270779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88F9-FD94-38CD-36E0-E32505B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4EDB-1DE4-D729-4147-0E2208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AD9-86E2-F764-6090-4F08E9A5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C9A2-96B8-0B3E-1C1E-FB8B0E2E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16AB9-3CA0-3D38-61E4-7F7ACB0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7436-9674-5D76-1E55-67DE60E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A433-9816-BCA9-45A7-247ADF38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1559-0219-20E2-3C15-DCC49D8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1BCF-0982-81DE-85CA-2BB3F2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9664-D672-E1A4-698E-47E0BC8E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4EC8B-E6AB-12D2-AC97-31D26448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EEC3-0C92-3218-FADD-57906E635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64CF5-F9F5-B77C-8B41-6FC736A38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C98E1-2F6A-DB69-A63A-D7AA6CC9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A9AE2-72C2-B059-C690-BBAC9209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837A8-F6EC-BCD3-A5B5-3827BE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17F-B8C6-61C9-0538-78E87AD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A355E-2D88-1091-1640-26CBCDFF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6208C-C1A0-637B-8F88-F494D5A2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1268E-9D06-E58E-B218-D5B0D372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8889-A7CB-AD83-567B-F456C17C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05A3-072B-6889-4C44-ED4D838A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5E80-B6AB-5500-8561-7AA4DBFB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D527-A866-3CF6-67A0-6B4B4EB2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4DE-767E-E5E0-A11D-9D25646A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FE08-7D6A-69DE-24F1-EB56D4FE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9D4A-B6E5-D516-70F6-8FEC1BBA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4A15-38B2-1AD5-6885-BE1F0B7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E17D-8022-B62F-014E-8036C573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0592-8A73-06BF-3F34-171C67A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6FBB-ED37-0DB5-BCE6-EEDB1B0B8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9BC22-D313-E2E2-91D1-BD56904E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E68F-95ED-50C5-4380-2F85FA9A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6D9E-CB35-83FB-1EBA-8FAB4B0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145B-32A2-23BC-EBD0-E862FBC6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1FCB-6D3A-2F94-2B52-AB74C49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FCA-44C1-87BF-268C-8533465F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5B89-C930-1A5E-15A4-E026EBDD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ED78-5532-6AC3-B823-81EF3E8B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7ABD-9284-A2CF-BA0C-4556817D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DB3B90-23CE-DF3C-A0B1-DB7EFD9DD745}"/>
              </a:ext>
            </a:extLst>
          </p:cNvPr>
          <p:cNvSpPr txBox="1"/>
          <p:nvPr/>
        </p:nvSpPr>
        <p:spPr>
          <a:xfrm>
            <a:off x="793102" y="233265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Shahrooz </a:t>
            </a:r>
            <a:r>
              <a:rPr lang="en-US" dirty="0" err="1"/>
              <a:t>Akbaripoor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AB2D5-0740-9BF5-07AE-8890AA3248A7}"/>
              </a:ext>
            </a:extLst>
          </p:cNvPr>
          <p:cNvSpPr txBox="1"/>
          <p:nvPr/>
        </p:nvSpPr>
        <p:spPr>
          <a:xfrm>
            <a:off x="9952653" y="854522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2  Mitra_2 (MRT)" panose="00000700000000000000" pitchFamily="2" charset="-78"/>
              </a:rPr>
              <a:t>تمرین سوم :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5ADB9-8E76-6832-C049-E0347FEC48C7}"/>
              </a:ext>
            </a:extLst>
          </p:cNvPr>
          <p:cNvSpPr txBox="1"/>
          <p:nvPr/>
        </p:nvSpPr>
        <p:spPr>
          <a:xfrm>
            <a:off x="2556588" y="1653466"/>
            <a:ext cx="861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از آن جایی که پکیج پایتون از ابتدا بر روی لینوکس نصب است بنابراین نیاز به نصب آن نداریم و تنها کاری که لازم است انجام دهیم ایجاد یک فایل با پسوند </a:t>
            </a:r>
            <a:r>
              <a:rPr lang="en-US" dirty="0">
                <a:cs typeface="2  Mitra_2 (MRT)" panose="00000700000000000000" pitchFamily="2" charset="-78"/>
              </a:rPr>
              <a:t>.</a:t>
            </a:r>
            <a:r>
              <a:rPr lang="en-US" dirty="0" err="1">
                <a:cs typeface="2  Mitra_2 (MRT)" panose="00000700000000000000" pitchFamily="2" charset="-78"/>
              </a:rPr>
              <a:t>py</a:t>
            </a:r>
            <a:r>
              <a:rPr lang="fa-IR" dirty="0">
                <a:cs typeface="2  Mitra_2 (MRT)" panose="00000700000000000000" pitchFamily="2" charset="-78"/>
              </a:rPr>
              <a:t> میباشد که فایل پایتونی ما است.</a:t>
            </a:r>
          </a:p>
          <a:p>
            <a:pPr algn="r" rtl="1"/>
            <a:r>
              <a:rPr lang="fa-IR" dirty="0">
                <a:cs typeface="2  Mitra_2 (MRT)" panose="00000700000000000000" pitchFamily="2" charset="-78"/>
              </a:rPr>
              <a:t>برای ایجاد این فایل از دستور زیر استفاده میکنیم.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6BB5C-68CD-C63A-A50D-B11CE3D9006D}"/>
              </a:ext>
            </a:extLst>
          </p:cNvPr>
          <p:cNvSpPr txBox="1"/>
          <p:nvPr/>
        </p:nvSpPr>
        <p:spPr>
          <a:xfrm>
            <a:off x="793102" y="2769649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touch Add.py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BF547-BA35-7A53-D0E2-6CA86850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" y="3222796"/>
            <a:ext cx="438211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07F0D2-C670-C480-AEB2-16EFA36C227A}"/>
              </a:ext>
            </a:extLst>
          </p:cNvPr>
          <p:cNvSpPr txBox="1"/>
          <p:nvPr/>
        </p:nvSpPr>
        <p:spPr>
          <a:xfrm>
            <a:off x="2668555" y="482072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فایل را با ادیتور </a:t>
            </a:r>
            <a:r>
              <a:rPr lang="en-US" dirty="0" err="1">
                <a:cs typeface="2  Mitra_2 (MRT)" panose="00000700000000000000" pitchFamily="2" charset="-78"/>
              </a:rPr>
              <a:t>gedit</a:t>
            </a:r>
            <a:r>
              <a:rPr lang="fa-IR" dirty="0">
                <a:cs typeface="2  Mitra_2 (MRT)" panose="00000700000000000000" pitchFamily="2" charset="-78"/>
              </a:rPr>
              <a:t> باز میکنیم و کد زبان پایتونمان را در آن مینویسم :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AF0A1-458F-BD0A-5E77-CD2455A328DD}"/>
              </a:ext>
            </a:extLst>
          </p:cNvPr>
          <p:cNvSpPr txBox="1"/>
          <p:nvPr/>
        </p:nvSpPr>
        <p:spPr>
          <a:xfrm>
            <a:off x="678801" y="4150290"/>
            <a:ext cx="44437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print("Enter two numbers: ")</a:t>
            </a:r>
          </a:p>
          <a:p>
            <a:endParaRPr lang="en-US" dirty="0"/>
          </a:p>
          <a:p>
            <a:r>
              <a:rPr lang="en-US" dirty="0"/>
              <a:t>a= int(input())</a:t>
            </a:r>
          </a:p>
          <a:p>
            <a:r>
              <a:rPr lang="en-US" dirty="0"/>
              <a:t>b= int(input())</a:t>
            </a:r>
          </a:p>
          <a:p>
            <a:endParaRPr lang="en-US" dirty="0"/>
          </a:p>
          <a:p>
            <a:r>
              <a:rPr lang="en-US" dirty="0"/>
              <a:t>sum = a + b</a:t>
            </a:r>
          </a:p>
          <a:p>
            <a:endParaRPr lang="en-US" dirty="0"/>
          </a:p>
          <a:p>
            <a:r>
              <a:rPr lang="en-US" dirty="0"/>
              <a:t>print("Sum of %d and %d: %d"%(a, b, sum))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CFD39-78AD-1DF4-5B4B-A12FACC3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1" y="1017351"/>
            <a:ext cx="8449039" cy="29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AB683F-56CB-AA30-9126-E750B596A979}"/>
              </a:ext>
            </a:extLst>
          </p:cNvPr>
          <p:cNvSpPr txBox="1"/>
          <p:nvPr/>
        </p:nvSpPr>
        <p:spPr>
          <a:xfrm>
            <a:off x="728585" y="1134983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python3 Add.py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FB1DE-B59B-1B9C-167B-DD899D7B1E1F}"/>
              </a:ext>
            </a:extLst>
          </p:cNvPr>
          <p:cNvSpPr txBox="1"/>
          <p:nvPr/>
        </p:nvSpPr>
        <p:spPr>
          <a:xfrm>
            <a:off x="2929813" y="488652"/>
            <a:ext cx="878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برای اجرای این برنامه با استفاده از پایتون دستور زیر را اجرا میکنیم و به آن ورودی میدهیم و خروجی اش را میبینیم: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6B3D-E5DB-C540-560A-D5791A445C0A}"/>
              </a:ext>
            </a:extLst>
          </p:cNvPr>
          <p:cNvSpPr txBox="1"/>
          <p:nvPr/>
        </p:nvSpPr>
        <p:spPr>
          <a:xfrm>
            <a:off x="3086351" y="3551451"/>
            <a:ext cx="861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بدین ترتیب برنامه پایتون ما اجرا میشود.</a:t>
            </a:r>
          </a:p>
          <a:p>
            <a:pPr algn="r" rtl="1"/>
            <a:r>
              <a:rPr lang="fa-IR" dirty="0">
                <a:cs typeface="2  Mitra_2 (MRT)" panose="00000700000000000000" pitchFamily="2" charset="-78"/>
              </a:rPr>
              <a:t>(به علت تفسیری بودن زبان پایتون عملیات کامپایل و فایل کامپایل شده نخواهیم داشت)</a:t>
            </a:r>
            <a:endParaRPr lang="en-US" dirty="0">
              <a:cs typeface="2  Mitra_2 (MRT)" panose="000007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86846-A3F1-F177-F4E3-7B0837EA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5" y="1582284"/>
            <a:ext cx="471553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shahrooz akp</dc:creator>
  <cp:lastModifiedBy>shahrooz akp</cp:lastModifiedBy>
  <cp:revision>4</cp:revision>
  <dcterms:created xsi:type="dcterms:W3CDTF">2023-05-04T14:35:35Z</dcterms:created>
  <dcterms:modified xsi:type="dcterms:W3CDTF">2023-05-04T16:04:03Z</dcterms:modified>
</cp:coreProperties>
</file>