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5549B-629B-40CC-B19B-8ABCAA621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3B9979-8092-459F-8444-7D3CA2199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6F1EE7-515D-4472-84C7-77E2CA92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A812-58B3-4687-8CAA-523BD1E09CA3}" type="datetimeFigureOut">
              <a:rPr lang="es-MX" smtClean="0"/>
              <a:t>05/09/2021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504D7E-D6F2-479D-B36B-918494346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2BF72F-52EF-4FD7-8149-4EC4355E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2D73-AEB8-4408-A258-174CEAD484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187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84E8F-82A6-490F-AAF2-690454AB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975B05-0C24-42BA-97E7-D9C478E36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493157-3662-45E9-8DA0-15B02140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A812-58B3-4687-8CAA-523BD1E09CA3}" type="datetimeFigureOut">
              <a:rPr lang="es-MX" smtClean="0"/>
              <a:t>05/09/2021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E50C29-23E0-4379-B846-453536B80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B94652-AEED-466F-ABCF-B910E035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2D73-AEB8-4408-A258-174CEAD484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423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00EFA1-54BF-4F78-8A0C-2734E02C8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DDC8D1-628E-4F2C-9F95-072A3459E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EBC65A-1444-404B-BD5C-E49445281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A812-58B3-4687-8CAA-523BD1E09CA3}" type="datetimeFigureOut">
              <a:rPr lang="es-MX" smtClean="0"/>
              <a:t>05/09/2021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F14757-93AF-49B5-B457-D794BD282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8FCA66-79E9-49EA-9F8B-CAA38CD02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2D73-AEB8-4408-A258-174CEAD484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055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700AD-1E37-4BBC-9614-FA8B0A02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80D22B-1C4C-4256-99CF-70D85807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073EFC-3DA3-4AE4-8DC1-E27AABDD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A812-58B3-4687-8CAA-523BD1E09CA3}" type="datetimeFigureOut">
              <a:rPr lang="es-MX" smtClean="0"/>
              <a:t>05/09/2021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C5446A-F618-4668-933B-93A1264F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78E359-E0E2-4C1E-A671-8C37408E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2D73-AEB8-4408-A258-174CEAD484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385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CE454-E1A6-44C9-ACAE-309583B0F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0D1AE0-C30F-4C8D-A078-F09AA21F6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C79660-293B-490E-ABBE-BFD0271D3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A812-58B3-4687-8CAA-523BD1E09CA3}" type="datetimeFigureOut">
              <a:rPr lang="es-MX" smtClean="0"/>
              <a:t>05/09/2021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0A6548-A5A5-407C-806D-050B27AEF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971FB9-4265-45A9-BBA5-F8F66E5A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2D73-AEB8-4408-A258-174CEAD484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272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A7FE0-4D51-4E60-8194-D6E15E02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90575E-4019-4DE3-8317-0AFBCAE40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20401F-6C00-4E4B-ACD5-29DACD770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52C885-14D8-42E8-93D8-B1EFD8F05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A812-58B3-4687-8CAA-523BD1E09CA3}" type="datetimeFigureOut">
              <a:rPr lang="es-MX" smtClean="0"/>
              <a:t>05/09/2021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0AAF97-5B94-4412-A695-9014741F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05E722-82AC-4C6C-99F8-4DDF12E9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2D73-AEB8-4408-A258-174CEAD484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258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182C7-9E75-474A-B1FD-7AAB3C363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AB6384-D1B8-4223-A38A-32921080F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3AA33E-0E70-4A6B-ADD9-0A663316A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A58FE82-40C4-49C3-9773-1FB4A6A05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20D3565-594E-4E46-B5D9-A55CE8FDB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9F5B659-87DA-4F22-8E9C-802ABCD4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A812-58B3-4687-8CAA-523BD1E09CA3}" type="datetimeFigureOut">
              <a:rPr lang="es-MX" smtClean="0"/>
              <a:t>05/09/2021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C3187E-BF47-4302-943B-15BA8DCEE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BABB8D-2A45-4262-B8CE-ABC6A35A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2D73-AEB8-4408-A258-174CEAD484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886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757E7-2072-4912-B06A-D09ABAF27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D9C932-7CF2-49B2-A714-572497487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A812-58B3-4687-8CAA-523BD1E09CA3}" type="datetimeFigureOut">
              <a:rPr lang="es-MX" smtClean="0"/>
              <a:t>05/09/2021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9463604-3BA5-4039-BF6C-8D3BF394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E9AC1B-1819-44C7-8603-AA45BDA7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2D73-AEB8-4408-A258-174CEAD484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782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48DB0C0-D738-4EA2-8A97-1EEE52C91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A812-58B3-4687-8CAA-523BD1E09CA3}" type="datetimeFigureOut">
              <a:rPr lang="es-MX" smtClean="0"/>
              <a:t>05/09/2021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67E899-C353-4753-A0ED-EF9AB75A9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FD8EEC-A0C9-4A9C-AC94-EB9AE5B8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2D73-AEB8-4408-A258-174CEAD484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2272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5186A-F3A3-4BCC-8A57-63C34083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F05337-F80E-4A1F-B8E8-51A681ABE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04043D-3291-4C3B-B86E-96AC199EA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EE2995-2970-4D03-B038-321D5DDA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A812-58B3-4687-8CAA-523BD1E09CA3}" type="datetimeFigureOut">
              <a:rPr lang="es-MX" smtClean="0"/>
              <a:t>05/09/2021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60EA50-BD25-430B-8906-F9ECB219F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80B9E0-DEA7-4D21-9FA9-12208F5D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2D73-AEB8-4408-A258-174CEAD484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840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9A166-2BD5-442D-98DF-CC4308816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F5E7CB9-D329-4AE7-94DD-41921AE0B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C712CD-B89E-4D3B-A765-39B7598B4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56AFC0-F1D8-4FB3-8568-F4AB7F88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A812-58B3-4687-8CAA-523BD1E09CA3}" type="datetimeFigureOut">
              <a:rPr lang="es-MX" smtClean="0"/>
              <a:t>05/09/2021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972FDA-4B40-4D52-813A-972D24F96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663977-DDB7-4FF8-B0CA-3BAE6426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2D73-AEB8-4408-A258-174CEAD484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185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078448C-B7B9-4E05-A779-90E966688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D52750-98AE-441D-8F0F-DF24C8039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BDEC22-1F87-4B77-813A-B83B21EEA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7A812-58B3-4687-8CAA-523BD1E09CA3}" type="datetimeFigureOut">
              <a:rPr lang="es-MX" smtClean="0"/>
              <a:t>05/09/2021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7DE71B-1445-4913-9ECC-8E54B4DD3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A3970C-F818-4153-99ED-B75075D13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2D73-AEB8-4408-A258-174CEAD484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285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7009F85E-E017-42D1-A1D1-4CD09E48F5AA}"/>
              </a:ext>
            </a:extLst>
          </p:cNvPr>
          <p:cNvSpPr/>
          <p:nvPr/>
        </p:nvSpPr>
        <p:spPr>
          <a:xfrm>
            <a:off x="0" y="0"/>
            <a:ext cx="12192000" cy="1408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FC478A2-5EA9-4613-B6A9-C312E1D3D645}"/>
              </a:ext>
            </a:extLst>
          </p:cNvPr>
          <p:cNvSpPr txBox="1"/>
          <p:nvPr/>
        </p:nvSpPr>
        <p:spPr>
          <a:xfrm>
            <a:off x="4948881" y="519669"/>
            <a:ext cx="254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Imágenes de Muestras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A96FE79-EDD3-45DA-A52F-3BBA734177C2}"/>
              </a:ext>
            </a:extLst>
          </p:cNvPr>
          <p:cNvSpPr/>
          <p:nvPr/>
        </p:nvSpPr>
        <p:spPr>
          <a:xfrm>
            <a:off x="0" y="1408670"/>
            <a:ext cx="12192000" cy="8279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5809797-5961-4B24-922C-27EFF4997D03}"/>
              </a:ext>
            </a:extLst>
          </p:cNvPr>
          <p:cNvSpPr txBox="1"/>
          <p:nvPr/>
        </p:nvSpPr>
        <p:spPr>
          <a:xfrm>
            <a:off x="5370039" y="1631091"/>
            <a:ext cx="145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Barra Menú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082E728-CB11-4937-AC5F-F83D722504C7}"/>
              </a:ext>
            </a:extLst>
          </p:cNvPr>
          <p:cNvSpPr/>
          <p:nvPr/>
        </p:nvSpPr>
        <p:spPr>
          <a:xfrm>
            <a:off x="0" y="6017741"/>
            <a:ext cx="12192000" cy="827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88FBB3F-3DC7-43B3-814E-0EDE3E5D1A32}"/>
              </a:ext>
            </a:extLst>
          </p:cNvPr>
          <p:cNvSpPr txBox="1"/>
          <p:nvPr/>
        </p:nvSpPr>
        <p:spPr>
          <a:xfrm>
            <a:off x="4874740" y="6240162"/>
            <a:ext cx="2442519" cy="3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Redes sociales y dudas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38AB371-99B5-480A-821B-AAD7913BDA01}"/>
              </a:ext>
            </a:extLst>
          </p:cNvPr>
          <p:cNvSpPr/>
          <p:nvPr/>
        </p:nvSpPr>
        <p:spPr>
          <a:xfrm>
            <a:off x="2669059" y="2236573"/>
            <a:ext cx="6388444" cy="3781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4F06D17-5778-41A7-8830-CDFC84DE96C1}"/>
              </a:ext>
            </a:extLst>
          </p:cNvPr>
          <p:cNvSpPr txBox="1"/>
          <p:nvPr/>
        </p:nvSpPr>
        <p:spPr>
          <a:xfrm>
            <a:off x="4948881" y="378116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Artículos  nuevos 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EB208DE-3554-4339-8D1E-056021B5E9D8}"/>
              </a:ext>
            </a:extLst>
          </p:cNvPr>
          <p:cNvSpPr/>
          <p:nvPr/>
        </p:nvSpPr>
        <p:spPr>
          <a:xfrm>
            <a:off x="0" y="2236573"/>
            <a:ext cx="2669059" cy="3781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D68569C-880D-49B3-915D-65299044B20A}"/>
              </a:ext>
            </a:extLst>
          </p:cNvPr>
          <p:cNvSpPr/>
          <p:nvPr/>
        </p:nvSpPr>
        <p:spPr>
          <a:xfrm>
            <a:off x="9057503" y="2236573"/>
            <a:ext cx="3134497" cy="3781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D94233F-2F35-4685-A9F4-14FB634486AF}"/>
              </a:ext>
            </a:extLst>
          </p:cNvPr>
          <p:cNvSpPr txBox="1"/>
          <p:nvPr/>
        </p:nvSpPr>
        <p:spPr>
          <a:xfrm>
            <a:off x="191532" y="3781167"/>
            <a:ext cx="230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Otros temas de interés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563A12D-081C-4BD0-9B20-2929D5903F42}"/>
              </a:ext>
            </a:extLst>
          </p:cNvPr>
          <p:cNvSpPr txBox="1"/>
          <p:nvPr/>
        </p:nvSpPr>
        <p:spPr>
          <a:xfrm>
            <a:off x="9821561" y="3781167"/>
            <a:ext cx="202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Próximamente</a:t>
            </a:r>
          </a:p>
        </p:txBody>
      </p:sp>
    </p:spTree>
    <p:extLst>
      <p:ext uri="{BB962C8B-B14F-4D97-AF65-F5344CB8AC3E}">
        <p14:creationId xmlns:p14="http://schemas.microsoft.com/office/powerpoint/2010/main" val="37084478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16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Adolfo Hilerio</dc:creator>
  <cp:lastModifiedBy>Adolfo Hilerio</cp:lastModifiedBy>
  <cp:revision>6</cp:revision>
  <dcterms:created xsi:type="dcterms:W3CDTF">2021-03-11T01:27:07Z</dcterms:created>
  <dcterms:modified xsi:type="dcterms:W3CDTF">2021-09-06T00:35:41Z</dcterms:modified>
</cp:coreProperties>
</file>