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5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421E5592-9128-CA34-9EAB-79C12D88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365AF75-0720-DD6E-2315-2705194B6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0684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BED9AB5-B233-EDB3-82EC-DA182A00A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09706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344E-3BED-4A8E-0445-01814A12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1"/>
            <a:ext cx="6977253" cy="25585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 eaLnBrk="1" hangingPunct="1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A Novel Dataset for Fake News Detection in Tamil Regional Language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59DE9C-813A-D0B1-5FB2-7F4D2F942C93}"/>
              </a:ext>
            </a:extLst>
          </p:cNvPr>
          <p:cNvSpPr txBox="1">
            <a:spLocks/>
          </p:cNvSpPr>
          <p:nvPr/>
        </p:nvSpPr>
        <p:spPr bwMode="auto">
          <a:xfrm>
            <a:off x="825331" y="3204780"/>
            <a:ext cx="7349601" cy="99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T.T. Mirnalinee, Bhuvana Jayaraman, A. Anirudh, R. Jagadish and A. Karthik Raja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37E77E-101F-DA46-E34A-A20AEB4BB290}"/>
              </a:ext>
            </a:extLst>
          </p:cNvPr>
          <p:cNvSpPr txBox="1">
            <a:spLocks/>
          </p:cNvSpPr>
          <p:nvPr/>
        </p:nvSpPr>
        <p:spPr>
          <a:xfrm>
            <a:off x="260874" y="4065341"/>
            <a:ext cx="11398927" cy="1588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International workshop on Fake News Detection in Low-Resource Languages</a:t>
            </a:r>
          </a:p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(Regional-FAKE) on 24</a:t>
            </a:r>
            <a:r>
              <a:rPr lang="en-US" sz="1800" i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 &amp; 25</a:t>
            </a:r>
            <a:r>
              <a:rPr lang="en-US" sz="1800" i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 November 2022 </a:t>
            </a:r>
          </a:p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sz="1800" i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st 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International conference on Speech and Language Technologies for Low-resource Languages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(SPELLL - 2022)</a:t>
            </a: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9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079-FCCE-D9CC-A35F-193F747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7F71F-CEA1-015D-FD68-264C99C7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58" y="1602816"/>
            <a:ext cx="3812146" cy="2137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CA2EA-95E2-2C21-7C13-9CA4B0C2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37" y="1493346"/>
            <a:ext cx="5589431" cy="224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7152E-7E42-21E7-3B4B-502B00C9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905809"/>
            <a:ext cx="5512158" cy="1835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0BAC3-9572-B2FC-5576-75D07CDC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55" y="5754821"/>
            <a:ext cx="4121239" cy="3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7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1E-9D17-7FC9-1299-D11F39E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&amp;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94AB2-43A3-6109-E696-E97AA1F23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11" y="3542190"/>
            <a:ext cx="7680864" cy="2349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A83DA-CC72-3F6E-8A42-22965C01B3F1}"/>
              </a:ext>
            </a:extLst>
          </p:cNvPr>
          <p:cNvSpPr txBox="1"/>
          <p:nvPr/>
        </p:nvSpPr>
        <p:spPr>
          <a:xfrm>
            <a:off x="437964" y="1484421"/>
            <a:ext cx="10641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machine learning models and one deep learning model were trained on the dataset as baseline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SVM, Logistic Regression, Naive Bayes, XG-Boost as the machine learning classifiers and a deep learning classifier, RNN with 2 LSTM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7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73BB-D353-F21A-6AB7-344F10C6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173E-CB48-C4E3-D072-20F6154B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novel text corpus consisting of real and fake news headlines in the Tamil regional language was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Credible online sources for real and fake news were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Extracting headlines and meta-data from these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Cleansing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Performing exploratory data analysis on the cleansed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Training baseline models on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Machine, with an accuracy of 87.85%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the future, state-of-the-art machine learning models can be built for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054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2D2-9AAC-681A-8D3C-8D086BF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8AD1-5F94-E102-FF0A-819C17C5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1800" dirty="0"/>
              <a:t>Amjad, M., Sidorov, G., </a:t>
            </a:r>
            <a:r>
              <a:rPr lang="en-IN" sz="1800" dirty="0" err="1"/>
              <a:t>Zhila</a:t>
            </a:r>
            <a:r>
              <a:rPr lang="en-IN" sz="1800" dirty="0"/>
              <a:t>, A., </a:t>
            </a:r>
            <a:r>
              <a:rPr lang="en-IN" sz="1800" dirty="0" err="1"/>
              <a:t>G´omez</a:t>
            </a:r>
            <a:r>
              <a:rPr lang="en-IN" sz="1800" dirty="0"/>
              <a:t>-Adorno, H., </a:t>
            </a:r>
            <a:r>
              <a:rPr lang="en-IN" sz="1800" dirty="0" err="1"/>
              <a:t>Voronkov</a:t>
            </a:r>
            <a:r>
              <a:rPr lang="en-IN" sz="1800" dirty="0"/>
              <a:t>, I., </a:t>
            </a:r>
            <a:r>
              <a:rPr lang="en-IN" sz="1800" dirty="0" err="1"/>
              <a:t>Gelbukh</a:t>
            </a:r>
            <a:r>
              <a:rPr lang="en-IN" sz="1800" dirty="0"/>
              <a:t>, A.: “bend the truth”: Benchmark dataset for fake news detection in </a:t>
            </a:r>
            <a:r>
              <a:rPr lang="en-IN" sz="1800" dirty="0" err="1"/>
              <a:t>urdu</a:t>
            </a:r>
            <a:r>
              <a:rPr lang="en-IN" sz="1800" dirty="0"/>
              <a:t> language and its evaluation. Journal of Intelligent &amp; Fuzzy Systems 39(2), 2457–2469 (2020)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Jayaraman, B., Mirnalinee T., T., </a:t>
            </a:r>
            <a:r>
              <a:rPr lang="en-IN" sz="1800" dirty="0" err="1"/>
              <a:t>Anandan</a:t>
            </a:r>
            <a:r>
              <a:rPr lang="en-IN" sz="1800" dirty="0"/>
              <a:t>, K.R., Kumar, A.S., Anand, A.: Offensive text prediction using machine learning and deep learning approaches. In: FIRE (2021) 13.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 Narayana, L., Ramakrishnan, A.: Defining syllables and their stress labels in mile Tamil TTS corpus. In: Workshop in Image and Signal Processing (WISP-2007) (2007).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err="1"/>
              <a:t>Thangarasu</a:t>
            </a:r>
            <a:r>
              <a:rPr lang="en-IN" sz="1800" dirty="0"/>
              <a:t>, M., </a:t>
            </a:r>
            <a:r>
              <a:rPr lang="en-IN" sz="1800" dirty="0" err="1"/>
              <a:t>Manavalan</a:t>
            </a:r>
            <a:r>
              <a:rPr lang="en-IN" sz="1800" dirty="0"/>
              <a:t>, R.: Stemmers for </a:t>
            </a:r>
            <a:r>
              <a:rPr lang="en-IN" sz="1800" dirty="0" err="1"/>
              <a:t>tamil</a:t>
            </a:r>
            <a:r>
              <a:rPr lang="en-IN" sz="1800" dirty="0"/>
              <a:t> language: performance analysis. </a:t>
            </a:r>
            <a:r>
              <a:rPr lang="en-IN" sz="1800" dirty="0" err="1"/>
              <a:t>arXiv</a:t>
            </a:r>
            <a:r>
              <a:rPr lang="en-IN" sz="1800" dirty="0"/>
              <a:t> preprint arXiv:1310.0754 (2013)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err="1"/>
              <a:t>Thavareesan</a:t>
            </a:r>
            <a:r>
              <a:rPr lang="en-IN" sz="1800" dirty="0"/>
              <a:t>, S., </a:t>
            </a:r>
            <a:r>
              <a:rPr lang="en-IN" sz="1800" dirty="0" err="1"/>
              <a:t>Mahesan</a:t>
            </a:r>
            <a:r>
              <a:rPr lang="en-IN" sz="1800" dirty="0"/>
              <a:t>, S.: Word embedding-based part of speech tagging in </a:t>
            </a:r>
            <a:r>
              <a:rPr lang="en-IN" sz="1800" dirty="0" err="1"/>
              <a:t>tamil</a:t>
            </a:r>
            <a:r>
              <a:rPr lang="en-IN" sz="1800" dirty="0"/>
              <a:t> texts. In: 2020 IEEE 15th International Conference on Industrial and Information Systems (ICIIS). pp. 478–482. IEEE (2020).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err="1"/>
              <a:t>Selvarasa</a:t>
            </a:r>
            <a:r>
              <a:rPr lang="en-IN" sz="1800" dirty="0"/>
              <a:t>, A., </a:t>
            </a:r>
            <a:r>
              <a:rPr lang="en-IN" sz="1800" dirty="0" err="1"/>
              <a:t>Thirunavukkarasu</a:t>
            </a:r>
            <a:r>
              <a:rPr lang="en-IN" sz="1800" dirty="0"/>
              <a:t>, N., Rajendran, N., </a:t>
            </a:r>
            <a:r>
              <a:rPr lang="en-IN" sz="1800" dirty="0" err="1"/>
              <a:t>Yogalingam</a:t>
            </a:r>
            <a:r>
              <a:rPr lang="en-IN" sz="1800" dirty="0"/>
              <a:t>, C., </a:t>
            </a:r>
            <a:r>
              <a:rPr lang="en-IN" sz="1800" dirty="0" err="1"/>
              <a:t>Ranathunga</a:t>
            </a:r>
            <a:r>
              <a:rPr lang="en-IN" sz="1800" dirty="0"/>
              <a:t>, S., Dias, G.: Short </a:t>
            </a:r>
            <a:r>
              <a:rPr lang="en-IN" sz="1800" dirty="0" err="1"/>
              <a:t>tamil</a:t>
            </a:r>
            <a:r>
              <a:rPr lang="en-IN" sz="1800" dirty="0"/>
              <a:t> sentence similarity calculation using knowledge-based </a:t>
            </a:r>
            <a:r>
              <a:rPr lang="en-US" sz="1800" dirty="0"/>
              <a:t>and corpus-based similarity measures. In: 2017 Moratuwa Engineering Research Conference (</a:t>
            </a:r>
            <a:r>
              <a:rPr lang="en-US" sz="1800" dirty="0" err="1"/>
              <a:t>MERCon</a:t>
            </a:r>
            <a:r>
              <a:rPr lang="en-US" sz="1800" dirty="0"/>
              <a:t>). pp. 443–448. IEEE (2017)</a:t>
            </a:r>
            <a:endParaRPr lang="en-IN" sz="1800" dirty="0"/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023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9A92-33D0-E1A3-C222-DFB43B96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8656-FA95-7B13-A4A8-9AF3ABC0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IN" sz="2000" dirty="0"/>
              <a:t>Srinivasan, R., </a:t>
            </a:r>
            <a:r>
              <a:rPr lang="en-IN" sz="2000" dirty="0" err="1"/>
              <a:t>Subalalitha</a:t>
            </a:r>
            <a:r>
              <a:rPr lang="en-IN" sz="2000" dirty="0"/>
              <a:t>, C.: Automated named entity recognition from </a:t>
            </a:r>
            <a:r>
              <a:rPr lang="en-IN" sz="2000" dirty="0" err="1"/>
              <a:t>tamil</a:t>
            </a:r>
            <a:r>
              <a:rPr lang="en-IN" sz="2000" dirty="0"/>
              <a:t> documents. In: 2019 IEEE 1st International Conference on Energy, Systems and Information Processing (ICESIP). pp. 1–5. IEEE (2019)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000" dirty="0"/>
              <a:t>Ramachandran, V.A., </a:t>
            </a:r>
            <a:r>
              <a:rPr lang="en-IN" sz="2000" dirty="0" err="1"/>
              <a:t>Krishnamurthi</a:t>
            </a:r>
            <a:r>
              <a:rPr lang="en-IN" sz="2000" dirty="0"/>
              <a:t>, I.: An iterative stemmer for </a:t>
            </a:r>
            <a:r>
              <a:rPr lang="en-IN" sz="2000" dirty="0" err="1"/>
              <a:t>tamil</a:t>
            </a:r>
            <a:r>
              <a:rPr lang="en-IN" sz="2000" dirty="0"/>
              <a:t> language. In: Asian Conference on Intelligent Information and Database Systems. pp. 197– 205. Springer (2012)</a:t>
            </a:r>
          </a:p>
        </p:txBody>
      </p:sp>
    </p:spTree>
    <p:extLst>
      <p:ext uri="{BB962C8B-B14F-4D97-AF65-F5344CB8AC3E}">
        <p14:creationId xmlns:p14="http://schemas.microsoft.com/office/powerpoint/2010/main" val="35666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02F4-14F9-371B-CB88-4E963E3E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02F5-2811-FF71-A2A5-F38D55E5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Proposed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Corpus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Classifiers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6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7118-C78C-A236-ECF6-A992B2F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438C-94A9-76F7-AB94-8B9BBA66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Tamil is one of the very few ancient languages that have survived the passage of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And yet even though a lot of pieces of literature are available for this language, not a lot of data is labeled.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With the Internet boom and digitization in all mediums, it is important to build classifiers for data analysis and prediction.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But the available labeled data is from little to none in each domain.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Misleading and distorted information will not only affect the individual but also impact on the public.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10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ECB2-C007-268C-0699-6DCF7209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0684" cy="687387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6A03-9BBE-B06E-CD22-0AB05C09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1468099" cy="45243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Distorted and misleading news travel quickly and cause damage to individuals and public.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Around 214% of increase in fake news was found in India, huge raise was observed during demonetization, state, central elections and Covid.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There is a  need to classify fake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No dedicated corpus </a:t>
            </a:r>
            <a:r>
              <a:rPr lang="en-US" sz="2000" dirty="0"/>
              <a:t>was available in our regional language, Tamil that helps to build classifiers to detect the fake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0070C0"/>
                </a:solidFill>
              </a:rPr>
              <a:t>An automated system that checks the credibility of the news as real or fake is the dire need of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give </a:t>
            </a:r>
            <a:r>
              <a:rPr lang="en-US" sz="1800" b="1" i="1" dirty="0">
                <a:solidFill>
                  <a:srgbClr val="0070C0"/>
                </a:solidFill>
              </a:rPr>
              <a:t>methods to extract news from new media and to annotate them as real and fake in the domains of Sports, Politics, Science, Entertainment and Miscellaneous</a:t>
            </a:r>
            <a:endParaRPr lang="en-IN" sz="1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688-5BC5-DE53-8425-F85CEBAF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CD06-2D4E-1F37-0B82-7BDE03D4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dataset [1], called Bend-The-Truth, had 900 manually collected fake and real news headlines in Urdu.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[2]The research work classifies offensive text in south Indian regional languages like Malayalam, Tamil.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Research works that label the intonation of words in a corpus have also been done [3]. This uses segmentation and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Various stemming algorithms were performed to identify various [4] types of words based on tenses.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Parts of Speech based word embedding for Tamil was proposed that used POS annotated corpus [5].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Sentence similarity is Tamil was done by combining the corpus based approach and knowledge based approaches [6].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394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2BA7-2AA6-3B81-B37B-957D65BC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FCC0-A69E-C6DB-3A3C-719A347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Named entity recognition for Tamil was proposed by extracting and classifying the NEs using word level Naive Bayes classifier [7].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Stemmer for Tamil language is proposed [8], where the authors removed n suffixes in different iterations.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2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DBF-C3AF-7AAC-C951-464722E1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3BA-894C-1665-755D-7504D726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82349" cy="4524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 Scraping : </a:t>
            </a:r>
            <a:r>
              <a:rPr lang="en-US" sz="2000" dirty="0"/>
              <a:t>news headlines were scraped from various websites - </a:t>
            </a:r>
            <a:r>
              <a:rPr lang="en-US" sz="2000" i="1" dirty="0" err="1">
                <a:solidFill>
                  <a:srgbClr val="0070C0"/>
                </a:solidFill>
              </a:rPr>
              <a:t>BeautifulSoup</a:t>
            </a:r>
            <a:r>
              <a:rPr lang="en-US" sz="2000" dirty="0"/>
              <a:t> was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Identification of websites, HTML structure was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Totally 5273 samples were collected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Headline and  other metadata like the author's name, date of publication, and sometimes the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 news headlines were collected from reputed Indian regional and 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Newspapers and had separate sections for sports, politics, entertainment, and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Hindu Tamil, Daily </a:t>
            </a:r>
            <a:r>
              <a:rPr lang="en-US" sz="2000" dirty="0" err="1"/>
              <a:t>Thanthi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751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34A9-B74F-F46A-2D51-A082CCA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0DA0-3C5A-D5B3-E57B-0040D51E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Certified fake news was collected from the fake news sections of reputed regional and national newspapers, as well as from certified online fact-checking websites namely politifact.com.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Regional and national News that are tagged as fake are from News18, One-India, Tamil-</a:t>
            </a:r>
            <a:r>
              <a:rPr lang="en-US" sz="2000" dirty="0" err="1"/>
              <a:t>Samayam</a:t>
            </a:r>
            <a:r>
              <a:rPr lang="en-US" sz="2000" dirty="0"/>
              <a:t>, Zee-News news headlines in Tamil.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Data Cleansing: </a:t>
            </a:r>
            <a:r>
              <a:rPr lang="en-US" sz="2000" dirty="0"/>
              <a:t>Converted the manual labels into a homogeneous set namely sports, politics, entertainment, tech (science &amp; business), and miscellaneous.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Fixed the spelling of the labels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 Removed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additional characters;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duplicate column headings;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duplicated rows wherever required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1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CC31-FFC4-57BD-6431-019BB38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0684" cy="588943"/>
          </a:xfrm>
        </p:spPr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959861B-C581-545E-1306-5CEB9E126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3351219"/>
            <a:ext cx="3894157" cy="2347163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706D3D-1632-E44B-AF0A-9C091245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23911"/>
            <a:ext cx="3825240" cy="240792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FEB37E3-3B24-6989-3191-6938891E3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4" y="847556"/>
            <a:ext cx="3886200" cy="240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D0822E-969C-7094-F62B-95CD39A0F0D0}"/>
              </a:ext>
            </a:extLst>
          </p:cNvPr>
          <p:cNvSpPr txBox="1"/>
          <p:nvPr/>
        </p:nvSpPr>
        <p:spPr>
          <a:xfrm rot="10800000" flipV="1">
            <a:off x="7388042" y="1381540"/>
            <a:ext cx="4495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The dataset was analyzed for the number of null values and duplicates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230901-85F2-8E74-0DDE-4B0A39A89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425" y="2397728"/>
            <a:ext cx="4851034" cy="41856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E88345-9AE0-5326-9F0D-30C5B53CFE4C}"/>
              </a:ext>
            </a:extLst>
          </p:cNvPr>
          <p:cNvSpPr txBox="1"/>
          <p:nvPr/>
        </p:nvSpPr>
        <p:spPr>
          <a:xfrm>
            <a:off x="3865081" y="3484448"/>
            <a:ext cx="34385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Total number of :5273, </a:t>
            </a:r>
          </a:p>
          <a:p>
            <a:r>
              <a:rPr lang="en-US" dirty="0">
                <a:solidFill>
                  <a:srgbClr val="002060"/>
                </a:solidFill>
              </a:rPr>
              <a:t>real headlines:2324</a:t>
            </a:r>
          </a:p>
          <a:p>
            <a:r>
              <a:rPr lang="en-US" dirty="0">
                <a:solidFill>
                  <a:srgbClr val="002060"/>
                </a:solidFill>
              </a:rPr>
              <a:t>Fake news :2949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Number of unique words:</a:t>
            </a:r>
          </a:p>
          <a:p>
            <a:r>
              <a:rPr lang="en-US" dirty="0">
                <a:solidFill>
                  <a:srgbClr val="002060"/>
                </a:solidFill>
              </a:rPr>
              <a:t>real news :8518 </a:t>
            </a:r>
          </a:p>
          <a:p>
            <a:r>
              <a:rPr lang="en-US" dirty="0">
                <a:solidFill>
                  <a:srgbClr val="002060"/>
                </a:solidFill>
              </a:rPr>
              <a:t>fake news: 15897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0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1142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Verdana</vt:lpstr>
      <vt:lpstr>Office Theme</vt:lpstr>
      <vt:lpstr>A Novel Dataset for Fake News Detection in Tamil Regional Language</vt:lpstr>
      <vt:lpstr>Outline</vt:lpstr>
      <vt:lpstr>Introduction</vt:lpstr>
      <vt:lpstr>Objective</vt:lpstr>
      <vt:lpstr>Literature Survey</vt:lpstr>
      <vt:lpstr>Literature Survey</vt:lpstr>
      <vt:lpstr>Proposed System</vt:lpstr>
      <vt:lpstr>Proposed System</vt:lpstr>
      <vt:lpstr>Exploratory Data Analysis (EDA)</vt:lpstr>
      <vt:lpstr>Other Statistics</vt:lpstr>
      <vt:lpstr>Classifiers &amp; Results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Dataset for Fake News Detection in Tamil Regional Language</dc:title>
  <dc:creator>Bhuvana Jayaraman</dc:creator>
  <cp:lastModifiedBy>Bhuvana Jayaraman</cp:lastModifiedBy>
  <cp:revision>30</cp:revision>
  <dcterms:created xsi:type="dcterms:W3CDTF">2022-11-21T05:04:45Z</dcterms:created>
  <dcterms:modified xsi:type="dcterms:W3CDTF">2022-11-23T03:42:59Z</dcterms:modified>
</cp:coreProperties>
</file>