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8" r:id="rId12"/>
    <p:sldId id="265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6C735-2422-4E3F-A4B2-0160DC900E4C}" v="10" dt="2024-06-30T16:47:04.213"/>
    <p1510:client id="{6EAA1E13-04C0-4CFB-9296-D3632807FDDC}" v="390" dt="2024-06-30T16:03:08.300"/>
    <p1510:client id="{8661F3EB-6CFD-4D9D-BFCB-8EE836D793EC}" v="23" dt="2024-06-30T13:57:34.546"/>
    <p1510:client id="{B220AE1A-B07D-4A38-B994-CA5A7AC18166}" v="193" dt="2024-06-30T13:33:54.663"/>
    <p1510:client id="{CCC2B170-6502-406C-AC1D-8577FBBE94B0}" v="138" dt="2024-06-30T17:03:55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F4676-3DB4-452C-9720-7D666CE82D57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</dgm:pt>
    <dgm:pt modelId="{49F6FE33-8C31-48D5-AC0C-CC1F800ACB33}">
      <dgm:prSet phldrT="[Text]" phldr="0"/>
      <dgm:spPr/>
      <dgm:t>
        <a:bodyPr/>
        <a:lstStyle/>
        <a:p>
          <a:pPr rtl="0"/>
          <a:r>
            <a:rPr lang="en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PROBLEM STATEMENT</a:t>
          </a:r>
          <a:r>
            <a:rPr lang="en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 Design and develop AI-powered chatbots and virtual assistants capable of handling real-time inquiries, delivering accurate responses, and providing personalized recommendations to enhance user experience and efficiency across various applications and industries.</a:t>
          </a:r>
          <a:endParaRPr lang="en-US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Times New Roman"/>
          </a:endParaRPr>
        </a:p>
      </dgm:t>
    </dgm:pt>
    <dgm:pt modelId="{DB6240CB-AE39-452B-94C4-6CDBEE39AD0B}" type="parTrans" cxnId="{18A29316-45EE-402B-BBC5-BAD9542F2A91}">
      <dgm:prSet/>
      <dgm:spPr/>
    </dgm:pt>
    <dgm:pt modelId="{D48F89AC-7B61-4E4C-B022-0890BE5B2143}" type="sibTrans" cxnId="{18A29316-45EE-402B-BBC5-BAD9542F2A91}">
      <dgm:prSet/>
      <dgm:spPr/>
      <dgm:t>
        <a:bodyPr/>
        <a:lstStyle/>
        <a:p>
          <a:endParaRPr lang="en-US"/>
        </a:p>
      </dgm:t>
    </dgm:pt>
    <dgm:pt modelId="{8EAAE2D2-48A5-47D8-BA9A-3FEECDC10520}">
      <dgm:prSet phldr="0"/>
      <dgm:spPr/>
      <dgm:t>
        <a:bodyPr/>
        <a:lstStyle/>
        <a:p>
          <a:pPr algn="l" rtl="0"/>
          <a:r>
            <a:rPr lang="en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REASON WHY!?</a:t>
          </a:r>
          <a:r>
            <a:rPr lang="en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Enhance user experience with instant, accurate, and personalized responses. Automate customer inquiries, improving operational efficiency. Provide 24/7 availability and scalability for global reach.  Offer personalized recommendations, boosting customer satisfaction and loyalty.</a:t>
          </a:r>
        </a:p>
      </dgm:t>
    </dgm:pt>
    <dgm:pt modelId="{BF8F730D-5122-4F7B-B4BE-CE89DD3BF7C6}" type="parTrans" cxnId="{8FC7AE03-85BB-4CB9-8643-01F32FC82877}">
      <dgm:prSet/>
      <dgm:spPr/>
    </dgm:pt>
    <dgm:pt modelId="{936D3207-047C-4501-81E0-1FD3C734F510}" type="sibTrans" cxnId="{8FC7AE03-85BB-4CB9-8643-01F32FC82877}">
      <dgm:prSet/>
      <dgm:spPr/>
      <dgm:t>
        <a:bodyPr/>
        <a:lstStyle/>
        <a:p>
          <a:endParaRPr lang="en-US"/>
        </a:p>
      </dgm:t>
    </dgm:pt>
    <dgm:pt modelId="{69197F2C-2504-4E99-97EB-4B6F68335F37}" type="pres">
      <dgm:prSet presAssocID="{FD1F4676-3DB4-452C-9720-7D666CE82D57}" presName="Name0" presStyleCnt="0">
        <dgm:presLayoutVars>
          <dgm:dir/>
          <dgm:resizeHandles val="exact"/>
        </dgm:presLayoutVars>
      </dgm:prSet>
      <dgm:spPr/>
    </dgm:pt>
    <dgm:pt modelId="{5067AA0C-A9F9-4261-A074-15A8C6490B3C}" type="pres">
      <dgm:prSet presAssocID="{FD1F4676-3DB4-452C-9720-7D666CE82D57}" presName="vNodes" presStyleCnt="0"/>
      <dgm:spPr/>
    </dgm:pt>
    <dgm:pt modelId="{1B8F774F-D221-4BAB-88FD-418BC81A5159}" type="pres">
      <dgm:prSet presAssocID="{49F6FE33-8C31-48D5-AC0C-CC1F800ACB33}" presName="node" presStyleLbl="node1" presStyleIdx="0" presStyleCnt="2">
        <dgm:presLayoutVars>
          <dgm:bulletEnabled val="1"/>
        </dgm:presLayoutVars>
      </dgm:prSet>
      <dgm:spPr/>
    </dgm:pt>
    <dgm:pt modelId="{14654F20-AE67-428F-9018-C347343F1FB3}" type="pres">
      <dgm:prSet presAssocID="{FD1F4676-3DB4-452C-9720-7D666CE82D57}" presName="sibTransLast" presStyleLbl="sibTrans2D1" presStyleIdx="0" presStyleCnt="1"/>
      <dgm:spPr/>
    </dgm:pt>
    <dgm:pt modelId="{21545B7B-DA0F-442A-B1D7-1D95A9534754}" type="pres">
      <dgm:prSet presAssocID="{FD1F4676-3DB4-452C-9720-7D666CE82D57}" presName="connectorText" presStyleLbl="sibTrans2D1" presStyleIdx="0" presStyleCnt="1"/>
      <dgm:spPr/>
    </dgm:pt>
    <dgm:pt modelId="{4DFD801A-2209-49B9-8754-D110E4387C9A}" type="pres">
      <dgm:prSet presAssocID="{FD1F4676-3DB4-452C-9720-7D666CE82D57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8FC7AE03-85BB-4CB9-8643-01F32FC82877}" srcId="{FD1F4676-3DB4-452C-9720-7D666CE82D57}" destId="{8EAAE2D2-48A5-47D8-BA9A-3FEECDC10520}" srcOrd="1" destOrd="0" parTransId="{BF8F730D-5122-4F7B-B4BE-CE89DD3BF7C6}" sibTransId="{936D3207-047C-4501-81E0-1FD3C734F510}"/>
    <dgm:cxn modelId="{931FED15-7F3B-496C-BDEF-3F993E39BBC8}" type="presOf" srcId="{FD1F4676-3DB4-452C-9720-7D666CE82D57}" destId="{69197F2C-2504-4E99-97EB-4B6F68335F37}" srcOrd="0" destOrd="0" presId="urn:microsoft.com/office/officeart/2005/8/layout/equation2"/>
    <dgm:cxn modelId="{18A29316-45EE-402B-BBC5-BAD9542F2A91}" srcId="{FD1F4676-3DB4-452C-9720-7D666CE82D57}" destId="{49F6FE33-8C31-48D5-AC0C-CC1F800ACB33}" srcOrd="0" destOrd="0" parTransId="{DB6240CB-AE39-452B-94C4-6CDBEE39AD0B}" sibTransId="{D48F89AC-7B61-4E4C-B022-0890BE5B2143}"/>
    <dgm:cxn modelId="{D6F12928-3DE4-499B-83BE-7DC2A654FB07}" type="presOf" srcId="{8EAAE2D2-48A5-47D8-BA9A-3FEECDC10520}" destId="{4DFD801A-2209-49B9-8754-D110E4387C9A}" srcOrd="0" destOrd="0" presId="urn:microsoft.com/office/officeart/2005/8/layout/equation2"/>
    <dgm:cxn modelId="{B6E18D46-1904-435B-9B19-E211A921377B}" type="presOf" srcId="{D48F89AC-7B61-4E4C-B022-0890BE5B2143}" destId="{14654F20-AE67-428F-9018-C347343F1FB3}" srcOrd="0" destOrd="0" presId="urn:microsoft.com/office/officeart/2005/8/layout/equation2"/>
    <dgm:cxn modelId="{3EF51069-B748-49BF-876E-C1E14B57A744}" type="presOf" srcId="{D48F89AC-7B61-4E4C-B022-0890BE5B2143}" destId="{21545B7B-DA0F-442A-B1D7-1D95A9534754}" srcOrd="1" destOrd="0" presId="urn:microsoft.com/office/officeart/2005/8/layout/equation2"/>
    <dgm:cxn modelId="{4C459A83-180A-4261-A664-31E28093A478}" type="presOf" srcId="{49F6FE33-8C31-48D5-AC0C-CC1F800ACB33}" destId="{1B8F774F-D221-4BAB-88FD-418BC81A5159}" srcOrd="0" destOrd="0" presId="urn:microsoft.com/office/officeart/2005/8/layout/equation2"/>
    <dgm:cxn modelId="{600360D5-90C0-4430-A140-71A7E972E2EF}" type="presParOf" srcId="{69197F2C-2504-4E99-97EB-4B6F68335F37}" destId="{5067AA0C-A9F9-4261-A074-15A8C6490B3C}" srcOrd="0" destOrd="0" presId="urn:microsoft.com/office/officeart/2005/8/layout/equation2"/>
    <dgm:cxn modelId="{40B3EDF4-B4FF-415A-BDA6-E8F0F3C3AD99}" type="presParOf" srcId="{5067AA0C-A9F9-4261-A074-15A8C6490B3C}" destId="{1B8F774F-D221-4BAB-88FD-418BC81A5159}" srcOrd="0" destOrd="0" presId="urn:microsoft.com/office/officeart/2005/8/layout/equation2"/>
    <dgm:cxn modelId="{A7D7E337-993B-418C-B2C2-E93287D9AC98}" type="presParOf" srcId="{69197F2C-2504-4E99-97EB-4B6F68335F37}" destId="{14654F20-AE67-428F-9018-C347343F1FB3}" srcOrd="1" destOrd="0" presId="urn:microsoft.com/office/officeart/2005/8/layout/equation2"/>
    <dgm:cxn modelId="{15140610-3ABC-4008-9C17-AAA14E3D2F76}" type="presParOf" srcId="{14654F20-AE67-428F-9018-C347343F1FB3}" destId="{21545B7B-DA0F-442A-B1D7-1D95A9534754}" srcOrd="0" destOrd="0" presId="urn:microsoft.com/office/officeart/2005/8/layout/equation2"/>
    <dgm:cxn modelId="{D9258778-72D5-4756-BFE6-31A489111E39}" type="presParOf" srcId="{69197F2C-2504-4E99-97EB-4B6F68335F37}" destId="{4DFD801A-2209-49B9-8754-D110E4387C9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498F1B-A5D4-4803-9523-85244A8BE9EB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1D25AFF-6A65-4F83-A2F2-C765D5A7811C}">
      <dgm:prSet phldrT="[Text]" phldr="0"/>
      <dgm:spPr/>
      <dgm:t>
        <a:bodyPr/>
        <a:lstStyle/>
        <a:p>
          <a:pPr algn="l"/>
          <a:r>
            <a:rPr lang="en-US">
              <a:solidFill>
                <a:schemeClr val="tx1"/>
              </a:solidFill>
              <a:latin typeface="Times New Roman"/>
              <a:cs typeface="Calibri"/>
            </a:rPr>
            <a:t>Proactive Assistance</a:t>
          </a:r>
          <a:endParaRPr lang="en-US" dirty="0">
            <a:solidFill>
              <a:schemeClr val="tx1"/>
            </a:solidFill>
            <a:latin typeface="Times New Roman"/>
            <a:cs typeface="Calibri"/>
          </a:endParaRPr>
        </a:p>
      </dgm:t>
    </dgm:pt>
    <dgm:pt modelId="{9CD3177F-06E1-46E7-8648-84C6C7389335}" type="parTrans" cxnId="{8D631F4A-C34E-4995-B88C-8F3167427E3B}">
      <dgm:prSet/>
      <dgm:spPr/>
      <dgm:t>
        <a:bodyPr/>
        <a:lstStyle/>
        <a:p>
          <a:endParaRPr lang="en-US"/>
        </a:p>
      </dgm:t>
    </dgm:pt>
    <dgm:pt modelId="{B5D9E6B9-2D7C-4E38-9D53-B4D061F75F59}" type="sibTrans" cxnId="{8D631F4A-C34E-4995-B88C-8F3167427E3B}">
      <dgm:prSet/>
      <dgm:spPr/>
      <dgm:t>
        <a:bodyPr/>
        <a:lstStyle/>
        <a:p>
          <a:endParaRPr lang="en-US"/>
        </a:p>
      </dgm:t>
    </dgm:pt>
    <dgm:pt modelId="{D242D596-11BA-4646-9571-608214D05D11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/>
              <a:cs typeface="Calibri"/>
            </a:rPr>
            <a:t>Omnichannel Support</a:t>
          </a:r>
        </a:p>
      </dgm:t>
    </dgm:pt>
    <dgm:pt modelId="{F6A5E9D9-A1DE-4B6A-8264-08E9AB3366CB}" type="parTrans" cxnId="{78F4A06C-C411-4009-A67E-4A90BEFA30EC}">
      <dgm:prSet/>
      <dgm:spPr/>
      <dgm:t>
        <a:bodyPr/>
        <a:lstStyle/>
        <a:p>
          <a:endParaRPr lang="en-US"/>
        </a:p>
      </dgm:t>
    </dgm:pt>
    <dgm:pt modelId="{AB6D0E46-333C-4E49-817C-D1583A1FB552}" type="sibTrans" cxnId="{78F4A06C-C411-4009-A67E-4A90BEFA30EC}">
      <dgm:prSet/>
      <dgm:spPr/>
      <dgm:t>
        <a:bodyPr/>
        <a:lstStyle/>
        <a:p>
          <a:endParaRPr lang="en-US"/>
        </a:p>
      </dgm:t>
    </dgm:pt>
    <dgm:pt modelId="{1F652BD8-D984-49BF-B773-5EDC4C6984A6}">
      <dgm:prSet phldrT="[Text]"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imes New Roman"/>
              <a:cs typeface="Calibri"/>
            </a:rPr>
            <a:t>Security and Trust</a:t>
          </a:r>
          <a:endParaRPr lang="en-US" dirty="0">
            <a:solidFill>
              <a:schemeClr val="tx1"/>
            </a:solidFill>
            <a:latin typeface="Calibri Light" panose="020F0302020204030204"/>
            <a:cs typeface="Calibri Light" panose="020F0302020204030204"/>
          </a:endParaRPr>
        </a:p>
      </dgm:t>
    </dgm:pt>
    <dgm:pt modelId="{20BCCBB0-9837-4CD1-A45A-D7B9E57AC401}" type="parTrans" cxnId="{E1063B89-E97E-4FC6-AD3A-50F272B77E7D}">
      <dgm:prSet/>
      <dgm:spPr/>
      <dgm:t>
        <a:bodyPr/>
        <a:lstStyle/>
        <a:p>
          <a:endParaRPr lang="en-US"/>
        </a:p>
      </dgm:t>
    </dgm:pt>
    <dgm:pt modelId="{46844975-61C0-497A-A9C0-0656C227A120}" type="sibTrans" cxnId="{E1063B89-E97E-4FC6-AD3A-50F272B77E7D}">
      <dgm:prSet/>
      <dgm:spPr/>
      <dgm:t>
        <a:bodyPr/>
        <a:lstStyle/>
        <a:p>
          <a:endParaRPr lang="en-US"/>
        </a:p>
      </dgm:t>
    </dgm:pt>
    <dgm:pt modelId="{CD95D158-74E3-4DFB-B85A-4BB5F7834D9D}">
      <dgm:prSet phldr="0"/>
      <dgm:spPr/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Enhanced Accessibility</a:t>
          </a:r>
        </a:p>
      </dgm:t>
    </dgm:pt>
    <dgm:pt modelId="{25AAA433-752A-41B1-B5F6-ED8BAFE88D6B}" type="parTrans" cxnId="{ECF9E933-4A73-46B5-AE67-5EBCE2A382CE}">
      <dgm:prSet/>
      <dgm:spPr/>
    </dgm:pt>
    <dgm:pt modelId="{5F274DC5-B72D-48A2-A908-BA53FFC999C0}" type="sibTrans" cxnId="{ECF9E933-4A73-46B5-AE67-5EBCE2A382CE}">
      <dgm:prSet/>
      <dgm:spPr/>
    </dgm:pt>
    <dgm:pt modelId="{7C4830C4-85A0-4535-A258-797BB4C8B76C}" type="pres">
      <dgm:prSet presAssocID="{89498F1B-A5D4-4803-9523-85244A8BE9EB}" presName="Name0" presStyleCnt="0">
        <dgm:presLayoutVars>
          <dgm:dir/>
          <dgm:resizeHandles val="exact"/>
        </dgm:presLayoutVars>
      </dgm:prSet>
      <dgm:spPr/>
    </dgm:pt>
    <dgm:pt modelId="{A70F42AA-145F-4B58-A2C7-50E6B57698CB}" type="pres">
      <dgm:prSet presAssocID="{CD95D158-74E3-4DFB-B85A-4BB5F7834D9D}" presName="Name5" presStyleLbl="vennNode1" presStyleIdx="0" presStyleCnt="4">
        <dgm:presLayoutVars>
          <dgm:bulletEnabled val="1"/>
        </dgm:presLayoutVars>
      </dgm:prSet>
      <dgm:spPr/>
    </dgm:pt>
    <dgm:pt modelId="{5D184315-F692-4CDD-9F74-12D821029A6A}" type="pres">
      <dgm:prSet presAssocID="{5F274DC5-B72D-48A2-A908-BA53FFC999C0}" presName="space" presStyleCnt="0"/>
      <dgm:spPr/>
    </dgm:pt>
    <dgm:pt modelId="{D31B6FA4-4C1D-481C-AC81-5B31DD9DEF5C}" type="pres">
      <dgm:prSet presAssocID="{91D25AFF-6A65-4F83-A2F2-C765D5A7811C}" presName="Name5" presStyleLbl="vennNode1" presStyleIdx="1" presStyleCnt="4">
        <dgm:presLayoutVars>
          <dgm:bulletEnabled val="1"/>
        </dgm:presLayoutVars>
      </dgm:prSet>
      <dgm:spPr/>
    </dgm:pt>
    <dgm:pt modelId="{BFF6A190-BC25-4DEC-AC7C-5F1BE67DC3DC}" type="pres">
      <dgm:prSet presAssocID="{B5D9E6B9-2D7C-4E38-9D53-B4D061F75F59}" presName="space" presStyleCnt="0"/>
      <dgm:spPr/>
    </dgm:pt>
    <dgm:pt modelId="{14E65CA1-C3C0-4E21-99F9-647B21109225}" type="pres">
      <dgm:prSet presAssocID="{D242D596-11BA-4646-9571-608214D05D11}" presName="Name5" presStyleLbl="vennNode1" presStyleIdx="2" presStyleCnt="4">
        <dgm:presLayoutVars>
          <dgm:bulletEnabled val="1"/>
        </dgm:presLayoutVars>
      </dgm:prSet>
      <dgm:spPr/>
    </dgm:pt>
    <dgm:pt modelId="{1AF3BB4E-758C-4541-A779-C18AEEBE902C}" type="pres">
      <dgm:prSet presAssocID="{AB6D0E46-333C-4E49-817C-D1583A1FB552}" presName="space" presStyleCnt="0"/>
      <dgm:spPr/>
    </dgm:pt>
    <dgm:pt modelId="{F5B16996-1D15-4857-929D-54976A8CD27C}" type="pres">
      <dgm:prSet presAssocID="{1F652BD8-D984-49BF-B773-5EDC4C6984A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2496012-FAAC-4F50-A32B-DF931E67EDE4}" type="presOf" srcId="{CD95D158-74E3-4DFB-B85A-4BB5F7834D9D}" destId="{A70F42AA-145F-4B58-A2C7-50E6B57698CB}" srcOrd="0" destOrd="0" presId="urn:microsoft.com/office/officeart/2005/8/layout/venn3"/>
    <dgm:cxn modelId="{ECF9E933-4A73-46B5-AE67-5EBCE2A382CE}" srcId="{89498F1B-A5D4-4803-9523-85244A8BE9EB}" destId="{CD95D158-74E3-4DFB-B85A-4BB5F7834D9D}" srcOrd="0" destOrd="0" parTransId="{25AAA433-752A-41B1-B5F6-ED8BAFE88D6B}" sibTransId="{5F274DC5-B72D-48A2-A908-BA53FFC999C0}"/>
    <dgm:cxn modelId="{125A9E34-6B29-4285-8D40-D17EBF2E35A0}" type="presOf" srcId="{1F652BD8-D984-49BF-B773-5EDC4C6984A6}" destId="{F5B16996-1D15-4857-929D-54976A8CD27C}" srcOrd="0" destOrd="0" presId="urn:microsoft.com/office/officeart/2005/8/layout/venn3"/>
    <dgm:cxn modelId="{D7650560-82F5-4FCA-B437-03378E55094F}" type="presOf" srcId="{D242D596-11BA-4646-9571-608214D05D11}" destId="{14E65CA1-C3C0-4E21-99F9-647B21109225}" srcOrd="0" destOrd="0" presId="urn:microsoft.com/office/officeart/2005/8/layout/venn3"/>
    <dgm:cxn modelId="{8D631F4A-C34E-4995-B88C-8F3167427E3B}" srcId="{89498F1B-A5D4-4803-9523-85244A8BE9EB}" destId="{91D25AFF-6A65-4F83-A2F2-C765D5A7811C}" srcOrd="1" destOrd="0" parTransId="{9CD3177F-06E1-46E7-8648-84C6C7389335}" sibTransId="{B5D9E6B9-2D7C-4E38-9D53-B4D061F75F59}"/>
    <dgm:cxn modelId="{78F4A06C-C411-4009-A67E-4A90BEFA30EC}" srcId="{89498F1B-A5D4-4803-9523-85244A8BE9EB}" destId="{D242D596-11BA-4646-9571-608214D05D11}" srcOrd="2" destOrd="0" parTransId="{F6A5E9D9-A1DE-4B6A-8264-08E9AB3366CB}" sibTransId="{AB6D0E46-333C-4E49-817C-D1583A1FB552}"/>
    <dgm:cxn modelId="{C8970855-FBA2-4956-B301-9F55ED92B616}" type="presOf" srcId="{91D25AFF-6A65-4F83-A2F2-C765D5A7811C}" destId="{D31B6FA4-4C1D-481C-AC81-5B31DD9DEF5C}" srcOrd="0" destOrd="0" presId="urn:microsoft.com/office/officeart/2005/8/layout/venn3"/>
    <dgm:cxn modelId="{44F6867B-D3CB-4934-A7CC-4277A4EBF27D}" type="presOf" srcId="{89498F1B-A5D4-4803-9523-85244A8BE9EB}" destId="{7C4830C4-85A0-4535-A258-797BB4C8B76C}" srcOrd="0" destOrd="0" presId="urn:microsoft.com/office/officeart/2005/8/layout/venn3"/>
    <dgm:cxn modelId="{E1063B89-E97E-4FC6-AD3A-50F272B77E7D}" srcId="{89498F1B-A5D4-4803-9523-85244A8BE9EB}" destId="{1F652BD8-D984-49BF-B773-5EDC4C6984A6}" srcOrd="3" destOrd="0" parTransId="{20BCCBB0-9837-4CD1-A45A-D7B9E57AC401}" sibTransId="{46844975-61C0-497A-A9C0-0656C227A120}"/>
    <dgm:cxn modelId="{AC2FE79B-96EB-4649-A039-2EDABB426F02}" type="presParOf" srcId="{7C4830C4-85A0-4535-A258-797BB4C8B76C}" destId="{A70F42AA-145F-4B58-A2C7-50E6B57698CB}" srcOrd="0" destOrd="0" presId="urn:microsoft.com/office/officeart/2005/8/layout/venn3"/>
    <dgm:cxn modelId="{FD0CF763-48E4-41E0-98E1-2063F575E4A1}" type="presParOf" srcId="{7C4830C4-85A0-4535-A258-797BB4C8B76C}" destId="{5D184315-F692-4CDD-9F74-12D821029A6A}" srcOrd="1" destOrd="0" presId="urn:microsoft.com/office/officeart/2005/8/layout/venn3"/>
    <dgm:cxn modelId="{F14EB6F8-3F37-4495-86D3-DF87FB7EA0D2}" type="presParOf" srcId="{7C4830C4-85A0-4535-A258-797BB4C8B76C}" destId="{D31B6FA4-4C1D-481C-AC81-5B31DD9DEF5C}" srcOrd="2" destOrd="0" presId="urn:microsoft.com/office/officeart/2005/8/layout/venn3"/>
    <dgm:cxn modelId="{2DF1CB22-7534-44EF-8B33-D163262F94A2}" type="presParOf" srcId="{7C4830C4-85A0-4535-A258-797BB4C8B76C}" destId="{BFF6A190-BC25-4DEC-AC7C-5F1BE67DC3DC}" srcOrd="3" destOrd="0" presId="urn:microsoft.com/office/officeart/2005/8/layout/venn3"/>
    <dgm:cxn modelId="{585E2856-A73B-49EA-B718-533745D3E786}" type="presParOf" srcId="{7C4830C4-85A0-4535-A258-797BB4C8B76C}" destId="{14E65CA1-C3C0-4E21-99F9-647B21109225}" srcOrd="4" destOrd="0" presId="urn:microsoft.com/office/officeart/2005/8/layout/venn3"/>
    <dgm:cxn modelId="{A991F830-4772-4877-84BC-CAA99ECDD3F7}" type="presParOf" srcId="{7C4830C4-85A0-4535-A258-797BB4C8B76C}" destId="{1AF3BB4E-758C-4541-A779-C18AEEBE902C}" srcOrd="5" destOrd="0" presId="urn:microsoft.com/office/officeart/2005/8/layout/venn3"/>
    <dgm:cxn modelId="{42E1EB67-99B5-4B85-A549-E778DE5674D9}" type="presParOf" srcId="{7C4830C4-85A0-4535-A258-797BB4C8B76C}" destId="{F5B16996-1D15-4857-929D-54976A8CD27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C33CF57-02BA-42F9-9A05-32F9BB60DEC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06CA66-965D-4A98-B371-F06FC87F82E1}">
      <dgm:prSet phldr="0"/>
      <dgm:spPr/>
      <dgm:t>
        <a:bodyPr/>
        <a:lstStyle/>
        <a:p>
          <a:pPr algn="l" rtl="0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Built on Azure’s Scalable Infrastructure</a:t>
          </a:r>
        </a:p>
      </dgm:t>
    </dgm:pt>
    <dgm:pt modelId="{E69EDDE2-8FDF-4BF2-86AA-60EA2A2FAFC3}" type="parTrans" cxnId="{0021A6DD-CA67-4AAD-831B-65BACC628D19}">
      <dgm:prSet/>
      <dgm:spPr/>
    </dgm:pt>
    <dgm:pt modelId="{0BC90512-D7DD-4787-8572-9E580255D895}" type="sibTrans" cxnId="{0021A6DD-CA67-4AAD-831B-65BACC628D19}">
      <dgm:prSet/>
      <dgm:spPr/>
    </dgm:pt>
    <dgm:pt modelId="{AAC14822-66AD-40CE-87A6-C6D98DD33120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Microservices Architecture</a:t>
          </a:r>
        </a:p>
      </dgm:t>
    </dgm:pt>
    <dgm:pt modelId="{1AEC5B52-8837-4E77-A9F7-1F086C428BD8}" type="parTrans" cxnId="{74AEF799-C9F1-41B5-91AF-B6ADB6A40946}">
      <dgm:prSet/>
      <dgm:spPr/>
    </dgm:pt>
    <dgm:pt modelId="{E1D6D3EB-A934-4C62-92D0-900919034E0F}" type="sibTrans" cxnId="{74AEF799-C9F1-41B5-91AF-B6ADB6A40946}">
      <dgm:prSet/>
      <dgm:spPr/>
    </dgm:pt>
    <dgm:pt modelId="{DF8C673A-5E4F-4C53-B075-F1312B082F60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Load Balancing and Caching</a:t>
          </a:r>
        </a:p>
      </dgm:t>
    </dgm:pt>
    <dgm:pt modelId="{AB21C911-BBED-4692-81C1-A217634DFC47}" type="parTrans" cxnId="{C838E2DE-AD91-4BFE-A624-9F0E514936CE}">
      <dgm:prSet/>
      <dgm:spPr/>
    </dgm:pt>
    <dgm:pt modelId="{6A32C19B-2426-46BF-94F4-5C8899CAB727}" type="sibTrans" cxnId="{C838E2DE-AD91-4BFE-A624-9F0E514936CE}">
      <dgm:prSet/>
      <dgm:spPr/>
    </dgm:pt>
    <dgm:pt modelId="{06841E54-407C-413F-800A-B54CB02773D9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Continuous Monitoring and Autoscaling</a:t>
          </a:r>
        </a:p>
      </dgm:t>
    </dgm:pt>
    <dgm:pt modelId="{E988BD77-FCE5-4B33-95E6-CE83781F43A2}" type="parTrans" cxnId="{F2C21CE1-A05A-4405-B6DE-41C91F41D765}">
      <dgm:prSet/>
      <dgm:spPr/>
    </dgm:pt>
    <dgm:pt modelId="{94591336-B647-4699-A940-DF4FE9E30C47}" type="sibTrans" cxnId="{F2C21CE1-A05A-4405-B6DE-41C91F41D765}">
      <dgm:prSet/>
      <dgm:spPr/>
    </dgm:pt>
    <dgm:pt modelId="{582A9DFB-EF8B-43C4-A27C-D3E4E69374FC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Database Scalability</a:t>
          </a:r>
        </a:p>
      </dgm:t>
    </dgm:pt>
    <dgm:pt modelId="{2A8B251C-E6C8-494E-B337-B1A25B01566B}" type="parTrans" cxnId="{FDCC1C28-A067-4AC7-97F1-5A721F4A9B52}">
      <dgm:prSet/>
      <dgm:spPr/>
    </dgm:pt>
    <dgm:pt modelId="{9BDDB41A-1BA5-45A0-9E5A-A73F452650DB}" type="sibTrans" cxnId="{FDCC1C28-A067-4AC7-97F1-5A721F4A9B52}">
      <dgm:prSet/>
      <dgm:spPr/>
    </dgm:pt>
    <dgm:pt modelId="{A2524918-9B62-4EC4-B96E-B4577AE90FA6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Performance Optimization Techniques</a:t>
          </a:r>
        </a:p>
      </dgm:t>
    </dgm:pt>
    <dgm:pt modelId="{3972E9A0-4C65-4996-A065-798131FFFDF8}" type="parTrans" cxnId="{89BEFBA8-91D3-48D2-B657-C0BD687ACD1F}">
      <dgm:prSet/>
      <dgm:spPr/>
    </dgm:pt>
    <dgm:pt modelId="{98C9E5BC-E103-4CCB-8547-0E87D3757ABB}" type="sibTrans" cxnId="{89BEFBA8-91D3-48D2-B657-C0BD687ACD1F}">
      <dgm:prSet/>
      <dgm:spPr/>
    </dgm:pt>
    <dgm:pt modelId="{85E255ED-790F-434D-93B9-4D21E3A5F227}">
      <dgm:prSet phldr="0"/>
      <dgm:spPr/>
      <dgm:t>
        <a:bodyPr/>
        <a:lstStyle/>
        <a:p>
          <a:pPr algn="l"/>
          <a:r>
            <a:rPr lang="en-US" b="0" dirty="0">
              <a:solidFill>
                <a:schemeClr val="tx1"/>
              </a:solidFill>
              <a:latin typeface="Times New Roman"/>
              <a:cs typeface="Times New Roman"/>
            </a:rPr>
            <a:t>Continuous Deployment and Updates</a:t>
          </a:r>
        </a:p>
      </dgm:t>
    </dgm:pt>
    <dgm:pt modelId="{43B8E814-2D6E-4C23-9B9D-BB1974D12B3A}" type="parTrans" cxnId="{08422C95-2784-470C-BD3A-F2457CD952B7}">
      <dgm:prSet/>
      <dgm:spPr/>
    </dgm:pt>
    <dgm:pt modelId="{2208D4DF-7896-4AA7-8B57-9A2DDA7E18DA}" type="sibTrans" cxnId="{08422C95-2784-470C-BD3A-F2457CD952B7}">
      <dgm:prSet/>
      <dgm:spPr/>
    </dgm:pt>
    <dgm:pt modelId="{D77998AA-2C28-4A4C-90E6-41649CF3D03F}" type="pres">
      <dgm:prSet presAssocID="{5C33CF57-02BA-42F9-9A05-32F9BB60DECB}" presName="diagram" presStyleCnt="0">
        <dgm:presLayoutVars>
          <dgm:dir/>
          <dgm:resizeHandles val="exact"/>
        </dgm:presLayoutVars>
      </dgm:prSet>
      <dgm:spPr/>
    </dgm:pt>
    <dgm:pt modelId="{1A53D6D5-0D54-4636-AD25-19E1C644CC19}" type="pres">
      <dgm:prSet presAssocID="{E306CA66-965D-4A98-B371-F06FC87F82E1}" presName="node" presStyleLbl="node1" presStyleIdx="0" presStyleCnt="7">
        <dgm:presLayoutVars>
          <dgm:bulletEnabled val="1"/>
        </dgm:presLayoutVars>
      </dgm:prSet>
      <dgm:spPr/>
    </dgm:pt>
    <dgm:pt modelId="{872EE179-6B0D-416E-A821-DE7456C5D00C}" type="pres">
      <dgm:prSet presAssocID="{0BC90512-D7DD-4787-8572-9E580255D895}" presName="sibTrans" presStyleCnt="0"/>
      <dgm:spPr/>
    </dgm:pt>
    <dgm:pt modelId="{63EF3009-9E5C-44A3-B9E1-36267B9D90E6}" type="pres">
      <dgm:prSet presAssocID="{AAC14822-66AD-40CE-87A6-C6D98DD33120}" presName="node" presStyleLbl="node1" presStyleIdx="1" presStyleCnt="7">
        <dgm:presLayoutVars>
          <dgm:bulletEnabled val="1"/>
        </dgm:presLayoutVars>
      </dgm:prSet>
      <dgm:spPr/>
    </dgm:pt>
    <dgm:pt modelId="{3818E345-00CD-4873-AEEA-0EECC79A04B5}" type="pres">
      <dgm:prSet presAssocID="{E1D6D3EB-A934-4C62-92D0-900919034E0F}" presName="sibTrans" presStyleCnt="0"/>
      <dgm:spPr/>
    </dgm:pt>
    <dgm:pt modelId="{18C2C699-2EE0-46C9-8DA5-84381D1018AD}" type="pres">
      <dgm:prSet presAssocID="{DF8C673A-5E4F-4C53-B075-F1312B082F60}" presName="node" presStyleLbl="node1" presStyleIdx="2" presStyleCnt="7">
        <dgm:presLayoutVars>
          <dgm:bulletEnabled val="1"/>
        </dgm:presLayoutVars>
      </dgm:prSet>
      <dgm:spPr/>
    </dgm:pt>
    <dgm:pt modelId="{448D8FBC-D52B-4EC0-8E47-12506706D67B}" type="pres">
      <dgm:prSet presAssocID="{6A32C19B-2426-46BF-94F4-5C8899CAB727}" presName="sibTrans" presStyleCnt="0"/>
      <dgm:spPr/>
    </dgm:pt>
    <dgm:pt modelId="{894BD942-014A-4946-AA43-BA4D89716F5F}" type="pres">
      <dgm:prSet presAssocID="{06841E54-407C-413F-800A-B54CB02773D9}" presName="node" presStyleLbl="node1" presStyleIdx="3" presStyleCnt="7">
        <dgm:presLayoutVars>
          <dgm:bulletEnabled val="1"/>
        </dgm:presLayoutVars>
      </dgm:prSet>
      <dgm:spPr/>
    </dgm:pt>
    <dgm:pt modelId="{DA8B455E-88D5-4B78-A71F-1FB744DE49CB}" type="pres">
      <dgm:prSet presAssocID="{94591336-B647-4699-A940-DF4FE9E30C47}" presName="sibTrans" presStyleCnt="0"/>
      <dgm:spPr/>
    </dgm:pt>
    <dgm:pt modelId="{28843EA7-4A18-45A9-B148-28DA73B1CC8F}" type="pres">
      <dgm:prSet presAssocID="{582A9DFB-EF8B-43C4-A27C-D3E4E69374FC}" presName="node" presStyleLbl="node1" presStyleIdx="4" presStyleCnt="7">
        <dgm:presLayoutVars>
          <dgm:bulletEnabled val="1"/>
        </dgm:presLayoutVars>
      </dgm:prSet>
      <dgm:spPr/>
    </dgm:pt>
    <dgm:pt modelId="{F841C485-D78B-4C55-BE2E-6477288ED256}" type="pres">
      <dgm:prSet presAssocID="{9BDDB41A-1BA5-45A0-9E5A-A73F452650DB}" presName="sibTrans" presStyleCnt="0"/>
      <dgm:spPr/>
    </dgm:pt>
    <dgm:pt modelId="{3C10593B-55A3-44FC-A5FE-2799223DB650}" type="pres">
      <dgm:prSet presAssocID="{A2524918-9B62-4EC4-B96E-B4577AE90FA6}" presName="node" presStyleLbl="node1" presStyleIdx="5" presStyleCnt="7">
        <dgm:presLayoutVars>
          <dgm:bulletEnabled val="1"/>
        </dgm:presLayoutVars>
      </dgm:prSet>
      <dgm:spPr/>
    </dgm:pt>
    <dgm:pt modelId="{90D8290D-3144-4168-A59D-AABDD3D715CD}" type="pres">
      <dgm:prSet presAssocID="{98C9E5BC-E103-4CCB-8547-0E87D3757ABB}" presName="sibTrans" presStyleCnt="0"/>
      <dgm:spPr/>
    </dgm:pt>
    <dgm:pt modelId="{024CC8EB-12E6-40A7-BFC8-E0875AF3174F}" type="pres">
      <dgm:prSet presAssocID="{85E255ED-790F-434D-93B9-4D21E3A5F227}" presName="node" presStyleLbl="node1" presStyleIdx="6" presStyleCnt="7">
        <dgm:presLayoutVars>
          <dgm:bulletEnabled val="1"/>
        </dgm:presLayoutVars>
      </dgm:prSet>
      <dgm:spPr/>
    </dgm:pt>
  </dgm:ptLst>
  <dgm:cxnLst>
    <dgm:cxn modelId="{9CD0390B-10EA-450E-BCFE-319E67ABB133}" type="presOf" srcId="{06841E54-407C-413F-800A-B54CB02773D9}" destId="{894BD942-014A-4946-AA43-BA4D89716F5F}" srcOrd="0" destOrd="0" presId="urn:microsoft.com/office/officeart/2005/8/layout/default"/>
    <dgm:cxn modelId="{FDCC1C28-A067-4AC7-97F1-5A721F4A9B52}" srcId="{5C33CF57-02BA-42F9-9A05-32F9BB60DECB}" destId="{582A9DFB-EF8B-43C4-A27C-D3E4E69374FC}" srcOrd="4" destOrd="0" parTransId="{2A8B251C-E6C8-494E-B337-B1A25B01566B}" sibTransId="{9BDDB41A-1BA5-45A0-9E5A-A73F452650DB}"/>
    <dgm:cxn modelId="{28527A3E-CB90-4A4A-8BDF-9C7D4A2258D3}" type="presOf" srcId="{E306CA66-965D-4A98-B371-F06FC87F82E1}" destId="{1A53D6D5-0D54-4636-AD25-19E1C644CC19}" srcOrd="0" destOrd="0" presId="urn:microsoft.com/office/officeart/2005/8/layout/default"/>
    <dgm:cxn modelId="{5D71FD6B-2079-49D5-B5D0-7D2AD60B5E6C}" type="presOf" srcId="{DF8C673A-5E4F-4C53-B075-F1312B082F60}" destId="{18C2C699-2EE0-46C9-8DA5-84381D1018AD}" srcOrd="0" destOrd="0" presId="urn:microsoft.com/office/officeart/2005/8/layout/default"/>
    <dgm:cxn modelId="{EF43AE58-67A8-42FF-8D38-EC4F752A7276}" type="presOf" srcId="{A2524918-9B62-4EC4-B96E-B4577AE90FA6}" destId="{3C10593B-55A3-44FC-A5FE-2799223DB650}" srcOrd="0" destOrd="0" presId="urn:microsoft.com/office/officeart/2005/8/layout/default"/>
    <dgm:cxn modelId="{54988F7B-30DE-4A44-A032-76AFE288E121}" type="presOf" srcId="{582A9DFB-EF8B-43C4-A27C-D3E4E69374FC}" destId="{28843EA7-4A18-45A9-B148-28DA73B1CC8F}" srcOrd="0" destOrd="0" presId="urn:microsoft.com/office/officeart/2005/8/layout/default"/>
    <dgm:cxn modelId="{08422C95-2784-470C-BD3A-F2457CD952B7}" srcId="{5C33CF57-02BA-42F9-9A05-32F9BB60DECB}" destId="{85E255ED-790F-434D-93B9-4D21E3A5F227}" srcOrd="6" destOrd="0" parTransId="{43B8E814-2D6E-4C23-9B9D-BB1974D12B3A}" sibTransId="{2208D4DF-7896-4AA7-8B57-9A2DDA7E18DA}"/>
    <dgm:cxn modelId="{74AEF799-C9F1-41B5-91AF-B6ADB6A40946}" srcId="{5C33CF57-02BA-42F9-9A05-32F9BB60DECB}" destId="{AAC14822-66AD-40CE-87A6-C6D98DD33120}" srcOrd="1" destOrd="0" parTransId="{1AEC5B52-8837-4E77-A9F7-1F086C428BD8}" sibTransId="{E1D6D3EB-A934-4C62-92D0-900919034E0F}"/>
    <dgm:cxn modelId="{B197769C-FB77-4B38-BED8-AE668F7173B7}" type="presOf" srcId="{85E255ED-790F-434D-93B9-4D21E3A5F227}" destId="{024CC8EB-12E6-40A7-BFC8-E0875AF3174F}" srcOrd="0" destOrd="0" presId="urn:microsoft.com/office/officeart/2005/8/layout/default"/>
    <dgm:cxn modelId="{E45E6DA7-587A-406F-8A72-B273BD806EAB}" type="presOf" srcId="{5C33CF57-02BA-42F9-9A05-32F9BB60DECB}" destId="{D77998AA-2C28-4A4C-90E6-41649CF3D03F}" srcOrd="0" destOrd="0" presId="urn:microsoft.com/office/officeart/2005/8/layout/default"/>
    <dgm:cxn modelId="{89BEFBA8-91D3-48D2-B657-C0BD687ACD1F}" srcId="{5C33CF57-02BA-42F9-9A05-32F9BB60DECB}" destId="{A2524918-9B62-4EC4-B96E-B4577AE90FA6}" srcOrd="5" destOrd="0" parTransId="{3972E9A0-4C65-4996-A065-798131FFFDF8}" sibTransId="{98C9E5BC-E103-4CCB-8547-0E87D3757ABB}"/>
    <dgm:cxn modelId="{71F1ECD3-BF8F-4A67-8CC4-21D8F054E055}" type="presOf" srcId="{AAC14822-66AD-40CE-87A6-C6D98DD33120}" destId="{63EF3009-9E5C-44A3-B9E1-36267B9D90E6}" srcOrd="0" destOrd="0" presId="urn:microsoft.com/office/officeart/2005/8/layout/default"/>
    <dgm:cxn modelId="{0021A6DD-CA67-4AAD-831B-65BACC628D19}" srcId="{5C33CF57-02BA-42F9-9A05-32F9BB60DECB}" destId="{E306CA66-965D-4A98-B371-F06FC87F82E1}" srcOrd="0" destOrd="0" parTransId="{E69EDDE2-8FDF-4BF2-86AA-60EA2A2FAFC3}" sibTransId="{0BC90512-D7DD-4787-8572-9E580255D895}"/>
    <dgm:cxn modelId="{C838E2DE-AD91-4BFE-A624-9F0E514936CE}" srcId="{5C33CF57-02BA-42F9-9A05-32F9BB60DECB}" destId="{DF8C673A-5E4F-4C53-B075-F1312B082F60}" srcOrd="2" destOrd="0" parTransId="{AB21C911-BBED-4692-81C1-A217634DFC47}" sibTransId="{6A32C19B-2426-46BF-94F4-5C8899CAB727}"/>
    <dgm:cxn modelId="{F2C21CE1-A05A-4405-B6DE-41C91F41D765}" srcId="{5C33CF57-02BA-42F9-9A05-32F9BB60DECB}" destId="{06841E54-407C-413F-800A-B54CB02773D9}" srcOrd="3" destOrd="0" parTransId="{E988BD77-FCE5-4B33-95E6-CE83781F43A2}" sibTransId="{94591336-B647-4699-A940-DF4FE9E30C47}"/>
    <dgm:cxn modelId="{992AAA17-ED8A-4A25-AE0B-2EFE12D6A900}" type="presParOf" srcId="{D77998AA-2C28-4A4C-90E6-41649CF3D03F}" destId="{1A53D6D5-0D54-4636-AD25-19E1C644CC19}" srcOrd="0" destOrd="0" presId="urn:microsoft.com/office/officeart/2005/8/layout/default"/>
    <dgm:cxn modelId="{DCD475FA-7A46-432D-BBD1-C43ABEEB9B03}" type="presParOf" srcId="{D77998AA-2C28-4A4C-90E6-41649CF3D03F}" destId="{872EE179-6B0D-416E-A821-DE7456C5D00C}" srcOrd="1" destOrd="0" presId="urn:microsoft.com/office/officeart/2005/8/layout/default"/>
    <dgm:cxn modelId="{01D128C5-AE4D-4AA1-8EDC-6AD65394ED7C}" type="presParOf" srcId="{D77998AA-2C28-4A4C-90E6-41649CF3D03F}" destId="{63EF3009-9E5C-44A3-B9E1-36267B9D90E6}" srcOrd="2" destOrd="0" presId="urn:microsoft.com/office/officeart/2005/8/layout/default"/>
    <dgm:cxn modelId="{A00877A4-9713-4FB7-8B59-641110820975}" type="presParOf" srcId="{D77998AA-2C28-4A4C-90E6-41649CF3D03F}" destId="{3818E345-00CD-4873-AEEA-0EECC79A04B5}" srcOrd="3" destOrd="0" presId="urn:microsoft.com/office/officeart/2005/8/layout/default"/>
    <dgm:cxn modelId="{A84A9E08-03B7-4F36-A90C-0E4C942D8149}" type="presParOf" srcId="{D77998AA-2C28-4A4C-90E6-41649CF3D03F}" destId="{18C2C699-2EE0-46C9-8DA5-84381D1018AD}" srcOrd="4" destOrd="0" presId="urn:microsoft.com/office/officeart/2005/8/layout/default"/>
    <dgm:cxn modelId="{772FC57A-8D67-4EE0-80EA-779EEB191554}" type="presParOf" srcId="{D77998AA-2C28-4A4C-90E6-41649CF3D03F}" destId="{448D8FBC-D52B-4EC0-8E47-12506706D67B}" srcOrd="5" destOrd="0" presId="urn:microsoft.com/office/officeart/2005/8/layout/default"/>
    <dgm:cxn modelId="{E2FA4601-FDFB-4397-ADC5-68A61E2C2EFC}" type="presParOf" srcId="{D77998AA-2C28-4A4C-90E6-41649CF3D03F}" destId="{894BD942-014A-4946-AA43-BA4D89716F5F}" srcOrd="6" destOrd="0" presId="urn:microsoft.com/office/officeart/2005/8/layout/default"/>
    <dgm:cxn modelId="{6EA37D48-0B09-45D5-A567-DA505DF86F33}" type="presParOf" srcId="{D77998AA-2C28-4A4C-90E6-41649CF3D03F}" destId="{DA8B455E-88D5-4B78-A71F-1FB744DE49CB}" srcOrd="7" destOrd="0" presId="urn:microsoft.com/office/officeart/2005/8/layout/default"/>
    <dgm:cxn modelId="{4036716D-2449-4C1B-BD4F-0800A953AAEC}" type="presParOf" srcId="{D77998AA-2C28-4A4C-90E6-41649CF3D03F}" destId="{28843EA7-4A18-45A9-B148-28DA73B1CC8F}" srcOrd="8" destOrd="0" presId="urn:microsoft.com/office/officeart/2005/8/layout/default"/>
    <dgm:cxn modelId="{C00F5B70-57EB-4A10-81B3-BA213D965AF8}" type="presParOf" srcId="{D77998AA-2C28-4A4C-90E6-41649CF3D03F}" destId="{F841C485-D78B-4C55-BE2E-6477288ED256}" srcOrd="9" destOrd="0" presId="urn:microsoft.com/office/officeart/2005/8/layout/default"/>
    <dgm:cxn modelId="{661F7484-F08D-409B-B954-4AD3833C3149}" type="presParOf" srcId="{D77998AA-2C28-4A4C-90E6-41649CF3D03F}" destId="{3C10593B-55A3-44FC-A5FE-2799223DB650}" srcOrd="10" destOrd="0" presId="urn:microsoft.com/office/officeart/2005/8/layout/default"/>
    <dgm:cxn modelId="{27264728-91D6-47F4-A6AB-9C3753E4C400}" type="presParOf" srcId="{D77998AA-2C28-4A4C-90E6-41649CF3D03F}" destId="{90D8290D-3144-4168-A59D-AABDD3D715CD}" srcOrd="11" destOrd="0" presId="urn:microsoft.com/office/officeart/2005/8/layout/default"/>
    <dgm:cxn modelId="{5A8E0986-6123-46A5-93C8-884C69846C76}" type="presParOf" srcId="{D77998AA-2C28-4A4C-90E6-41649CF3D03F}" destId="{024CC8EB-12E6-40A7-BFC8-E0875AF3174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355F6A-3B9F-4B5D-9A6F-E14ECE449634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EB70CF-B934-4218-9C88-4E10B6039B19}">
      <dgm:prSet phldr="0"/>
      <dgm:spPr/>
      <dgm:t>
        <a:bodyPr/>
        <a:lstStyle/>
        <a:p>
          <a:pPr algn="l" rtl="0"/>
          <a:r>
            <a:rPr lang="en-IN">
              <a:latin typeface="Times New Roman"/>
              <a:cs typeface="Times New Roman"/>
            </a:rPr>
            <a:t>Since we are using </a:t>
          </a:r>
          <a:r>
            <a:rPr lang="en-IN" b="1">
              <a:latin typeface="Times New Roman"/>
              <a:cs typeface="Times New Roman"/>
            </a:rPr>
            <a:t>Microsoft Azure AI </a:t>
          </a:r>
          <a:r>
            <a:rPr lang="en-IN">
              <a:latin typeface="Times New Roman"/>
              <a:cs typeface="Times New Roman"/>
            </a:rPr>
            <a:t>it has established platform for integrated services for seamless quick deployment and updates of the chatbot. </a:t>
          </a:r>
          <a:endParaRPr lang="en-US">
            <a:latin typeface="Times New Roman"/>
            <a:cs typeface="Times New Roman"/>
          </a:endParaRPr>
        </a:p>
      </dgm:t>
    </dgm:pt>
    <dgm:pt modelId="{45EE317F-06E6-46F4-B72E-98EA4CDE5BD1}" type="parTrans" cxnId="{5E6A2CDB-565D-4C7B-850C-A639CB9CF03B}">
      <dgm:prSet/>
      <dgm:spPr/>
    </dgm:pt>
    <dgm:pt modelId="{6C4698F9-630E-4277-969C-4F53F9BD0BA9}" type="sibTrans" cxnId="{5E6A2CDB-565D-4C7B-850C-A639CB9CF03B}">
      <dgm:prSet/>
      <dgm:spPr/>
    </dgm:pt>
    <dgm:pt modelId="{E965597A-9122-4CE7-B010-209F213288D4}">
      <dgm:prSet phldr="0"/>
      <dgm:spPr/>
      <dgm:t>
        <a:bodyPr/>
        <a:lstStyle/>
        <a:p>
          <a:pPr algn="l"/>
          <a:r>
            <a:rPr lang="en-IN">
              <a:latin typeface="Times New Roman"/>
              <a:cs typeface="Times New Roman"/>
            </a:rPr>
            <a:t>Azure logic apps and  API management for direct integration </a:t>
          </a:r>
          <a:r>
            <a:rPr lang="en-IN" err="1">
              <a:latin typeface="Times New Roman"/>
              <a:cs typeface="Times New Roman"/>
            </a:rPr>
            <a:t>witha</a:t>
          </a:r>
          <a:r>
            <a:rPr lang="en-IN">
              <a:latin typeface="Times New Roman"/>
              <a:cs typeface="Times New Roman"/>
            </a:rPr>
            <a:t>  the CRM system. </a:t>
          </a:r>
        </a:p>
      </dgm:t>
    </dgm:pt>
    <dgm:pt modelId="{B377B461-A0A1-4CB5-9A65-E3FD437783DC}" type="parTrans" cxnId="{1B1FA4EF-A97B-4259-B76A-A048D9876364}">
      <dgm:prSet/>
      <dgm:spPr/>
    </dgm:pt>
    <dgm:pt modelId="{C3AABDA0-5BFD-4B5F-9AA6-2B219F43D6E7}" type="sibTrans" cxnId="{1B1FA4EF-A97B-4259-B76A-A048D9876364}">
      <dgm:prSet/>
      <dgm:spPr/>
    </dgm:pt>
    <dgm:pt modelId="{0F3FBB57-2692-4319-9E43-AC27FE617089}">
      <dgm:prSet phldr="0"/>
      <dgm:spPr/>
      <dgm:t>
        <a:bodyPr/>
        <a:lstStyle/>
        <a:p>
          <a:pPr algn="l"/>
          <a:r>
            <a:rPr lang="en-IN">
              <a:latin typeface="Times New Roman"/>
              <a:cs typeface="Times New Roman"/>
            </a:rPr>
            <a:t>Automated monitoring by Azure monitor for real time tracking and </a:t>
          </a:r>
          <a:r>
            <a:rPr lang="en-IN" err="1">
              <a:latin typeface="Times New Roman"/>
              <a:cs typeface="Times New Roman"/>
            </a:rPr>
            <a:t>alerts.security</a:t>
          </a:r>
          <a:r>
            <a:rPr lang="en-IN">
              <a:latin typeface="Times New Roman"/>
              <a:cs typeface="Times New Roman"/>
            </a:rPr>
            <a:t> centre for continuous assessment, every update and patch are automated. </a:t>
          </a:r>
        </a:p>
      </dgm:t>
    </dgm:pt>
    <dgm:pt modelId="{68ED7B50-9B6B-4D6B-8EBE-8834E3CF8B18}" type="parTrans" cxnId="{C252242E-1BB4-4B46-8C4A-2E96524BF0DF}">
      <dgm:prSet/>
      <dgm:spPr/>
    </dgm:pt>
    <dgm:pt modelId="{1B81ACCE-9C73-4165-9522-62D7AF138685}" type="sibTrans" cxnId="{C252242E-1BB4-4B46-8C4A-2E96524BF0DF}">
      <dgm:prSet/>
      <dgm:spPr/>
    </dgm:pt>
    <dgm:pt modelId="{D173228D-C189-4852-9DD9-28A5B8D084D1}">
      <dgm:prSet phldr="0"/>
      <dgm:spPr/>
      <dgm:t>
        <a:bodyPr/>
        <a:lstStyle/>
        <a:p>
          <a:pPr algn="l"/>
          <a:r>
            <a:rPr lang="en-IN">
              <a:latin typeface="Times New Roman"/>
              <a:cs typeface="Times New Roman"/>
            </a:rPr>
            <a:t>Scalability of the product can also be automated on par with the demand.</a:t>
          </a:r>
        </a:p>
      </dgm:t>
    </dgm:pt>
    <dgm:pt modelId="{F63E3AB7-2B5A-4B1B-B53D-478A6EB5E975}" type="parTrans" cxnId="{D2C323AD-D327-4875-AA74-0D1C19256CDF}">
      <dgm:prSet/>
      <dgm:spPr/>
    </dgm:pt>
    <dgm:pt modelId="{4FD1A036-4E4B-4269-A1E7-568D2B5DABED}" type="sibTrans" cxnId="{D2C323AD-D327-4875-AA74-0D1C19256CDF}">
      <dgm:prSet/>
      <dgm:spPr/>
    </dgm:pt>
    <dgm:pt modelId="{A5BD7A04-4C32-4FFE-A5B1-F43CE889EF81}">
      <dgm:prSet phldr="0"/>
      <dgm:spPr/>
      <dgm:t>
        <a:bodyPr/>
        <a:lstStyle/>
        <a:p>
          <a:pPr algn="l"/>
          <a:r>
            <a:rPr lang="en-IN">
              <a:latin typeface="Times New Roman"/>
              <a:cs typeface="Times New Roman"/>
            </a:rPr>
            <a:t>manual intervention is also reduced by using Azure active directory for data management.</a:t>
          </a:r>
        </a:p>
      </dgm:t>
    </dgm:pt>
    <dgm:pt modelId="{5BE1497A-FAA6-416B-B1E1-78D2ED68DC2F}" type="parTrans" cxnId="{F7EB5BF0-DEB1-4493-BA0A-514BED6D8423}">
      <dgm:prSet/>
      <dgm:spPr/>
    </dgm:pt>
    <dgm:pt modelId="{C1D0B678-3D70-423D-8ED2-C4AD7EFA9251}" type="sibTrans" cxnId="{F7EB5BF0-DEB1-4493-BA0A-514BED6D8423}">
      <dgm:prSet/>
      <dgm:spPr/>
    </dgm:pt>
    <dgm:pt modelId="{24841409-4572-4F0D-8839-308E4CC1207F}" type="pres">
      <dgm:prSet presAssocID="{95355F6A-3B9F-4B5D-9A6F-E14ECE449634}" presName="Name0" presStyleCnt="0">
        <dgm:presLayoutVars>
          <dgm:dir/>
          <dgm:resizeHandles val="exact"/>
        </dgm:presLayoutVars>
      </dgm:prSet>
      <dgm:spPr/>
    </dgm:pt>
    <dgm:pt modelId="{6932FA73-2683-46C1-8097-D10BE5A86C1A}" type="pres">
      <dgm:prSet presAssocID="{3DEB70CF-B934-4218-9C88-4E10B6039B19}" presName="Name5" presStyleLbl="vennNode1" presStyleIdx="0" presStyleCnt="5">
        <dgm:presLayoutVars>
          <dgm:bulletEnabled val="1"/>
        </dgm:presLayoutVars>
      </dgm:prSet>
      <dgm:spPr/>
    </dgm:pt>
    <dgm:pt modelId="{31C8B592-3C60-40EA-820B-05C534BD0B90}" type="pres">
      <dgm:prSet presAssocID="{6C4698F9-630E-4277-969C-4F53F9BD0BA9}" presName="space" presStyleCnt="0"/>
      <dgm:spPr/>
    </dgm:pt>
    <dgm:pt modelId="{E41AB4DD-0BEB-4D56-B6EC-E57FE0CBEF9E}" type="pres">
      <dgm:prSet presAssocID="{E965597A-9122-4CE7-B010-209F213288D4}" presName="Name5" presStyleLbl="vennNode1" presStyleIdx="1" presStyleCnt="5">
        <dgm:presLayoutVars>
          <dgm:bulletEnabled val="1"/>
        </dgm:presLayoutVars>
      </dgm:prSet>
      <dgm:spPr/>
    </dgm:pt>
    <dgm:pt modelId="{6590ECEC-8AB4-4766-9F7B-F0759A31DEE6}" type="pres">
      <dgm:prSet presAssocID="{C3AABDA0-5BFD-4B5F-9AA6-2B219F43D6E7}" presName="space" presStyleCnt="0"/>
      <dgm:spPr/>
    </dgm:pt>
    <dgm:pt modelId="{6C460CA1-68AE-4303-930D-7CC7504F39DE}" type="pres">
      <dgm:prSet presAssocID="{0F3FBB57-2692-4319-9E43-AC27FE617089}" presName="Name5" presStyleLbl="vennNode1" presStyleIdx="2" presStyleCnt="5">
        <dgm:presLayoutVars>
          <dgm:bulletEnabled val="1"/>
        </dgm:presLayoutVars>
      </dgm:prSet>
      <dgm:spPr/>
    </dgm:pt>
    <dgm:pt modelId="{D2ACAB74-0267-4C63-8066-CB5048F372C9}" type="pres">
      <dgm:prSet presAssocID="{1B81ACCE-9C73-4165-9522-62D7AF138685}" presName="space" presStyleCnt="0"/>
      <dgm:spPr/>
    </dgm:pt>
    <dgm:pt modelId="{60564DA4-C579-4D2C-B891-E14185414356}" type="pres">
      <dgm:prSet presAssocID="{D173228D-C189-4852-9DD9-28A5B8D084D1}" presName="Name5" presStyleLbl="vennNode1" presStyleIdx="3" presStyleCnt="5">
        <dgm:presLayoutVars>
          <dgm:bulletEnabled val="1"/>
        </dgm:presLayoutVars>
      </dgm:prSet>
      <dgm:spPr/>
    </dgm:pt>
    <dgm:pt modelId="{6295D341-8D58-41A7-9773-D4BB9CE4807F}" type="pres">
      <dgm:prSet presAssocID="{4FD1A036-4E4B-4269-A1E7-568D2B5DABED}" presName="space" presStyleCnt="0"/>
      <dgm:spPr/>
    </dgm:pt>
    <dgm:pt modelId="{5256095A-126B-4C5C-A7AA-33F9C3A2B361}" type="pres">
      <dgm:prSet presAssocID="{A5BD7A04-4C32-4FFE-A5B1-F43CE889EF81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5A8BF605-8174-4AC2-8142-ECA9F25E5C8A}" type="presOf" srcId="{95355F6A-3B9F-4B5D-9A6F-E14ECE449634}" destId="{24841409-4572-4F0D-8839-308E4CC1207F}" srcOrd="0" destOrd="0" presId="urn:microsoft.com/office/officeart/2005/8/layout/venn3"/>
    <dgm:cxn modelId="{0CFC3124-6729-42D3-A878-29B7FC7E33A3}" type="presOf" srcId="{A5BD7A04-4C32-4FFE-A5B1-F43CE889EF81}" destId="{5256095A-126B-4C5C-A7AA-33F9C3A2B361}" srcOrd="0" destOrd="0" presId="urn:microsoft.com/office/officeart/2005/8/layout/venn3"/>
    <dgm:cxn modelId="{C252242E-1BB4-4B46-8C4A-2E96524BF0DF}" srcId="{95355F6A-3B9F-4B5D-9A6F-E14ECE449634}" destId="{0F3FBB57-2692-4319-9E43-AC27FE617089}" srcOrd="2" destOrd="0" parTransId="{68ED7B50-9B6B-4D6B-8EBE-8834E3CF8B18}" sibTransId="{1B81ACCE-9C73-4165-9522-62D7AF138685}"/>
    <dgm:cxn modelId="{D2C323AD-D327-4875-AA74-0D1C19256CDF}" srcId="{95355F6A-3B9F-4B5D-9A6F-E14ECE449634}" destId="{D173228D-C189-4852-9DD9-28A5B8D084D1}" srcOrd="3" destOrd="0" parTransId="{F63E3AB7-2B5A-4B1B-B53D-478A6EB5E975}" sibTransId="{4FD1A036-4E4B-4269-A1E7-568D2B5DABED}"/>
    <dgm:cxn modelId="{41DAE5B6-827A-4073-94E7-FEF086693AF6}" type="presOf" srcId="{E965597A-9122-4CE7-B010-209F213288D4}" destId="{E41AB4DD-0BEB-4D56-B6EC-E57FE0CBEF9E}" srcOrd="0" destOrd="0" presId="urn:microsoft.com/office/officeart/2005/8/layout/venn3"/>
    <dgm:cxn modelId="{F79F11C0-5ABC-4CC5-B678-CF361E002B88}" type="presOf" srcId="{D173228D-C189-4852-9DD9-28A5B8D084D1}" destId="{60564DA4-C579-4D2C-B891-E14185414356}" srcOrd="0" destOrd="0" presId="urn:microsoft.com/office/officeart/2005/8/layout/venn3"/>
    <dgm:cxn modelId="{5E6A2CDB-565D-4C7B-850C-A639CB9CF03B}" srcId="{95355F6A-3B9F-4B5D-9A6F-E14ECE449634}" destId="{3DEB70CF-B934-4218-9C88-4E10B6039B19}" srcOrd="0" destOrd="0" parTransId="{45EE317F-06E6-46F4-B72E-98EA4CDE5BD1}" sibTransId="{6C4698F9-630E-4277-969C-4F53F9BD0BA9}"/>
    <dgm:cxn modelId="{09A5D7E5-1D74-4D37-8456-71447FA44FCB}" type="presOf" srcId="{3DEB70CF-B934-4218-9C88-4E10B6039B19}" destId="{6932FA73-2683-46C1-8097-D10BE5A86C1A}" srcOrd="0" destOrd="0" presId="urn:microsoft.com/office/officeart/2005/8/layout/venn3"/>
    <dgm:cxn modelId="{1B1FA4EF-A97B-4259-B76A-A048D9876364}" srcId="{95355F6A-3B9F-4B5D-9A6F-E14ECE449634}" destId="{E965597A-9122-4CE7-B010-209F213288D4}" srcOrd="1" destOrd="0" parTransId="{B377B461-A0A1-4CB5-9A65-E3FD437783DC}" sibTransId="{C3AABDA0-5BFD-4B5F-9AA6-2B219F43D6E7}"/>
    <dgm:cxn modelId="{F7EB5BF0-DEB1-4493-BA0A-514BED6D8423}" srcId="{95355F6A-3B9F-4B5D-9A6F-E14ECE449634}" destId="{A5BD7A04-4C32-4FFE-A5B1-F43CE889EF81}" srcOrd="4" destOrd="0" parTransId="{5BE1497A-FAA6-416B-B1E1-78D2ED68DC2F}" sibTransId="{C1D0B678-3D70-423D-8ED2-C4AD7EFA9251}"/>
    <dgm:cxn modelId="{8C3E06FA-078B-47A2-A03C-7441142DEB60}" type="presOf" srcId="{0F3FBB57-2692-4319-9E43-AC27FE617089}" destId="{6C460CA1-68AE-4303-930D-7CC7504F39DE}" srcOrd="0" destOrd="0" presId="urn:microsoft.com/office/officeart/2005/8/layout/venn3"/>
    <dgm:cxn modelId="{2D31655F-254E-43ED-9564-C36DB2B56B57}" type="presParOf" srcId="{24841409-4572-4F0D-8839-308E4CC1207F}" destId="{6932FA73-2683-46C1-8097-D10BE5A86C1A}" srcOrd="0" destOrd="0" presId="urn:microsoft.com/office/officeart/2005/8/layout/venn3"/>
    <dgm:cxn modelId="{6940723F-0B3A-4C25-B1B6-A02340CA1031}" type="presParOf" srcId="{24841409-4572-4F0D-8839-308E4CC1207F}" destId="{31C8B592-3C60-40EA-820B-05C534BD0B90}" srcOrd="1" destOrd="0" presId="urn:microsoft.com/office/officeart/2005/8/layout/venn3"/>
    <dgm:cxn modelId="{5E741C7F-16BA-451C-8D5A-BD9A9B15951F}" type="presParOf" srcId="{24841409-4572-4F0D-8839-308E4CC1207F}" destId="{E41AB4DD-0BEB-4D56-B6EC-E57FE0CBEF9E}" srcOrd="2" destOrd="0" presId="urn:microsoft.com/office/officeart/2005/8/layout/venn3"/>
    <dgm:cxn modelId="{6493FFC0-5E62-4704-914E-705E8EE2E1EC}" type="presParOf" srcId="{24841409-4572-4F0D-8839-308E4CC1207F}" destId="{6590ECEC-8AB4-4766-9F7B-F0759A31DEE6}" srcOrd="3" destOrd="0" presId="urn:microsoft.com/office/officeart/2005/8/layout/venn3"/>
    <dgm:cxn modelId="{C9ECE4FA-534F-4F1F-87AF-1C39B2FE97BE}" type="presParOf" srcId="{24841409-4572-4F0D-8839-308E4CC1207F}" destId="{6C460CA1-68AE-4303-930D-7CC7504F39DE}" srcOrd="4" destOrd="0" presId="urn:microsoft.com/office/officeart/2005/8/layout/venn3"/>
    <dgm:cxn modelId="{0265632B-F14D-456E-A031-DED74B8B8913}" type="presParOf" srcId="{24841409-4572-4F0D-8839-308E4CC1207F}" destId="{D2ACAB74-0267-4C63-8066-CB5048F372C9}" srcOrd="5" destOrd="0" presId="urn:microsoft.com/office/officeart/2005/8/layout/venn3"/>
    <dgm:cxn modelId="{41231B58-A1D0-4924-81A6-C6BD6FD7DCC6}" type="presParOf" srcId="{24841409-4572-4F0D-8839-308E4CC1207F}" destId="{60564DA4-C579-4D2C-B891-E14185414356}" srcOrd="6" destOrd="0" presId="urn:microsoft.com/office/officeart/2005/8/layout/venn3"/>
    <dgm:cxn modelId="{95C48A0E-BC2D-4295-BEC7-59239A280E48}" type="presParOf" srcId="{24841409-4572-4F0D-8839-308E4CC1207F}" destId="{6295D341-8D58-41A7-9773-D4BB9CE4807F}" srcOrd="7" destOrd="0" presId="urn:microsoft.com/office/officeart/2005/8/layout/venn3"/>
    <dgm:cxn modelId="{E419632C-DB8F-4CE6-A1DA-002BB67FD4F2}" type="presParOf" srcId="{24841409-4572-4F0D-8839-308E4CC1207F}" destId="{5256095A-126B-4C5C-A7AA-33F9C3A2B361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03609B-95D0-4410-8AB5-34FB70D23CB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6E9622-13C9-4297-AFD3-42BE7AC003A3}">
      <dgm:prSet phldr="0"/>
      <dgm:spPr/>
      <dgm:t>
        <a:bodyPr/>
        <a:lstStyle/>
        <a:p>
          <a:pPr algn="l"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Encryption of transit and rest data.</a:t>
          </a:r>
        </a:p>
      </dgm:t>
    </dgm:pt>
    <dgm:pt modelId="{BF7640FA-C990-4B67-9952-66834B059B2D}" type="parTrans" cxnId="{C39A3ECE-E41E-4D25-A4D5-8F6F3348862E}">
      <dgm:prSet/>
      <dgm:spPr/>
    </dgm:pt>
    <dgm:pt modelId="{AC42C0BB-DE34-4457-874C-E7CEE52AE1A7}" type="sibTrans" cxnId="{C39A3ECE-E41E-4D25-A4D5-8F6F3348862E}">
      <dgm:prSet/>
      <dgm:spPr/>
      <dgm:t>
        <a:bodyPr/>
        <a:lstStyle/>
        <a:p>
          <a:endParaRPr lang="en-US"/>
        </a:p>
      </dgm:t>
    </dgm:pt>
    <dgm:pt modelId="{AF9B55EC-DD1C-4C8A-A957-53C4FA4BABA0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Secure access of the data  authentication and authorization of the access to the database collection.</a:t>
          </a:r>
        </a:p>
      </dgm:t>
    </dgm:pt>
    <dgm:pt modelId="{EA00DF3E-2C70-4017-8E68-084324BF7F61}" type="parTrans" cxnId="{14BE5082-A989-4858-9E6A-E4EB8D71A1C8}">
      <dgm:prSet/>
      <dgm:spPr/>
    </dgm:pt>
    <dgm:pt modelId="{91533A1B-33F0-4782-8730-530A6D78E5CA}" type="sibTrans" cxnId="{14BE5082-A989-4858-9E6A-E4EB8D71A1C8}">
      <dgm:prSet/>
      <dgm:spPr/>
      <dgm:t>
        <a:bodyPr/>
        <a:lstStyle/>
        <a:p>
          <a:endParaRPr lang="en-US"/>
        </a:p>
      </dgm:t>
    </dgm:pt>
    <dgm:pt modelId="{2B397650-63A5-4E54-B208-A949413449A2}">
      <dgm:prSet phldr="0"/>
      <dgm:spPr/>
      <dgm:t>
        <a:bodyPr/>
        <a:lstStyle/>
        <a:p>
          <a:pPr algn="l"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Collecting only necessary details, allowing users to access, correct and delete details upon request and regular security assessments.</a:t>
          </a:r>
        </a:p>
      </dgm:t>
    </dgm:pt>
    <dgm:pt modelId="{961118E1-D0C9-4A0E-9AEC-0B481DFE83D8}" type="parTrans" cxnId="{97DF53DF-4605-4FC4-9918-BC36AC412790}">
      <dgm:prSet/>
      <dgm:spPr/>
    </dgm:pt>
    <dgm:pt modelId="{0898B144-CA36-49E8-A09F-EBC7549C2858}" type="sibTrans" cxnId="{97DF53DF-4605-4FC4-9918-BC36AC412790}">
      <dgm:prSet/>
      <dgm:spPr/>
      <dgm:t>
        <a:bodyPr/>
        <a:lstStyle/>
        <a:p>
          <a:endParaRPr lang="en-US"/>
        </a:p>
      </dgm:t>
    </dgm:pt>
    <dgm:pt modelId="{92EDCDC8-9BC4-4C41-9428-6CE4C1B0E914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For Application security review code regularly, Use API security with keys and IP whitelisting</a:t>
          </a:r>
        </a:p>
      </dgm:t>
    </dgm:pt>
    <dgm:pt modelId="{B9228786-5D9E-4C95-94B7-30A4F4CDE8C5}" type="parTrans" cxnId="{4772CC37-F7AD-47BA-B9CA-9E5F6CDF57B1}">
      <dgm:prSet/>
      <dgm:spPr/>
    </dgm:pt>
    <dgm:pt modelId="{E260712B-C88C-4729-AFF5-DF132D3B224A}" type="sibTrans" cxnId="{4772CC37-F7AD-47BA-B9CA-9E5F6CDF57B1}">
      <dgm:prSet/>
      <dgm:spPr/>
      <dgm:t>
        <a:bodyPr/>
        <a:lstStyle/>
        <a:p>
          <a:endParaRPr lang="en-US"/>
        </a:p>
      </dgm:t>
    </dgm:pt>
    <dgm:pt modelId="{038DA057-8DDB-4FAF-8EC5-AE81F2087296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Infrastructural security using firewalls, monitor security baseline and by regularly updating and patching components.</a:t>
          </a:r>
        </a:p>
      </dgm:t>
    </dgm:pt>
    <dgm:pt modelId="{64BF7B40-C0EC-4F30-AC8B-6A268E1AEF03}" type="parTrans" cxnId="{147A10E4-D064-48F8-917C-7E06613F1FCA}">
      <dgm:prSet/>
      <dgm:spPr/>
    </dgm:pt>
    <dgm:pt modelId="{2524D781-93E7-4BBB-A08A-BF603E0DA5D5}" type="sibTrans" cxnId="{147A10E4-D064-48F8-917C-7E06613F1FCA}">
      <dgm:prSet/>
      <dgm:spPr/>
      <dgm:t>
        <a:bodyPr/>
        <a:lstStyle/>
        <a:p>
          <a:endParaRPr lang="en-US"/>
        </a:p>
      </dgm:t>
    </dgm:pt>
    <dgm:pt modelId="{2AB759B4-B3B3-4C30-AE1D-DE44B3067DDE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Monitoring and Incident response ,  real time monitoring of the accessions,  analyze log data and automated alerts.</a:t>
          </a:r>
        </a:p>
      </dgm:t>
    </dgm:pt>
    <dgm:pt modelId="{DC618CF0-BE94-49E2-875C-CE01D709C7E5}" type="parTrans" cxnId="{547C90F3-1715-41B6-BCA9-7DB4F3480050}">
      <dgm:prSet/>
      <dgm:spPr/>
    </dgm:pt>
    <dgm:pt modelId="{9A45722B-429D-4D82-ADEE-41CD6D3BF0F1}" type="sibTrans" cxnId="{547C90F3-1715-41B6-BCA9-7DB4F3480050}">
      <dgm:prSet/>
      <dgm:spPr/>
      <dgm:t>
        <a:bodyPr/>
        <a:lstStyle/>
        <a:p>
          <a:endParaRPr lang="en-US"/>
        </a:p>
      </dgm:t>
    </dgm:pt>
    <dgm:pt modelId="{999D06F9-E4B1-4915-B2C0-40E0F9DE9C35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Anonymize the user data when not in use and convey privacy policy to the customers clearly </a:t>
          </a:r>
        </a:p>
      </dgm:t>
    </dgm:pt>
    <dgm:pt modelId="{5296A912-D7F2-4C01-ACFF-BE8D3259D321}" type="parTrans" cxnId="{AFAA585C-AE1C-444B-BB1C-9E9BC9D2F0A8}">
      <dgm:prSet/>
      <dgm:spPr/>
    </dgm:pt>
    <dgm:pt modelId="{F5FE7FA3-CAA6-40DC-A387-947D3FB5E2E9}" type="sibTrans" cxnId="{AFAA585C-AE1C-444B-BB1C-9E9BC9D2F0A8}">
      <dgm:prSet/>
      <dgm:spPr/>
      <dgm:t>
        <a:bodyPr/>
        <a:lstStyle/>
        <a:p>
          <a:endParaRPr lang="en-US"/>
        </a:p>
      </dgm:t>
    </dgm:pt>
    <dgm:pt modelId="{B541261D-8CAE-4734-ABFD-7933D010D38C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Protect user interaction, mask sensitive information in log during processing, to prevent unauthorized exposure.</a:t>
          </a:r>
        </a:p>
      </dgm:t>
    </dgm:pt>
    <dgm:pt modelId="{C52B9589-7B62-4B1F-B967-08B700DCD098}" type="parTrans" cxnId="{7E599173-82C8-4B42-9BFF-A293FD00123F}">
      <dgm:prSet/>
      <dgm:spPr/>
    </dgm:pt>
    <dgm:pt modelId="{E2B47839-BD75-4A25-944F-FE37A29D862F}" type="sibTrans" cxnId="{7E599173-82C8-4B42-9BFF-A293FD00123F}">
      <dgm:prSet/>
      <dgm:spPr/>
      <dgm:t>
        <a:bodyPr/>
        <a:lstStyle/>
        <a:p>
          <a:endParaRPr lang="en-US"/>
        </a:p>
      </dgm:t>
    </dgm:pt>
    <dgm:pt modelId="{403B4E2C-6A39-455A-ADD1-E6347D0B4A1B}" type="pres">
      <dgm:prSet presAssocID="{BB03609B-95D0-4410-8AB5-34FB70D23CBB}" presName="diagram" presStyleCnt="0">
        <dgm:presLayoutVars>
          <dgm:dir/>
          <dgm:resizeHandles val="exact"/>
        </dgm:presLayoutVars>
      </dgm:prSet>
      <dgm:spPr/>
    </dgm:pt>
    <dgm:pt modelId="{B2E8FF40-8DD3-4546-9F53-60CE84C8F2BD}" type="pres">
      <dgm:prSet presAssocID="{6E6E9622-13C9-4297-AFD3-42BE7AC003A3}" presName="node" presStyleLbl="node1" presStyleIdx="0" presStyleCnt="8">
        <dgm:presLayoutVars>
          <dgm:bulletEnabled val="1"/>
        </dgm:presLayoutVars>
      </dgm:prSet>
      <dgm:spPr/>
    </dgm:pt>
    <dgm:pt modelId="{28740696-3088-4807-96EB-C036659598C0}" type="pres">
      <dgm:prSet presAssocID="{AC42C0BB-DE34-4457-874C-E7CEE52AE1A7}" presName="sibTrans" presStyleLbl="sibTrans2D1" presStyleIdx="0" presStyleCnt="7"/>
      <dgm:spPr/>
    </dgm:pt>
    <dgm:pt modelId="{A97824A4-A865-4489-BF83-FF2360AB359A}" type="pres">
      <dgm:prSet presAssocID="{AC42C0BB-DE34-4457-874C-E7CEE52AE1A7}" presName="connectorText" presStyleLbl="sibTrans2D1" presStyleIdx="0" presStyleCnt="7"/>
      <dgm:spPr/>
    </dgm:pt>
    <dgm:pt modelId="{427E2CBD-5CFC-4D6D-80AE-D0BE64116229}" type="pres">
      <dgm:prSet presAssocID="{AF9B55EC-DD1C-4C8A-A957-53C4FA4BABA0}" presName="node" presStyleLbl="node1" presStyleIdx="1" presStyleCnt="8">
        <dgm:presLayoutVars>
          <dgm:bulletEnabled val="1"/>
        </dgm:presLayoutVars>
      </dgm:prSet>
      <dgm:spPr/>
    </dgm:pt>
    <dgm:pt modelId="{B5B1B0CC-748C-47B0-A3E1-F517E2390964}" type="pres">
      <dgm:prSet presAssocID="{91533A1B-33F0-4782-8730-530A6D78E5CA}" presName="sibTrans" presStyleLbl="sibTrans2D1" presStyleIdx="1" presStyleCnt="7"/>
      <dgm:spPr/>
    </dgm:pt>
    <dgm:pt modelId="{965E95CB-6716-42B1-B0D8-43BE2380DD7A}" type="pres">
      <dgm:prSet presAssocID="{91533A1B-33F0-4782-8730-530A6D78E5CA}" presName="connectorText" presStyleLbl="sibTrans2D1" presStyleIdx="1" presStyleCnt="7"/>
      <dgm:spPr/>
    </dgm:pt>
    <dgm:pt modelId="{E43024EF-EE11-4A42-B156-94763CB071E2}" type="pres">
      <dgm:prSet presAssocID="{2B397650-63A5-4E54-B208-A949413449A2}" presName="node" presStyleLbl="node1" presStyleIdx="2" presStyleCnt="8">
        <dgm:presLayoutVars>
          <dgm:bulletEnabled val="1"/>
        </dgm:presLayoutVars>
      </dgm:prSet>
      <dgm:spPr/>
    </dgm:pt>
    <dgm:pt modelId="{751BB4DA-4678-4B2E-9DD2-5FD0EF895E55}" type="pres">
      <dgm:prSet presAssocID="{0898B144-CA36-49E8-A09F-EBC7549C2858}" presName="sibTrans" presStyleLbl="sibTrans2D1" presStyleIdx="2" presStyleCnt="7"/>
      <dgm:spPr/>
    </dgm:pt>
    <dgm:pt modelId="{8D2D9348-AEDC-44C9-88B9-404A4C6DF272}" type="pres">
      <dgm:prSet presAssocID="{0898B144-CA36-49E8-A09F-EBC7549C2858}" presName="connectorText" presStyleLbl="sibTrans2D1" presStyleIdx="2" presStyleCnt="7"/>
      <dgm:spPr/>
    </dgm:pt>
    <dgm:pt modelId="{03DBEB59-91BA-4893-84C6-6FED4907CADD}" type="pres">
      <dgm:prSet presAssocID="{92EDCDC8-9BC4-4C41-9428-6CE4C1B0E914}" presName="node" presStyleLbl="node1" presStyleIdx="3" presStyleCnt="8">
        <dgm:presLayoutVars>
          <dgm:bulletEnabled val="1"/>
        </dgm:presLayoutVars>
      </dgm:prSet>
      <dgm:spPr/>
    </dgm:pt>
    <dgm:pt modelId="{3D067C34-81A1-4873-A583-556834E98164}" type="pres">
      <dgm:prSet presAssocID="{E260712B-C88C-4729-AFF5-DF132D3B224A}" presName="sibTrans" presStyleLbl="sibTrans2D1" presStyleIdx="3" presStyleCnt="7"/>
      <dgm:spPr/>
    </dgm:pt>
    <dgm:pt modelId="{4FE1F8C8-78B5-4948-9679-315DC416BF2D}" type="pres">
      <dgm:prSet presAssocID="{E260712B-C88C-4729-AFF5-DF132D3B224A}" presName="connectorText" presStyleLbl="sibTrans2D1" presStyleIdx="3" presStyleCnt="7"/>
      <dgm:spPr/>
    </dgm:pt>
    <dgm:pt modelId="{EA405308-E17D-40DB-B3AA-F6D8A3EA5FF6}" type="pres">
      <dgm:prSet presAssocID="{038DA057-8DDB-4FAF-8EC5-AE81F2087296}" presName="node" presStyleLbl="node1" presStyleIdx="4" presStyleCnt="8">
        <dgm:presLayoutVars>
          <dgm:bulletEnabled val="1"/>
        </dgm:presLayoutVars>
      </dgm:prSet>
      <dgm:spPr/>
    </dgm:pt>
    <dgm:pt modelId="{A064BB73-BF8F-43A3-9D86-986B835799EE}" type="pres">
      <dgm:prSet presAssocID="{2524D781-93E7-4BBB-A08A-BF603E0DA5D5}" presName="sibTrans" presStyleLbl="sibTrans2D1" presStyleIdx="4" presStyleCnt="7"/>
      <dgm:spPr/>
    </dgm:pt>
    <dgm:pt modelId="{2ED5ABED-1FCB-48B5-92ED-3638475835C6}" type="pres">
      <dgm:prSet presAssocID="{2524D781-93E7-4BBB-A08A-BF603E0DA5D5}" presName="connectorText" presStyleLbl="sibTrans2D1" presStyleIdx="4" presStyleCnt="7"/>
      <dgm:spPr/>
    </dgm:pt>
    <dgm:pt modelId="{07358A66-102F-4FE0-BB95-47A1BB9D7E6A}" type="pres">
      <dgm:prSet presAssocID="{2AB759B4-B3B3-4C30-AE1D-DE44B3067DDE}" presName="node" presStyleLbl="node1" presStyleIdx="5" presStyleCnt="8">
        <dgm:presLayoutVars>
          <dgm:bulletEnabled val="1"/>
        </dgm:presLayoutVars>
      </dgm:prSet>
      <dgm:spPr/>
    </dgm:pt>
    <dgm:pt modelId="{B6F16A23-DC55-4E6E-9AD4-9C1622B0FE76}" type="pres">
      <dgm:prSet presAssocID="{9A45722B-429D-4D82-ADEE-41CD6D3BF0F1}" presName="sibTrans" presStyleLbl="sibTrans2D1" presStyleIdx="5" presStyleCnt="7"/>
      <dgm:spPr/>
    </dgm:pt>
    <dgm:pt modelId="{9B7CA4C7-E0F7-4F87-8F51-4BDCAC7FF8E8}" type="pres">
      <dgm:prSet presAssocID="{9A45722B-429D-4D82-ADEE-41CD6D3BF0F1}" presName="connectorText" presStyleLbl="sibTrans2D1" presStyleIdx="5" presStyleCnt="7"/>
      <dgm:spPr/>
    </dgm:pt>
    <dgm:pt modelId="{31B47CE7-B029-4D23-8180-E4AA4B88D7F4}" type="pres">
      <dgm:prSet presAssocID="{999D06F9-E4B1-4915-B2C0-40E0F9DE9C35}" presName="node" presStyleLbl="node1" presStyleIdx="6" presStyleCnt="8">
        <dgm:presLayoutVars>
          <dgm:bulletEnabled val="1"/>
        </dgm:presLayoutVars>
      </dgm:prSet>
      <dgm:spPr/>
    </dgm:pt>
    <dgm:pt modelId="{96A88832-BBA3-4FD3-81B7-0908DB577EA5}" type="pres">
      <dgm:prSet presAssocID="{F5FE7FA3-CAA6-40DC-A387-947D3FB5E2E9}" presName="sibTrans" presStyleLbl="sibTrans2D1" presStyleIdx="6" presStyleCnt="7"/>
      <dgm:spPr/>
    </dgm:pt>
    <dgm:pt modelId="{69618715-B91B-405E-8068-73C60FC5BF60}" type="pres">
      <dgm:prSet presAssocID="{F5FE7FA3-CAA6-40DC-A387-947D3FB5E2E9}" presName="connectorText" presStyleLbl="sibTrans2D1" presStyleIdx="6" presStyleCnt="7"/>
      <dgm:spPr/>
    </dgm:pt>
    <dgm:pt modelId="{83BB5A18-AD29-4727-8107-CF3214C72CFD}" type="pres">
      <dgm:prSet presAssocID="{B541261D-8CAE-4734-ABFD-7933D010D38C}" presName="node" presStyleLbl="node1" presStyleIdx="7" presStyleCnt="8">
        <dgm:presLayoutVars>
          <dgm:bulletEnabled val="1"/>
        </dgm:presLayoutVars>
      </dgm:prSet>
      <dgm:spPr/>
    </dgm:pt>
  </dgm:ptLst>
  <dgm:cxnLst>
    <dgm:cxn modelId="{9FA7F202-797E-4B68-9B77-756B54BC5B73}" type="presOf" srcId="{0898B144-CA36-49E8-A09F-EBC7549C2858}" destId="{751BB4DA-4678-4B2E-9DD2-5FD0EF895E55}" srcOrd="0" destOrd="0" presId="urn:microsoft.com/office/officeart/2005/8/layout/process5"/>
    <dgm:cxn modelId="{5D9EFF0B-BA5A-40AD-ACF5-A41979161EAB}" type="presOf" srcId="{9A45722B-429D-4D82-ADEE-41CD6D3BF0F1}" destId="{9B7CA4C7-E0F7-4F87-8F51-4BDCAC7FF8E8}" srcOrd="1" destOrd="0" presId="urn:microsoft.com/office/officeart/2005/8/layout/process5"/>
    <dgm:cxn modelId="{85E8F41E-CE67-4E93-9EDD-7420555A21A3}" type="presOf" srcId="{B541261D-8CAE-4734-ABFD-7933D010D38C}" destId="{83BB5A18-AD29-4727-8107-CF3214C72CFD}" srcOrd="0" destOrd="0" presId="urn:microsoft.com/office/officeart/2005/8/layout/process5"/>
    <dgm:cxn modelId="{4772CC37-F7AD-47BA-B9CA-9E5F6CDF57B1}" srcId="{BB03609B-95D0-4410-8AB5-34FB70D23CBB}" destId="{92EDCDC8-9BC4-4C41-9428-6CE4C1B0E914}" srcOrd="3" destOrd="0" parTransId="{B9228786-5D9E-4C95-94B7-30A4F4CDE8C5}" sibTransId="{E260712B-C88C-4729-AFF5-DF132D3B224A}"/>
    <dgm:cxn modelId="{18D6C340-2810-4ADC-A078-61DB31898AF7}" type="presOf" srcId="{038DA057-8DDB-4FAF-8EC5-AE81F2087296}" destId="{EA405308-E17D-40DB-B3AA-F6D8A3EA5FF6}" srcOrd="0" destOrd="0" presId="urn:microsoft.com/office/officeart/2005/8/layout/process5"/>
    <dgm:cxn modelId="{AFAA585C-AE1C-444B-BB1C-9E9BC9D2F0A8}" srcId="{BB03609B-95D0-4410-8AB5-34FB70D23CBB}" destId="{999D06F9-E4B1-4915-B2C0-40E0F9DE9C35}" srcOrd="6" destOrd="0" parTransId="{5296A912-D7F2-4C01-ACFF-BE8D3259D321}" sibTransId="{F5FE7FA3-CAA6-40DC-A387-947D3FB5E2E9}"/>
    <dgm:cxn modelId="{C6DF6A65-CB40-49D3-94F6-A69B2C9DA4A8}" type="presOf" srcId="{F5FE7FA3-CAA6-40DC-A387-947D3FB5E2E9}" destId="{69618715-B91B-405E-8068-73C60FC5BF60}" srcOrd="1" destOrd="0" presId="urn:microsoft.com/office/officeart/2005/8/layout/process5"/>
    <dgm:cxn modelId="{ED23F948-3FB4-4091-A862-356C7ECCBF3D}" type="presOf" srcId="{6E6E9622-13C9-4297-AFD3-42BE7AC003A3}" destId="{B2E8FF40-8DD3-4546-9F53-60CE84C8F2BD}" srcOrd="0" destOrd="0" presId="urn:microsoft.com/office/officeart/2005/8/layout/process5"/>
    <dgm:cxn modelId="{CA564C51-36B4-436A-AACF-32150DB7E25B}" type="presOf" srcId="{E260712B-C88C-4729-AFF5-DF132D3B224A}" destId="{3D067C34-81A1-4873-A583-556834E98164}" srcOrd="0" destOrd="0" presId="urn:microsoft.com/office/officeart/2005/8/layout/process5"/>
    <dgm:cxn modelId="{24318A53-B487-483F-984D-19FCA0A5C022}" type="presOf" srcId="{2524D781-93E7-4BBB-A08A-BF603E0DA5D5}" destId="{A064BB73-BF8F-43A3-9D86-986B835799EE}" srcOrd="0" destOrd="0" presId="urn:microsoft.com/office/officeart/2005/8/layout/process5"/>
    <dgm:cxn modelId="{7E599173-82C8-4B42-9BFF-A293FD00123F}" srcId="{BB03609B-95D0-4410-8AB5-34FB70D23CBB}" destId="{B541261D-8CAE-4734-ABFD-7933D010D38C}" srcOrd="7" destOrd="0" parTransId="{C52B9589-7B62-4B1F-B967-08B700DCD098}" sibTransId="{E2B47839-BD75-4A25-944F-FE37A29D862F}"/>
    <dgm:cxn modelId="{12C6DE79-5510-4002-A827-5E588AEB30DC}" type="presOf" srcId="{AC42C0BB-DE34-4457-874C-E7CEE52AE1A7}" destId="{A97824A4-A865-4489-BF83-FF2360AB359A}" srcOrd="1" destOrd="0" presId="urn:microsoft.com/office/officeart/2005/8/layout/process5"/>
    <dgm:cxn modelId="{14BE5082-A989-4858-9E6A-E4EB8D71A1C8}" srcId="{BB03609B-95D0-4410-8AB5-34FB70D23CBB}" destId="{AF9B55EC-DD1C-4C8A-A957-53C4FA4BABA0}" srcOrd="1" destOrd="0" parTransId="{EA00DF3E-2C70-4017-8E68-084324BF7F61}" sibTransId="{91533A1B-33F0-4782-8730-530A6D78E5CA}"/>
    <dgm:cxn modelId="{79D23E8E-2F0E-4173-BBBE-A19F3A0F218A}" type="presOf" srcId="{F5FE7FA3-CAA6-40DC-A387-947D3FB5E2E9}" destId="{96A88832-BBA3-4FD3-81B7-0908DB577EA5}" srcOrd="0" destOrd="0" presId="urn:microsoft.com/office/officeart/2005/8/layout/process5"/>
    <dgm:cxn modelId="{56C5229A-19F7-41A8-9CF2-496D1F807DA9}" type="presOf" srcId="{2524D781-93E7-4BBB-A08A-BF603E0DA5D5}" destId="{2ED5ABED-1FCB-48B5-92ED-3638475835C6}" srcOrd="1" destOrd="0" presId="urn:microsoft.com/office/officeart/2005/8/layout/process5"/>
    <dgm:cxn modelId="{5943E1A2-700A-465B-A371-5C9B94E10AAE}" type="presOf" srcId="{0898B144-CA36-49E8-A09F-EBC7549C2858}" destId="{8D2D9348-AEDC-44C9-88B9-404A4C6DF272}" srcOrd="1" destOrd="0" presId="urn:microsoft.com/office/officeart/2005/8/layout/process5"/>
    <dgm:cxn modelId="{990D6CA6-EC97-41D3-B211-6C5247AEB4B4}" type="presOf" srcId="{BB03609B-95D0-4410-8AB5-34FB70D23CBB}" destId="{403B4E2C-6A39-455A-ADD1-E6347D0B4A1B}" srcOrd="0" destOrd="0" presId="urn:microsoft.com/office/officeart/2005/8/layout/process5"/>
    <dgm:cxn modelId="{66D9D1A6-AC2E-46EF-A97F-DF1EFF3DB949}" type="presOf" srcId="{92EDCDC8-9BC4-4C41-9428-6CE4C1B0E914}" destId="{03DBEB59-91BA-4893-84C6-6FED4907CADD}" srcOrd="0" destOrd="0" presId="urn:microsoft.com/office/officeart/2005/8/layout/process5"/>
    <dgm:cxn modelId="{DFE3ACA9-A324-42C8-915D-75B1C9AD9908}" type="presOf" srcId="{2B397650-63A5-4E54-B208-A949413449A2}" destId="{E43024EF-EE11-4A42-B156-94763CB071E2}" srcOrd="0" destOrd="0" presId="urn:microsoft.com/office/officeart/2005/8/layout/process5"/>
    <dgm:cxn modelId="{43269DAB-AA57-4CF7-8712-4494DD82C44F}" type="presOf" srcId="{E260712B-C88C-4729-AFF5-DF132D3B224A}" destId="{4FE1F8C8-78B5-4948-9679-315DC416BF2D}" srcOrd="1" destOrd="0" presId="urn:microsoft.com/office/officeart/2005/8/layout/process5"/>
    <dgm:cxn modelId="{058390AF-5E76-4188-80C4-E50ADEB9D8AF}" type="presOf" srcId="{AF9B55EC-DD1C-4C8A-A957-53C4FA4BABA0}" destId="{427E2CBD-5CFC-4D6D-80AE-D0BE64116229}" srcOrd="0" destOrd="0" presId="urn:microsoft.com/office/officeart/2005/8/layout/process5"/>
    <dgm:cxn modelId="{6971E1B2-0726-4114-B9D0-32CA01C85D00}" type="presOf" srcId="{999D06F9-E4B1-4915-B2C0-40E0F9DE9C35}" destId="{31B47CE7-B029-4D23-8180-E4AA4B88D7F4}" srcOrd="0" destOrd="0" presId="urn:microsoft.com/office/officeart/2005/8/layout/process5"/>
    <dgm:cxn modelId="{C39A3ECE-E41E-4D25-A4D5-8F6F3348862E}" srcId="{BB03609B-95D0-4410-8AB5-34FB70D23CBB}" destId="{6E6E9622-13C9-4297-AFD3-42BE7AC003A3}" srcOrd="0" destOrd="0" parTransId="{BF7640FA-C990-4B67-9952-66834B059B2D}" sibTransId="{AC42C0BB-DE34-4457-874C-E7CEE52AE1A7}"/>
    <dgm:cxn modelId="{4F03C1CE-4376-4EA3-BB9B-E22267D34FBB}" type="presOf" srcId="{AC42C0BB-DE34-4457-874C-E7CEE52AE1A7}" destId="{28740696-3088-4807-96EB-C036659598C0}" srcOrd="0" destOrd="0" presId="urn:microsoft.com/office/officeart/2005/8/layout/process5"/>
    <dgm:cxn modelId="{3E8DCACF-8418-4A01-8F8E-1A0B6553BF3E}" type="presOf" srcId="{2AB759B4-B3B3-4C30-AE1D-DE44B3067DDE}" destId="{07358A66-102F-4FE0-BB95-47A1BB9D7E6A}" srcOrd="0" destOrd="0" presId="urn:microsoft.com/office/officeart/2005/8/layout/process5"/>
    <dgm:cxn modelId="{AB8AB9D4-111F-4BA6-A888-8735566F3AA0}" type="presOf" srcId="{91533A1B-33F0-4782-8730-530A6D78E5CA}" destId="{B5B1B0CC-748C-47B0-A3E1-F517E2390964}" srcOrd="0" destOrd="0" presId="urn:microsoft.com/office/officeart/2005/8/layout/process5"/>
    <dgm:cxn modelId="{0C79BBDD-B883-421F-8CBF-0106984B0FB3}" type="presOf" srcId="{91533A1B-33F0-4782-8730-530A6D78E5CA}" destId="{965E95CB-6716-42B1-B0D8-43BE2380DD7A}" srcOrd="1" destOrd="0" presId="urn:microsoft.com/office/officeart/2005/8/layout/process5"/>
    <dgm:cxn modelId="{97DF53DF-4605-4FC4-9918-BC36AC412790}" srcId="{BB03609B-95D0-4410-8AB5-34FB70D23CBB}" destId="{2B397650-63A5-4E54-B208-A949413449A2}" srcOrd="2" destOrd="0" parTransId="{961118E1-D0C9-4A0E-9AEC-0B481DFE83D8}" sibTransId="{0898B144-CA36-49E8-A09F-EBC7549C2858}"/>
    <dgm:cxn modelId="{147A10E4-D064-48F8-917C-7E06613F1FCA}" srcId="{BB03609B-95D0-4410-8AB5-34FB70D23CBB}" destId="{038DA057-8DDB-4FAF-8EC5-AE81F2087296}" srcOrd="4" destOrd="0" parTransId="{64BF7B40-C0EC-4F30-AC8B-6A268E1AEF03}" sibTransId="{2524D781-93E7-4BBB-A08A-BF603E0DA5D5}"/>
    <dgm:cxn modelId="{547C90F3-1715-41B6-BCA9-7DB4F3480050}" srcId="{BB03609B-95D0-4410-8AB5-34FB70D23CBB}" destId="{2AB759B4-B3B3-4C30-AE1D-DE44B3067DDE}" srcOrd="5" destOrd="0" parTransId="{DC618CF0-BE94-49E2-875C-CE01D709C7E5}" sibTransId="{9A45722B-429D-4D82-ADEE-41CD6D3BF0F1}"/>
    <dgm:cxn modelId="{D5604CF8-3285-49A3-9AB7-7FEBF8AF62E0}" type="presOf" srcId="{9A45722B-429D-4D82-ADEE-41CD6D3BF0F1}" destId="{B6F16A23-DC55-4E6E-9AD4-9C1622B0FE76}" srcOrd="0" destOrd="0" presId="urn:microsoft.com/office/officeart/2005/8/layout/process5"/>
    <dgm:cxn modelId="{8848CED8-11F2-4386-AFCA-DC641180D322}" type="presParOf" srcId="{403B4E2C-6A39-455A-ADD1-E6347D0B4A1B}" destId="{B2E8FF40-8DD3-4546-9F53-60CE84C8F2BD}" srcOrd="0" destOrd="0" presId="urn:microsoft.com/office/officeart/2005/8/layout/process5"/>
    <dgm:cxn modelId="{1668E955-952D-450A-B87D-235D8AA30CEC}" type="presParOf" srcId="{403B4E2C-6A39-455A-ADD1-E6347D0B4A1B}" destId="{28740696-3088-4807-96EB-C036659598C0}" srcOrd="1" destOrd="0" presId="urn:microsoft.com/office/officeart/2005/8/layout/process5"/>
    <dgm:cxn modelId="{6A7EB17C-CD58-497A-AF63-E4846082F2C5}" type="presParOf" srcId="{28740696-3088-4807-96EB-C036659598C0}" destId="{A97824A4-A865-4489-BF83-FF2360AB359A}" srcOrd="0" destOrd="0" presId="urn:microsoft.com/office/officeart/2005/8/layout/process5"/>
    <dgm:cxn modelId="{444904E2-B60A-44C6-B590-D3E6DD283028}" type="presParOf" srcId="{403B4E2C-6A39-455A-ADD1-E6347D0B4A1B}" destId="{427E2CBD-5CFC-4D6D-80AE-D0BE64116229}" srcOrd="2" destOrd="0" presId="urn:microsoft.com/office/officeart/2005/8/layout/process5"/>
    <dgm:cxn modelId="{5C7684C3-ECC6-4E27-A997-B06AFA31AF6A}" type="presParOf" srcId="{403B4E2C-6A39-455A-ADD1-E6347D0B4A1B}" destId="{B5B1B0CC-748C-47B0-A3E1-F517E2390964}" srcOrd="3" destOrd="0" presId="urn:microsoft.com/office/officeart/2005/8/layout/process5"/>
    <dgm:cxn modelId="{23C0357D-EDCE-420C-A297-EA6DE0324575}" type="presParOf" srcId="{B5B1B0CC-748C-47B0-A3E1-F517E2390964}" destId="{965E95CB-6716-42B1-B0D8-43BE2380DD7A}" srcOrd="0" destOrd="0" presId="urn:microsoft.com/office/officeart/2005/8/layout/process5"/>
    <dgm:cxn modelId="{06E2C66C-862E-4D00-A79F-FA31E0DE0C54}" type="presParOf" srcId="{403B4E2C-6A39-455A-ADD1-E6347D0B4A1B}" destId="{E43024EF-EE11-4A42-B156-94763CB071E2}" srcOrd="4" destOrd="0" presId="urn:microsoft.com/office/officeart/2005/8/layout/process5"/>
    <dgm:cxn modelId="{61233ADA-B36F-42C8-B828-3CA57C8C1DC7}" type="presParOf" srcId="{403B4E2C-6A39-455A-ADD1-E6347D0B4A1B}" destId="{751BB4DA-4678-4B2E-9DD2-5FD0EF895E55}" srcOrd="5" destOrd="0" presId="urn:microsoft.com/office/officeart/2005/8/layout/process5"/>
    <dgm:cxn modelId="{5A91FD45-0098-4EC9-836A-D560C38C74E6}" type="presParOf" srcId="{751BB4DA-4678-4B2E-9DD2-5FD0EF895E55}" destId="{8D2D9348-AEDC-44C9-88B9-404A4C6DF272}" srcOrd="0" destOrd="0" presId="urn:microsoft.com/office/officeart/2005/8/layout/process5"/>
    <dgm:cxn modelId="{493A5A88-9494-47C6-B5EA-0382A82EFA59}" type="presParOf" srcId="{403B4E2C-6A39-455A-ADD1-E6347D0B4A1B}" destId="{03DBEB59-91BA-4893-84C6-6FED4907CADD}" srcOrd="6" destOrd="0" presId="urn:microsoft.com/office/officeart/2005/8/layout/process5"/>
    <dgm:cxn modelId="{5763719B-AC71-4D56-A02C-2F482EE42C2A}" type="presParOf" srcId="{403B4E2C-6A39-455A-ADD1-E6347D0B4A1B}" destId="{3D067C34-81A1-4873-A583-556834E98164}" srcOrd="7" destOrd="0" presId="urn:microsoft.com/office/officeart/2005/8/layout/process5"/>
    <dgm:cxn modelId="{C88951B7-042F-4127-9E5D-BF88CB65C5FD}" type="presParOf" srcId="{3D067C34-81A1-4873-A583-556834E98164}" destId="{4FE1F8C8-78B5-4948-9679-315DC416BF2D}" srcOrd="0" destOrd="0" presId="urn:microsoft.com/office/officeart/2005/8/layout/process5"/>
    <dgm:cxn modelId="{AA9A1AF8-ABBB-496E-A82D-8585CC2CA415}" type="presParOf" srcId="{403B4E2C-6A39-455A-ADD1-E6347D0B4A1B}" destId="{EA405308-E17D-40DB-B3AA-F6D8A3EA5FF6}" srcOrd="8" destOrd="0" presId="urn:microsoft.com/office/officeart/2005/8/layout/process5"/>
    <dgm:cxn modelId="{8D08D118-2AF6-4150-BF17-29F171388247}" type="presParOf" srcId="{403B4E2C-6A39-455A-ADD1-E6347D0B4A1B}" destId="{A064BB73-BF8F-43A3-9D86-986B835799EE}" srcOrd="9" destOrd="0" presId="urn:microsoft.com/office/officeart/2005/8/layout/process5"/>
    <dgm:cxn modelId="{1B19A4E9-80A1-4A8B-A274-342334D56E58}" type="presParOf" srcId="{A064BB73-BF8F-43A3-9D86-986B835799EE}" destId="{2ED5ABED-1FCB-48B5-92ED-3638475835C6}" srcOrd="0" destOrd="0" presId="urn:microsoft.com/office/officeart/2005/8/layout/process5"/>
    <dgm:cxn modelId="{28BC3A57-1CBB-4D60-B238-E2123FDAC6B7}" type="presParOf" srcId="{403B4E2C-6A39-455A-ADD1-E6347D0B4A1B}" destId="{07358A66-102F-4FE0-BB95-47A1BB9D7E6A}" srcOrd="10" destOrd="0" presId="urn:microsoft.com/office/officeart/2005/8/layout/process5"/>
    <dgm:cxn modelId="{17024ECA-CBA1-4705-B2C0-6F78E893A680}" type="presParOf" srcId="{403B4E2C-6A39-455A-ADD1-E6347D0B4A1B}" destId="{B6F16A23-DC55-4E6E-9AD4-9C1622B0FE76}" srcOrd="11" destOrd="0" presId="urn:microsoft.com/office/officeart/2005/8/layout/process5"/>
    <dgm:cxn modelId="{33CEB95B-5F27-4341-B612-0376B0F9977A}" type="presParOf" srcId="{B6F16A23-DC55-4E6E-9AD4-9C1622B0FE76}" destId="{9B7CA4C7-E0F7-4F87-8F51-4BDCAC7FF8E8}" srcOrd="0" destOrd="0" presId="urn:microsoft.com/office/officeart/2005/8/layout/process5"/>
    <dgm:cxn modelId="{88FD0E6F-8700-4692-AD90-CC25903EBE5A}" type="presParOf" srcId="{403B4E2C-6A39-455A-ADD1-E6347D0B4A1B}" destId="{31B47CE7-B029-4D23-8180-E4AA4B88D7F4}" srcOrd="12" destOrd="0" presId="urn:microsoft.com/office/officeart/2005/8/layout/process5"/>
    <dgm:cxn modelId="{249D8A45-2E18-48D3-A757-B62A8CD9088C}" type="presParOf" srcId="{403B4E2C-6A39-455A-ADD1-E6347D0B4A1B}" destId="{96A88832-BBA3-4FD3-81B7-0908DB577EA5}" srcOrd="13" destOrd="0" presId="urn:microsoft.com/office/officeart/2005/8/layout/process5"/>
    <dgm:cxn modelId="{F09D2CF6-CFDD-4E68-B8C5-BE82E8B6EFBD}" type="presParOf" srcId="{96A88832-BBA3-4FD3-81B7-0908DB577EA5}" destId="{69618715-B91B-405E-8068-73C60FC5BF60}" srcOrd="0" destOrd="0" presId="urn:microsoft.com/office/officeart/2005/8/layout/process5"/>
    <dgm:cxn modelId="{C35C9887-C3B1-4608-9B4C-4AAE47414D6C}" type="presParOf" srcId="{403B4E2C-6A39-455A-ADD1-E6347D0B4A1B}" destId="{83BB5A18-AD29-4727-8107-CF3214C72CF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F4220-D13D-4987-A210-1A8ACAA6939E}" type="doc">
      <dgm:prSet loTypeId="urn:microsoft.com/office/officeart/2005/8/layout/arrow5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B8CB65F-1A81-49AD-BB8D-4D99111CF190}">
      <dgm:prSet phldrT="[Text]"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Each of these products has their own cons such as 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cost and complexity for smaller business</a:t>
          </a: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 ,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less seamlessness</a:t>
          </a: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when integrated with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non-google ecosystem</a:t>
          </a: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,  have 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steep learning curve</a:t>
          </a: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for developers not familiar with the 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AWS service</a:t>
          </a:r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, open source it needs more 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in-house resource for setup customization and maintenance.</a:t>
          </a:r>
        </a:p>
      </dgm:t>
    </dgm:pt>
    <dgm:pt modelId="{99B44A46-8FD7-4CAD-9B12-ACE676EC0033}" type="parTrans" cxnId="{96E79DAC-C761-4166-8106-A2918BD0234A}">
      <dgm:prSet/>
      <dgm:spPr/>
      <dgm:t>
        <a:bodyPr/>
        <a:lstStyle/>
        <a:p>
          <a:endParaRPr lang="en-US"/>
        </a:p>
      </dgm:t>
    </dgm:pt>
    <dgm:pt modelId="{38521F71-E580-4B11-93E2-3E04B7E4E6C7}" type="sibTrans" cxnId="{96E79DAC-C761-4166-8106-A2918BD0234A}">
      <dgm:prSet/>
      <dgm:spPr/>
      <dgm:t>
        <a:bodyPr/>
        <a:lstStyle/>
        <a:p>
          <a:endParaRPr lang="en-US"/>
        </a:p>
      </dgm:t>
    </dgm:pt>
    <dgm:pt modelId="{E78B4353-CFD4-4054-AC98-736187DBBBFA}">
      <dgm:prSet phldr="0"/>
      <dgm:spPr/>
      <dgm:t>
        <a:bodyPr/>
        <a:lstStyle/>
        <a:p>
          <a:pPr algn="l"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The competitive or alternative products for the problem are </a:t>
          </a:r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IBM Watson assistance , Google Dialog flow , Amazon Lex , Rasa. </a:t>
          </a:r>
        </a:p>
      </dgm:t>
    </dgm:pt>
    <dgm:pt modelId="{8D1A0518-AA01-4C15-83AC-33EE91BD829E}" type="parTrans" cxnId="{CDF6D692-8172-4CEC-8021-B26DADDAD5D1}">
      <dgm:prSet/>
      <dgm:spPr/>
    </dgm:pt>
    <dgm:pt modelId="{758C3C24-7E6B-49E9-B28A-9BC23CCBD347}" type="sibTrans" cxnId="{CDF6D692-8172-4CEC-8021-B26DADDAD5D1}">
      <dgm:prSet/>
      <dgm:spPr/>
    </dgm:pt>
    <dgm:pt modelId="{47A7A026-11F5-4774-895C-73B1AD23E0D1}" type="pres">
      <dgm:prSet presAssocID="{570F4220-D13D-4987-A210-1A8ACAA6939E}" presName="diagram" presStyleCnt="0">
        <dgm:presLayoutVars>
          <dgm:dir/>
          <dgm:resizeHandles val="exact"/>
        </dgm:presLayoutVars>
      </dgm:prSet>
      <dgm:spPr/>
    </dgm:pt>
    <dgm:pt modelId="{51CFB03C-C9AA-464F-986B-AAAE03C9DEEB}" type="pres">
      <dgm:prSet presAssocID="{E78B4353-CFD4-4054-AC98-736187DBBBFA}" presName="arrow" presStyleLbl="node1" presStyleIdx="0" presStyleCnt="2">
        <dgm:presLayoutVars>
          <dgm:bulletEnabled val="1"/>
        </dgm:presLayoutVars>
      </dgm:prSet>
      <dgm:spPr/>
    </dgm:pt>
    <dgm:pt modelId="{107FE1C0-FD4D-4589-8DCC-D83F54DF1ED4}" type="pres">
      <dgm:prSet presAssocID="{1B8CB65F-1A81-49AD-BB8D-4D99111CF190}" presName="arrow" presStyleLbl="node1" presStyleIdx="1" presStyleCnt="2">
        <dgm:presLayoutVars>
          <dgm:bulletEnabled val="1"/>
        </dgm:presLayoutVars>
      </dgm:prSet>
      <dgm:spPr/>
    </dgm:pt>
  </dgm:ptLst>
  <dgm:cxnLst>
    <dgm:cxn modelId="{D82F6064-F86F-4D1B-B9D6-681FF4F952E3}" type="presOf" srcId="{570F4220-D13D-4987-A210-1A8ACAA6939E}" destId="{47A7A026-11F5-4774-895C-73B1AD23E0D1}" srcOrd="0" destOrd="0" presId="urn:microsoft.com/office/officeart/2005/8/layout/arrow5"/>
    <dgm:cxn modelId="{7D13D37B-7DB1-4A46-BB00-8CFB7FE2C3D2}" type="presOf" srcId="{1B8CB65F-1A81-49AD-BB8D-4D99111CF190}" destId="{107FE1C0-FD4D-4589-8DCC-D83F54DF1ED4}" srcOrd="0" destOrd="0" presId="urn:microsoft.com/office/officeart/2005/8/layout/arrow5"/>
    <dgm:cxn modelId="{CDF6D692-8172-4CEC-8021-B26DADDAD5D1}" srcId="{570F4220-D13D-4987-A210-1A8ACAA6939E}" destId="{E78B4353-CFD4-4054-AC98-736187DBBBFA}" srcOrd="0" destOrd="0" parTransId="{8D1A0518-AA01-4C15-83AC-33EE91BD829E}" sibTransId="{758C3C24-7E6B-49E9-B28A-9BC23CCBD347}"/>
    <dgm:cxn modelId="{96E79DAC-C761-4166-8106-A2918BD0234A}" srcId="{570F4220-D13D-4987-A210-1A8ACAA6939E}" destId="{1B8CB65F-1A81-49AD-BB8D-4D99111CF190}" srcOrd="1" destOrd="0" parTransId="{99B44A46-8FD7-4CAD-9B12-ACE676EC0033}" sibTransId="{38521F71-E580-4B11-93E2-3E04B7E4E6C7}"/>
    <dgm:cxn modelId="{6B9CB6FF-E39E-4DBA-AB77-D7E364EBC93D}" type="presOf" srcId="{E78B4353-CFD4-4054-AC98-736187DBBBFA}" destId="{51CFB03C-C9AA-464F-986B-AAAE03C9DEEB}" srcOrd="0" destOrd="0" presId="urn:microsoft.com/office/officeart/2005/8/layout/arrow5"/>
    <dgm:cxn modelId="{B7DBA644-27D5-405F-BB50-07827553B91A}" type="presParOf" srcId="{47A7A026-11F5-4774-895C-73B1AD23E0D1}" destId="{51CFB03C-C9AA-464F-986B-AAAE03C9DEEB}" srcOrd="0" destOrd="0" presId="urn:microsoft.com/office/officeart/2005/8/layout/arrow5"/>
    <dgm:cxn modelId="{E0958CEC-AA45-4ED6-9669-620C6609F04A}" type="presParOf" srcId="{47A7A026-11F5-4774-895C-73B1AD23E0D1}" destId="{107FE1C0-FD4D-4589-8DCC-D83F54DF1ED4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DFEB78-C6CB-4701-A611-EC72885BF33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961CC3-A6B7-42CB-98A3-5FE351960C78}">
      <dgm:prSet phldrT="[Text]"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Google Analytics and Hotjar </a:t>
          </a:r>
          <a:endParaRPr lang="en-US" b="0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Times New Roman"/>
          </a:endParaRPr>
        </a:p>
      </dgm:t>
    </dgm:pt>
    <dgm:pt modelId="{CDD8A2ED-F334-4CC0-98AD-BACB6C1343C4}" type="parTrans" cxnId="{DC540C20-64E1-4629-9AAE-F0DFA91A75D2}">
      <dgm:prSet/>
      <dgm:spPr/>
      <dgm:t>
        <a:bodyPr/>
        <a:lstStyle/>
        <a:p>
          <a:endParaRPr lang="en-US"/>
        </a:p>
      </dgm:t>
    </dgm:pt>
    <dgm:pt modelId="{E6A5ABD5-08D0-4070-9A85-F40F77279324}" type="sibTrans" cxnId="{DC540C20-64E1-4629-9AAE-F0DFA91A75D2}">
      <dgm:prSet/>
      <dgm:spPr/>
      <dgm:t>
        <a:bodyPr/>
        <a:lstStyle/>
        <a:p>
          <a:endParaRPr lang="en-US"/>
        </a:p>
      </dgm:t>
    </dgm:pt>
    <dgm:pt modelId="{C7FFA058-C876-40C8-B60C-1754D0C8ACA4}">
      <dgm:prSet phldr="0"/>
      <dgm:spPr/>
      <dgm:t>
        <a:bodyPr/>
        <a:lstStyle/>
        <a:p>
          <a:pPr algn="l" rtl="0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Bot Service</a:t>
          </a:r>
        </a:p>
      </dgm:t>
    </dgm:pt>
    <dgm:pt modelId="{35DF88CD-AD4C-4ABB-844A-9467F72E415A}" type="parTrans" cxnId="{9E4BA7B9-1448-4D68-917D-14AF9EF1176D}">
      <dgm:prSet/>
      <dgm:spPr/>
    </dgm:pt>
    <dgm:pt modelId="{AC7F80C8-5206-4528-A6E1-84F3790712A6}" type="sibTrans" cxnId="{9E4BA7B9-1448-4D68-917D-14AF9EF1176D}">
      <dgm:prSet/>
      <dgm:spPr/>
    </dgm:pt>
    <dgm:pt modelId="{3EEE42DC-597C-4976-A6B0-E51D01648DEE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Cognitive Services</a:t>
          </a:r>
        </a:p>
      </dgm:t>
    </dgm:pt>
    <dgm:pt modelId="{D9912019-035E-443D-A20B-33EA6A4F6D66}" type="parTrans" cxnId="{A7B09D3E-6A00-4A5C-A99D-702E0EE186A7}">
      <dgm:prSet/>
      <dgm:spPr/>
    </dgm:pt>
    <dgm:pt modelId="{2DAD4497-A54A-41A4-B773-294772A33936}" type="sibTrans" cxnId="{A7B09D3E-6A00-4A5C-A99D-702E0EE186A7}">
      <dgm:prSet/>
      <dgm:spPr/>
    </dgm:pt>
    <dgm:pt modelId="{2F50E14B-BB61-4802-B057-EAE2D70F6CDB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Machine Learning</a:t>
          </a:r>
        </a:p>
      </dgm:t>
    </dgm:pt>
    <dgm:pt modelId="{83357AD5-F4F8-4247-9CC3-8BA07E05AF13}" type="parTrans" cxnId="{FE51936A-5317-4C4E-A170-6C9857A36A59}">
      <dgm:prSet/>
      <dgm:spPr/>
    </dgm:pt>
    <dgm:pt modelId="{0C6A97E4-22D7-4076-B2BD-AF1AF8D3A0BA}" type="sibTrans" cxnId="{FE51936A-5317-4C4E-A170-6C9857A36A59}">
      <dgm:prSet/>
      <dgm:spPr/>
    </dgm:pt>
    <dgm:pt modelId="{9E28CF90-D113-49B0-B262-96AEA0646C06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Logic Apps</a:t>
          </a:r>
        </a:p>
      </dgm:t>
    </dgm:pt>
    <dgm:pt modelId="{D35E5AC1-55C9-42B2-B888-24C71E73335D}" type="parTrans" cxnId="{6C6F2554-96C5-492E-A71E-0B144F885B4A}">
      <dgm:prSet/>
      <dgm:spPr/>
    </dgm:pt>
    <dgm:pt modelId="{604F165B-179C-4240-ABA5-75767E385E95}" type="sibTrans" cxnId="{6C6F2554-96C5-492E-A71E-0B144F885B4A}">
      <dgm:prSet/>
      <dgm:spPr/>
    </dgm:pt>
    <dgm:pt modelId="{6AFF3423-9E43-40CC-8606-A6C4CACE0355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Functions</a:t>
          </a:r>
        </a:p>
      </dgm:t>
    </dgm:pt>
    <dgm:pt modelId="{2F7F6B3D-7446-4C34-954D-150F453EC5CE}" type="parTrans" cxnId="{FBE364E4-58C3-44A1-9BC7-BC4FC3570B90}">
      <dgm:prSet/>
      <dgm:spPr/>
    </dgm:pt>
    <dgm:pt modelId="{EB474960-2639-44B0-BA98-FADC10CCA7B8}" type="sibTrans" cxnId="{FBE364E4-58C3-44A1-9BC7-BC4FC3570B90}">
      <dgm:prSet/>
      <dgm:spPr/>
    </dgm:pt>
    <dgm:pt modelId="{58CC57B2-B61E-47DF-B28F-9104DF2BE3CA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Key Vault</a:t>
          </a:r>
        </a:p>
      </dgm:t>
    </dgm:pt>
    <dgm:pt modelId="{E1B36792-C6F2-4E49-AB87-C2138BBE32D2}" type="parTrans" cxnId="{D5E6F26F-5224-433A-9E41-B2931BBF7EC0}">
      <dgm:prSet/>
      <dgm:spPr/>
    </dgm:pt>
    <dgm:pt modelId="{DDEC99BC-0520-445D-8A0C-BB23730E5C07}" type="sibTrans" cxnId="{D5E6F26F-5224-433A-9E41-B2931BBF7EC0}">
      <dgm:prSet/>
      <dgm:spPr/>
    </dgm:pt>
    <dgm:pt modelId="{29D620C5-D3D0-4FBD-9AEA-AA1AA12E55EA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DevOps</a:t>
          </a:r>
        </a:p>
      </dgm:t>
    </dgm:pt>
    <dgm:pt modelId="{D948FBA1-0B58-415E-A291-3BFA1830D060}" type="parTrans" cxnId="{1202FAB6-2EAF-42FA-BDDA-3E88A54E2BB7}">
      <dgm:prSet/>
      <dgm:spPr/>
    </dgm:pt>
    <dgm:pt modelId="{24D11413-D20F-4D44-BF3E-F488B96C4AC6}" type="sibTrans" cxnId="{1202FAB6-2EAF-42FA-BDDA-3E88A54E2BB7}">
      <dgm:prSet/>
      <dgm:spPr/>
    </dgm:pt>
    <dgm:pt modelId="{34CDB8E3-0406-4182-993D-C52B78B74D8A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Monitor and Application Insights</a:t>
          </a:r>
        </a:p>
      </dgm:t>
    </dgm:pt>
    <dgm:pt modelId="{71D942CF-9081-4BD2-8044-81ABCC1C010C}" type="parTrans" cxnId="{97E3C75C-F371-459E-BDC7-3B2E1D06E0DA}">
      <dgm:prSet/>
      <dgm:spPr/>
    </dgm:pt>
    <dgm:pt modelId="{093FCA64-C505-48BF-A68B-FE26F84A9AEE}" type="sibTrans" cxnId="{97E3C75C-F371-459E-BDC7-3B2E1D06E0DA}">
      <dgm:prSet/>
      <dgm:spPr/>
    </dgm:pt>
    <dgm:pt modelId="{395ED1EF-AA37-4377-9863-3B31BC367462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 Azure Cosmos DB or Azure SQL Database</a:t>
          </a:r>
        </a:p>
      </dgm:t>
    </dgm:pt>
    <dgm:pt modelId="{4E3A2A0D-6F24-4797-A6D4-4A7006FFFC75}" type="parTrans" cxnId="{78AC36D8-186C-42B7-9F54-24EBF6F5284C}">
      <dgm:prSet/>
      <dgm:spPr/>
    </dgm:pt>
    <dgm:pt modelId="{312CFE24-094E-42C8-959D-9EF517F0179F}" type="sibTrans" cxnId="{78AC36D8-186C-42B7-9F54-24EBF6F5284C}">
      <dgm:prSet/>
      <dgm:spPr/>
    </dgm:pt>
    <dgm:pt modelId="{8E302231-54CE-4D55-9B08-572FA7BADDC3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Security Center</a:t>
          </a:r>
        </a:p>
      </dgm:t>
    </dgm:pt>
    <dgm:pt modelId="{93143473-2863-4CCB-B48A-1CF19C4FF4EA}" type="parTrans" cxnId="{CB841245-74A2-45FA-8632-8679681152A6}">
      <dgm:prSet/>
      <dgm:spPr/>
    </dgm:pt>
    <dgm:pt modelId="{351159A7-9CFC-4300-8947-7A3449BD3E80}" type="sibTrans" cxnId="{CB841245-74A2-45FA-8632-8679681152A6}">
      <dgm:prSet/>
      <dgm:spPr/>
    </dgm:pt>
    <dgm:pt modelId="{2C5574D8-1976-4DB3-A19F-4F777CEB9E5E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Figma/Adobe XD for design and prototyping.</a:t>
          </a:r>
        </a:p>
      </dgm:t>
    </dgm:pt>
    <dgm:pt modelId="{A2EA2E82-FFD5-42A3-83EE-A9CBA08EDD94}" type="parTrans" cxnId="{CE70B6F4-7C38-45E3-BB9E-FE46610DBC44}">
      <dgm:prSet/>
      <dgm:spPr/>
    </dgm:pt>
    <dgm:pt modelId="{C3F24CE6-6763-44CB-BACA-0EEF899D8997}" type="sibTrans" cxnId="{CE70B6F4-7C38-45E3-BB9E-FE46610DBC44}">
      <dgm:prSet/>
      <dgm:spPr/>
    </dgm:pt>
    <dgm:pt modelId="{C8F87005-1132-4914-A6A7-2E7CE0B315CC}">
      <dgm:prSet phldr="0"/>
      <dgm:spPr/>
      <dgm:t>
        <a:bodyPr/>
        <a:lstStyle/>
        <a:p>
          <a:pPr algn="l"/>
          <a:r>
            <a:rPr lang="en-IN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Postman and Selenium for API and UI testing.</a:t>
          </a:r>
          <a:endParaRPr lang="en-US" b="0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Calibri"/>
          </a:endParaRPr>
        </a:p>
      </dgm:t>
    </dgm:pt>
    <dgm:pt modelId="{1BFC1DD5-09F9-4E84-B49D-D8EA4A6DF2CC}" type="parTrans" cxnId="{19AA131C-36DD-4D47-96C9-C25C91315B22}">
      <dgm:prSet/>
      <dgm:spPr/>
    </dgm:pt>
    <dgm:pt modelId="{4D0BE089-AD8F-479E-93A7-BAE3A0B57D29}" type="sibTrans" cxnId="{19AA131C-36DD-4D47-96C9-C25C91315B22}">
      <dgm:prSet/>
      <dgm:spPr/>
    </dgm:pt>
    <dgm:pt modelId="{82F5C451-5F3C-4762-94E1-0FC50AB7E339}" type="pres">
      <dgm:prSet presAssocID="{85DFEB78-C6CB-4701-A611-EC72885BF330}" presName="diagram" presStyleCnt="0">
        <dgm:presLayoutVars>
          <dgm:dir/>
          <dgm:resizeHandles val="exact"/>
        </dgm:presLayoutVars>
      </dgm:prSet>
      <dgm:spPr/>
    </dgm:pt>
    <dgm:pt modelId="{50BD894B-9596-42A5-951C-76C0551547AC}" type="pres">
      <dgm:prSet presAssocID="{C7FFA058-C876-40C8-B60C-1754D0C8ACA4}" presName="node" presStyleLbl="node1" presStyleIdx="0" presStyleCnt="13">
        <dgm:presLayoutVars>
          <dgm:bulletEnabled val="1"/>
        </dgm:presLayoutVars>
      </dgm:prSet>
      <dgm:spPr/>
    </dgm:pt>
    <dgm:pt modelId="{CDBAC740-10BE-4ED0-B5C6-87ABE6A8E065}" type="pres">
      <dgm:prSet presAssocID="{AC7F80C8-5206-4528-A6E1-84F3790712A6}" presName="sibTrans" presStyleCnt="0"/>
      <dgm:spPr/>
    </dgm:pt>
    <dgm:pt modelId="{6F187AEB-DA2A-4AEB-8A6A-FA1A04E57C83}" type="pres">
      <dgm:prSet presAssocID="{3EEE42DC-597C-4976-A6B0-E51D01648DEE}" presName="node" presStyleLbl="node1" presStyleIdx="1" presStyleCnt="13">
        <dgm:presLayoutVars>
          <dgm:bulletEnabled val="1"/>
        </dgm:presLayoutVars>
      </dgm:prSet>
      <dgm:spPr/>
    </dgm:pt>
    <dgm:pt modelId="{3477E164-75A4-41DB-9C37-6E2D54551556}" type="pres">
      <dgm:prSet presAssocID="{2DAD4497-A54A-41A4-B773-294772A33936}" presName="sibTrans" presStyleCnt="0"/>
      <dgm:spPr/>
    </dgm:pt>
    <dgm:pt modelId="{300C4210-1095-4546-89FF-4E30EBB59B58}" type="pres">
      <dgm:prSet presAssocID="{2F50E14B-BB61-4802-B057-EAE2D70F6CDB}" presName="node" presStyleLbl="node1" presStyleIdx="2" presStyleCnt="13">
        <dgm:presLayoutVars>
          <dgm:bulletEnabled val="1"/>
        </dgm:presLayoutVars>
      </dgm:prSet>
      <dgm:spPr/>
    </dgm:pt>
    <dgm:pt modelId="{D4122505-5F87-4809-BCC8-75723D094FB6}" type="pres">
      <dgm:prSet presAssocID="{0C6A97E4-22D7-4076-B2BD-AF1AF8D3A0BA}" presName="sibTrans" presStyleCnt="0"/>
      <dgm:spPr/>
    </dgm:pt>
    <dgm:pt modelId="{4191B563-C31C-4A68-9010-FA9D16CAAAFE}" type="pres">
      <dgm:prSet presAssocID="{9E28CF90-D113-49B0-B262-96AEA0646C06}" presName="node" presStyleLbl="node1" presStyleIdx="3" presStyleCnt="13">
        <dgm:presLayoutVars>
          <dgm:bulletEnabled val="1"/>
        </dgm:presLayoutVars>
      </dgm:prSet>
      <dgm:spPr/>
    </dgm:pt>
    <dgm:pt modelId="{D7BB0FD4-9BD5-47B2-9BC7-FE92FA10FC80}" type="pres">
      <dgm:prSet presAssocID="{604F165B-179C-4240-ABA5-75767E385E95}" presName="sibTrans" presStyleCnt="0"/>
      <dgm:spPr/>
    </dgm:pt>
    <dgm:pt modelId="{F5099C6F-5646-4B5E-BBB5-D76879DCD7FC}" type="pres">
      <dgm:prSet presAssocID="{6AFF3423-9E43-40CC-8606-A6C4CACE0355}" presName="node" presStyleLbl="node1" presStyleIdx="4" presStyleCnt="13">
        <dgm:presLayoutVars>
          <dgm:bulletEnabled val="1"/>
        </dgm:presLayoutVars>
      </dgm:prSet>
      <dgm:spPr/>
    </dgm:pt>
    <dgm:pt modelId="{A9063592-7E82-43D2-B1AD-D4DBA86FCD16}" type="pres">
      <dgm:prSet presAssocID="{EB474960-2639-44B0-BA98-FADC10CCA7B8}" presName="sibTrans" presStyleCnt="0"/>
      <dgm:spPr/>
    </dgm:pt>
    <dgm:pt modelId="{515AD3E4-B9A8-4140-B255-E0B49930FBB4}" type="pres">
      <dgm:prSet presAssocID="{58CC57B2-B61E-47DF-B28F-9104DF2BE3CA}" presName="node" presStyleLbl="node1" presStyleIdx="5" presStyleCnt="13">
        <dgm:presLayoutVars>
          <dgm:bulletEnabled val="1"/>
        </dgm:presLayoutVars>
      </dgm:prSet>
      <dgm:spPr/>
    </dgm:pt>
    <dgm:pt modelId="{BF004206-8F5A-478A-B842-133544C0B628}" type="pres">
      <dgm:prSet presAssocID="{DDEC99BC-0520-445D-8A0C-BB23730E5C07}" presName="sibTrans" presStyleCnt="0"/>
      <dgm:spPr/>
    </dgm:pt>
    <dgm:pt modelId="{8D223E02-C1AA-4779-9D3C-17034E9A695A}" type="pres">
      <dgm:prSet presAssocID="{29D620C5-D3D0-4FBD-9AEA-AA1AA12E55EA}" presName="node" presStyleLbl="node1" presStyleIdx="6" presStyleCnt="13">
        <dgm:presLayoutVars>
          <dgm:bulletEnabled val="1"/>
        </dgm:presLayoutVars>
      </dgm:prSet>
      <dgm:spPr/>
    </dgm:pt>
    <dgm:pt modelId="{463372FE-E582-425B-B6B8-4902B7AC8C93}" type="pres">
      <dgm:prSet presAssocID="{24D11413-D20F-4D44-BF3E-F488B96C4AC6}" presName="sibTrans" presStyleCnt="0"/>
      <dgm:spPr/>
    </dgm:pt>
    <dgm:pt modelId="{E3B81994-E029-4BE3-AF84-9925B6A85397}" type="pres">
      <dgm:prSet presAssocID="{34CDB8E3-0406-4182-993D-C52B78B74D8A}" presName="node" presStyleLbl="node1" presStyleIdx="7" presStyleCnt="13">
        <dgm:presLayoutVars>
          <dgm:bulletEnabled val="1"/>
        </dgm:presLayoutVars>
      </dgm:prSet>
      <dgm:spPr/>
    </dgm:pt>
    <dgm:pt modelId="{229AFC90-7FF2-4404-BE9C-C279A68A6378}" type="pres">
      <dgm:prSet presAssocID="{093FCA64-C505-48BF-A68B-FE26F84A9AEE}" presName="sibTrans" presStyleCnt="0"/>
      <dgm:spPr/>
    </dgm:pt>
    <dgm:pt modelId="{23CED3EE-A513-4372-B27A-A855365F3740}" type="pres">
      <dgm:prSet presAssocID="{395ED1EF-AA37-4377-9863-3B31BC367462}" presName="node" presStyleLbl="node1" presStyleIdx="8" presStyleCnt="13">
        <dgm:presLayoutVars>
          <dgm:bulletEnabled val="1"/>
        </dgm:presLayoutVars>
      </dgm:prSet>
      <dgm:spPr/>
    </dgm:pt>
    <dgm:pt modelId="{6F30293B-D9C3-4455-9901-8329A95F3484}" type="pres">
      <dgm:prSet presAssocID="{312CFE24-094E-42C8-959D-9EF517F0179F}" presName="sibTrans" presStyleCnt="0"/>
      <dgm:spPr/>
    </dgm:pt>
    <dgm:pt modelId="{8792E118-289A-4AD9-9568-DC1754B425C2}" type="pres">
      <dgm:prSet presAssocID="{8E302231-54CE-4D55-9B08-572FA7BADDC3}" presName="node" presStyleLbl="node1" presStyleIdx="9" presStyleCnt="13">
        <dgm:presLayoutVars>
          <dgm:bulletEnabled val="1"/>
        </dgm:presLayoutVars>
      </dgm:prSet>
      <dgm:spPr/>
    </dgm:pt>
    <dgm:pt modelId="{CF20FDD5-E5E1-4014-A614-0A2A812AC6C2}" type="pres">
      <dgm:prSet presAssocID="{351159A7-9CFC-4300-8947-7A3449BD3E80}" presName="sibTrans" presStyleCnt="0"/>
      <dgm:spPr/>
    </dgm:pt>
    <dgm:pt modelId="{36CAA5C6-1F8A-4E2E-B0D1-51AE5AAA2C51}" type="pres">
      <dgm:prSet presAssocID="{2C5574D8-1976-4DB3-A19F-4F777CEB9E5E}" presName="node" presStyleLbl="node1" presStyleIdx="10" presStyleCnt="13">
        <dgm:presLayoutVars>
          <dgm:bulletEnabled val="1"/>
        </dgm:presLayoutVars>
      </dgm:prSet>
      <dgm:spPr/>
    </dgm:pt>
    <dgm:pt modelId="{28C99D5D-B8A1-4F4D-8EED-2CA489F01C07}" type="pres">
      <dgm:prSet presAssocID="{C3F24CE6-6763-44CB-BACA-0EEF899D8997}" presName="sibTrans" presStyleCnt="0"/>
      <dgm:spPr/>
    </dgm:pt>
    <dgm:pt modelId="{9CA59097-8E5D-4B74-ABBC-7B2C37BA261D}" type="pres">
      <dgm:prSet presAssocID="{C8F87005-1132-4914-A6A7-2E7CE0B315CC}" presName="node" presStyleLbl="node1" presStyleIdx="11" presStyleCnt="13">
        <dgm:presLayoutVars>
          <dgm:bulletEnabled val="1"/>
        </dgm:presLayoutVars>
      </dgm:prSet>
      <dgm:spPr/>
    </dgm:pt>
    <dgm:pt modelId="{210CD175-A5EE-44E2-AF09-ED07337BC2D5}" type="pres">
      <dgm:prSet presAssocID="{4D0BE089-AD8F-479E-93A7-BAE3A0B57D29}" presName="sibTrans" presStyleCnt="0"/>
      <dgm:spPr/>
    </dgm:pt>
    <dgm:pt modelId="{0870B699-FA59-43BB-98DE-0BF31ED697A0}" type="pres">
      <dgm:prSet presAssocID="{91961CC3-A6B7-42CB-98A3-5FE351960C78}" presName="node" presStyleLbl="node1" presStyleIdx="12" presStyleCnt="13">
        <dgm:presLayoutVars>
          <dgm:bulletEnabled val="1"/>
        </dgm:presLayoutVars>
      </dgm:prSet>
      <dgm:spPr/>
    </dgm:pt>
  </dgm:ptLst>
  <dgm:cxnLst>
    <dgm:cxn modelId="{33B64406-ABBD-4268-8F18-2DA1613DD908}" type="presOf" srcId="{58CC57B2-B61E-47DF-B28F-9104DF2BE3CA}" destId="{515AD3E4-B9A8-4140-B255-E0B49930FBB4}" srcOrd="0" destOrd="0" presId="urn:microsoft.com/office/officeart/2005/8/layout/default"/>
    <dgm:cxn modelId="{19AA131C-36DD-4D47-96C9-C25C91315B22}" srcId="{85DFEB78-C6CB-4701-A611-EC72885BF330}" destId="{C8F87005-1132-4914-A6A7-2E7CE0B315CC}" srcOrd="11" destOrd="0" parTransId="{1BFC1DD5-09F9-4E84-B49D-D8EA4A6DF2CC}" sibTransId="{4D0BE089-AD8F-479E-93A7-BAE3A0B57D29}"/>
    <dgm:cxn modelId="{9EDED51C-C671-4132-9ECF-FD0C6EA57335}" type="presOf" srcId="{85DFEB78-C6CB-4701-A611-EC72885BF330}" destId="{82F5C451-5F3C-4762-94E1-0FC50AB7E339}" srcOrd="0" destOrd="0" presId="urn:microsoft.com/office/officeart/2005/8/layout/default"/>
    <dgm:cxn modelId="{DC540C20-64E1-4629-9AAE-F0DFA91A75D2}" srcId="{85DFEB78-C6CB-4701-A611-EC72885BF330}" destId="{91961CC3-A6B7-42CB-98A3-5FE351960C78}" srcOrd="12" destOrd="0" parTransId="{CDD8A2ED-F334-4CC0-98AD-BACB6C1343C4}" sibTransId="{E6A5ABD5-08D0-4070-9A85-F40F77279324}"/>
    <dgm:cxn modelId="{9AD92227-CF5E-47C3-8002-9E2013DAC78D}" type="presOf" srcId="{2F50E14B-BB61-4802-B057-EAE2D70F6CDB}" destId="{300C4210-1095-4546-89FF-4E30EBB59B58}" srcOrd="0" destOrd="0" presId="urn:microsoft.com/office/officeart/2005/8/layout/default"/>
    <dgm:cxn modelId="{30339B28-06F3-4F8E-985B-D569012FD7CF}" type="presOf" srcId="{91961CC3-A6B7-42CB-98A3-5FE351960C78}" destId="{0870B699-FA59-43BB-98DE-0BF31ED697A0}" srcOrd="0" destOrd="0" presId="urn:microsoft.com/office/officeart/2005/8/layout/default"/>
    <dgm:cxn modelId="{5AC5B12C-E97B-4275-B8BB-10CD2DFB146C}" type="presOf" srcId="{3EEE42DC-597C-4976-A6B0-E51D01648DEE}" destId="{6F187AEB-DA2A-4AEB-8A6A-FA1A04E57C83}" srcOrd="0" destOrd="0" presId="urn:microsoft.com/office/officeart/2005/8/layout/default"/>
    <dgm:cxn modelId="{F37A862E-B027-4E0C-B918-6A23EF336E04}" type="presOf" srcId="{8E302231-54CE-4D55-9B08-572FA7BADDC3}" destId="{8792E118-289A-4AD9-9568-DC1754B425C2}" srcOrd="0" destOrd="0" presId="urn:microsoft.com/office/officeart/2005/8/layout/default"/>
    <dgm:cxn modelId="{A7B09D3E-6A00-4A5C-A99D-702E0EE186A7}" srcId="{85DFEB78-C6CB-4701-A611-EC72885BF330}" destId="{3EEE42DC-597C-4976-A6B0-E51D01648DEE}" srcOrd="1" destOrd="0" parTransId="{D9912019-035E-443D-A20B-33EA6A4F6D66}" sibTransId="{2DAD4497-A54A-41A4-B773-294772A33936}"/>
    <dgm:cxn modelId="{97E3C75C-F371-459E-BDC7-3B2E1D06E0DA}" srcId="{85DFEB78-C6CB-4701-A611-EC72885BF330}" destId="{34CDB8E3-0406-4182-993D-C52B78B74D8A}" srcOrd="7" destOrd="0" parTransId="{71D942CF-9081-4BD2-8044-81ABCC1C010C}" sibTransId="{093FCA64-C505-48BF-A68B-FE26F84A9AEE}"/>
    <dgm:cxn modelId="{456B7644-739B-4196-9252-49908E12588D}" type="presOf" srcId="{C8F87005-1132-4914-A6A7-2E7CE0B315CC}" destId="{9CA59097-8E5D-4B74-ABBC-7B2C37BA261D}" srcOrd="0" destOrd="0" presId="urn:microsoft.com/office/officeart/2005/8/layout/default"/>
    <dgm:cxn modelId="{CB841245-74A2-45FA-8632-8679681152A6}" srcId="{85DFEB78-C6CB-4701-A611-EC72885BF330}" destId="{8E302231-54CE-4D55-9B08-572FA7BADDC3}" srcOrd="9" destOrd="0" parTransId="{93143473-2863-4CCB-B48A-1CF19C4FF4EA}" sibTransId="{351159A7-9CFC-4300-8947-7A3449BD3E80}"/>
    <dgm:cxn modelId="{FE51936A-5317-4C4E-A170-6C9857A36A59}" srcId="{85DFEB78-C6CB-4701-A611-EC72885BF330}" destId="{2F50E14B-BB61-4802-B057-EAE2D70F6CDB}" srcOrd="2" destOrd="0" parTransId="{83357AD5-F4F8-4247-9CC3-8BA07E05AF13}" sibTransId="{0C6A97E4-22D7-4076-B2BD-AF1AF8D3A0BA}"/>
    <dgm:cxn modelId="{D887294C-2784-444B-811D-6FFCA7E6CFCD}" type="presOf" srcId="{34CDB8E3-0406-4182-993D-C52B78B74D8A}" destId="{E3B81994-E029-4BE3-AF84-9925B6A85397}" srcOrd="0" destOrd="0" presId="urn:microsoft.com/office/officeart/2005/8/layout/default"/>
    <dgm:cxn modelId="{D5E6F26F-5224-433A-9E41-B2931BBF7EC0}" srcId="{85DFEB78-C6CB-4701-A611-EC72885BF330}" destId="{58CC57B2-B61E-47DF-B28F-9104DF2BE3CA}" srcOrd="5" destOrd="0" parTransId="{E1B36792-C6F2-4E49-AB87-C2138BBE32D2}" sibTransId="{DDEC99BC-0520-445D-8A0C-BB23730E5C07}"/>
    <dgm:cxn modelId="{6C6F2554-96C5-492E-A71E-0B144F885B4A}" srcId="{85DFEB78-C6CB-4701-A611-EC72885BF330}" destId="{9E28CF90-D113-49B0-B262-96AEA0646C06}" srcOrd="3" destOrd="0" parTransId="{D35E5AC1-55C9-42B2-B888-24C71E73335D}" sibTransId="{604F165B-179C-4240-ABA5-75767E385E95}"/>
    <dgm:cxn modelId="{1D096D57-2F7C-417B-AF16-F014099D3D92}" type="presOf" srcId="{C7FFA058-C876-40C8-B60C-1754D0C8ACA4}" destId="{50BD894B-9596-42A5-951C-76C0551547AC}" srcOrd="0" destOrd="0" presId="urn:microsoft.com/office/officeart/2005/8/layout/default"/>
    <dgm:cxn modelId="{91714E77-21C9-4B25-A30C-9F10F7444DC6}" type="presOf" srcId="{29D620C5-D3D0-4FBD-9AEA-AA1AA12E55EA}" destId="{8D223E02-C1AA-4779-9D3C-17034E9A695A}" srcOrd="0" destOrd="0" presId="urn:microsoft.com/office/officeart/2005/8/layout/default"/>
    <dgm:cxn modelId="{F2D3B579-794D-4CA2-9B44-4F4A82D40F64}" type="presOf" srcId="{395ED1EF-AA37-4377-9863-3B31BC367462}" destId="{23CED3EE-A513-4372-B27A-A855365F3740}" srcOrd="0" destOrd="0" presId="urn:microsoft.com/office/officeart/2005/8/layout/default"/>
    <dgm:cxn modelId="{CAEE4788-DE36-4C22-9C3C-05F3BDACCA16}" type="presOf" srcId="{9E28CF90-D113-49B0-B262-96AEA0646C06}" destId="{4191B563-C31C-4A68-9010-FA9D16CAAAFE}" srcOrd="0" destOrd="0" presId="urn:microsoft.com/office/officeart/2005/8/layout/default"/>
    <dgm:cxn modelId="{1202FAB6-2EAF-42FA-BDDA-3E88A54E2BB7}" srcId="{85DFEB78-C6CB-4701-A611-EC72885BF330}" destId="{29D620C5-D3D0-4FBD-9AEA-AA1AA12E55EA}" srcOrd="6" destOrd="0" parTransId="{D948FBA1-0B58-415E-A291-3BFA1830D060}" sibTransId="{24D11413-D20F-4D44-BF3E-F488B96C4AC6}"/>
    <dgm:cxn modelId="{0FD6A0B7-EDD1-4D42-9633-094313376C7A}" type="presOf" srcId="{6AFF3423-9E43-40CC-8606-A6C4CACE0355}" destId="{F5099C6F-5646-4B5E-BBB5-D76879DCD7FC}" srcOrd="0" destOrd="0" presId="urn:microsoft.com/office/officeart/2005/8/layout/default"/>
    <dgm:cxn modelId="{BB94F2B8-2636-490E-AB55-703A79CD95F4}" type="presOf" srcId="{2C5574D8-1976-4DB3-A19F-4F777CEB9E5E}" destId="{36CAA5C6-1F8A-4E2E-B0D1-51AE5AAA2C51}" srcOrd="0" destOrd="0" presId="urn:microsoft.com/office/officeart/2005/8/layout/default"/>
    <dgm:cxn modelId="{9E4BA7B9-1448-4D68-917D-14AF9EF1176D}" srcId="{85DFEB78-C6CB-4701-A611-EC72885BF330}" destId="{C7FFA058-C876-40C8-B60C-1754D0C8ACA4}" srcOrd="0" destOrd="0" parTransId="{35DF88CD-AD4C-4ABB-844A-9467F72E415A}" sibTransId="{AC7F80C8-5206-4528-A6E1-84F3790712A6}"/>
    <dgm:cxn modelId="{78AC36D8-186C-42B7-9F54-24EBF6F5284C}" srcId="{85DFEB78-C6CB-4701-A611-EC72885BF330}" destId="{395ED1EF-AA37-4377-9863-3B31BC367462}" srcOrd="8" destOrd="0" parTransId="{4E3A2A0D-6F24-4797-A6D4-4A7006FFFC75}" sibTransId="{312CFE24-094E-42C8-959D-9EF517F0179F}"/>
    <dgm:cxn modelId="{FBE364E4-58C3-44A1-9BC7-BC4FC3570B90}" srcId="{85DFEB78-C6CB-4701-A611-EC72885BF330}" destId="{6AFF3423-9E43-40CC-8606-A6C4CACE0355}" srcOrd="4" destOrd="0" parTransId="{2F7F6B3D-7446-4C34-954D-150F453EC5CE}" sibTransId="{EB474960-2639-44B0-BA98-FADC10CCA7B8}"/>
    <dgm:cxn modelId="{CE70B6F4-7C38-45E3-BB9E-FE46610DBC44}" srcId="{85DFEB78-C6CB-4701-A611-EC72885BF330}" destId="{2C5574D8-1976-4DB3-A19F-4F777CEB9E5E}" srcOrd="10" destOrd="0" parTransId="{A2EA2E82-FFD5-42A3-83EE-A9CBA08EDD94}" sibTransId="{C3F24CE6-6763-44CB-BACA-0EEF899D8997}"/>
    <dgm:cxn modelId="{B67BB4C8-9D8F-4413-BC19-741F4482AE6F}" type="presParOf" srcId="{82F5C451-5F3C-4762-94E1-0FC50AB7E339}" destId="{50BD894B-9596-42A5-951C-76C0551547AC}" srcOrd="0" destOrd="0" presId="urn:microsoft.com/office/officeart/2005/8/layout/default"/>
    <dgm:cxn modelId="{B7CB3F49-6873-4513-BA36-254C947A1146}" type="presParOf" srcId="{82F5C451-5F3C-4762-94E1-0FC50AB7E339}" destId="{CDBAC740-10BE-4ED0-B5C6-87ABE6A8E065}" srcOrd="1" destOrd="0" presId="urn:microsoft.com/office/officeart/2005/8/layout/default"/>
    <dgm:cxn modelId="{2BD5A5BF-9542-4F38-A2E2-C9935A4229BD}" type="presParOf" srcId="{82F5C451-5F3C-4762-94E1-0FC50AB7E339}" destId="{6F187AEB-DA2A-4AEB-8A6A-FA1A04E57C83}" srcOrd="2" destOrd="0" presId="urn:microsoft.com/office/officeart/2005/8/layout/default"/>
    <dgm:cxn modelId="{ACE5260B-CC1F-4160-954B-D3E9508CEB22}" type="presParOf" srcId="{82F5C451-5F3C-4762-94E1-0FC50AB7E339}" destId="{3477E164-75A4-41DB-9C37-6E2D54551556}" srcOrd="3" destOrd="0" presId="urn:microsoft.com/office/officeart/2005/8/layout/default"/>
    <dgm:cxn modelId="{4DC2B2F0-4AB7-4EF6-A07C-16DDB445349D}" type="presParOf" srcId="{82F5C451-5F3C-4762-94E1-0FC50AB7E339}" destId="{300C4210-1095-4546-89FF-4E30EBB59B58}" srcOrd="4" destOrd="0" presId="urn:microsoft.com/office/officeart/2005/8/layout/default"/>
    <dgm:cxn modelId="{52B61989-94FA-40B4-B6D4-71A5E12D30BB}" type="presParOf" srcId="{82F5C451-5F3C-4762-94E1-0FC50AB7E339}" destId="{D4122505-5F87-4809-BCC8-75723D094FB6}" srcOrd="5" destOrd="0" presId="urn:microsoft.com/office/officeart/2005/8/layout/default"/>
    <dgm:cxn modelId="{DCA5BE15-F0FA-41DA-8344-825EFE74D9A4}" type="presParOf" srcId="{82F5C451-5F3C-4762-94E1-0FC50AB7E339}" destId="{4191B563-C31C-4A68-9010-FA9D16CAAAFE}" srcOrd="6" destOrd="0" presId="urn:microsoft.com/office/officeart/2005/8/layout/default"/>
    <dgm:cxn modelId="{8329BCCD-F80F-48AB-B1C1-A08C0E486300}" type="presParOf" srcId="{82F5C451-5F3C-4762-94E1-0FC50AB7E339}" destId="{D7BB0FD4-9BD5-47B2-9BC7-FE92FA10FC80}" srcOrd="7" destOrd="0" presId="urn:microsoft.com/office/officeart/2005/8/layout/default"/>
    <dgm:cxn modelId="{503A7500-0EA7-4DC0-BB4B-0556C54B1A84}" type="presParOf" srcId="{82F5C451-5F3C-4762-94E1-0FC50AB7E339}" destId="{F5099C6F-5646-4B5E-BBB5-D76879DCD7FC}" srcOrd="8" destOrd="0" presId="urn:microsoft.com/office/officeart/2005/8/layout/default"/>
    <dgm:cxn modelId="{83205DDB-AB78-4420-B13E-1320EF9C43DE}" type="presParOf" srcId="{82F5C451-5F3C-4762-94E1-0FC50AB7E339}" destId="{A9063592-7E82-43D2-B1AD-D4DBA86FCD16}" srcOrd="9" destOrd="0" presId="urn:microsoft.com/office/officeart/2005/8/layout/default"/>
    <dgm:cxn modelId="{B7F67D6D-4FF8-435C-9612-9EFF0AFC62A4}" type="presParOf" srcId="{82F5C451-5F3C-4762-94E1-0FC50AB7E339}" destId="{515AD3E4-B9A8-4140-B255-E0B49930FBB4}" srcOrd="10" destOrd="0" presId="urn:microsoft.com/office/officeart/2005/8/layout/default"/>
    <dgm:cxn modelId="{ED6333D2-644D-4356-A725-202C371A5A88}" type="presParOf" srcId="{82F5C451-5F3C-4762-94E1-0FC50AB7E339}" destId="{BF004206-8F5A-478A-B842-133544C0B628}" srcOrd="11" destOrd="0" presId="urn:microsoft.com/office/officeart/2005/8/layout/default"/>
    <dgm:cxn modelId="{B1B9A875-B3EC-4551-8417-5DEEDAB9278F}" type="presParOf" srcId="{82F5C451-5F3C-4762-94E1-0FC50AB7E339}" destId="{8D223E02-C1AA-4779-9D3C-17034E9A695A}" srcOrd="12" destOrd="0" presId="urn:microsoft.com/office/officeart/2005/8/layout/default"/>
    <dgm:cxn modelId="{06604F17-6040-44D1-A1A1-646E049FB982}" type="presParOf" srcId="{82F5C451-5F3C-4762-94E1-0FC50AB7E339}" destId="{463372FE-E582-425B-B6B8-4902B7AC8C93}" srcOrd="13" destOrd="0" presId="urn:microsoft.com/office/officeart/2005/8/layout/default"/>
    <dgm:cxn modelId="{052B8A3C-CE00-43FB-A432-3988EB102E07}" type="presParOf" srcId="{82F5C451-5F3C-4762-94E1-0FC50AB7E339}" destId="{E3B81994-E029-4BE3-AF84-9925B6A85397}" srcOrd="14" destOrd="0" presId="urn:microsoft.com/office/officeart/2005/8/layout/default"/>
    <dgm:cxn modelId="{7B104157-34B4-4875-BEC9-8C7BF49D7873}" type="presParOf" srcId="{82F5C451-5F3C-4762-94E1-0FC50AB7E339}" destId="{229AFC90-7FF2-4404-BE9C-C279A68A6378}" srcOrd="15" destOrd="0" presId="urn:microsoft.com/office/officeart/2005/8/layout/default"/>
    <dgm:cxn modelId="{CEBCB0EF-EFDB-49F4-9A90-0CFBAD2BC340}" type="presParOf" srcId="{82F5C451-5F3C-4762-94E1-0FC50AB7E339}" destId="{23CED3EE-A513-4372-B27A-A855365F3740}" srcOrd="16" destOrd="0" presId="urn:microsoft.com/office/officeart/2005/8/layout/default"/>
    <dgm:cxn modelId="{EB83FE47-7423-4025-92E7-EFF3E1D488CA}" type="presParOf" srcId="{82F5C451-5F3C-4762-94E1-0FC50AB7E339}" destId="{6F30293B-D9C3-4455-9901-8329A95F3484}" srcOrd="17" destOrd="0" presId="urn:microsoft.com/office/officeart/2005/8/layout/default"/>
    <dgm:cxn modelId="{65A37999-CB18-4024-A685-515FF2424236}" type="presParOf" srcId="{82F5C451-5F3C-4762-94E1-0FC50AB7E339}" destId="{8792E118-289A-4AD9-9568-DC1754B425C2}" srcOrd="18" destOrd="0" presId="urn:microsoft.com/office/officeart/2005/8/layout/default"/>
    <dgm:cxn modelId="{CDAFA088-C499-4595-B8CD-E91C43F24C81}" type="presParOf" srcId="{82F5C451-5F3C-4762-94E1-0FC50AB7E339}" destId="{CF20FDD5-E5E1-4014-A614-0A2A812AC6C2}" srcOrd="19" destOrd="0" presId="urn:microsoft.com/office/officeart/2005/8/layout/default"/>
    <dgm:cxn modelId="{8EEE289F-E6AD-4946-8165-2E27A0F1183B}" type="presParOf" srcId="{82F5C451-5F3C-4762-94E1-0FC50AB7E339}" destId="{36CAA5C6-1F8A-4E2E-B0D1-51AE5AAA2C51}" srcOrd="20" destOrd="0" presId="urn:microsoft.com/office/officeart/2005/8/layout/default"/>
    <dgm:cxn modelId="{A0A48E22-F674-4DB4-84BB-DAC864D47136}" type="presParOf" srcId="{82F5C451-5F3C-4762-94E1-0FC50AB7E339}" destId="{28C99D5D-B8A1-4F4D-8EED-2CA489F01C07}" srcOrd="21" destOrd="0" presId="urn:microsoft.com/office/officeart/2005/8/layout/default"/>
    <dgm:cxn modelId="{E3B02C84-A19A-42F4-BEF1-2E23722B3FB3}" type="presParOf" srcId="{82F5C451-5F3C-4762-94E1-0FC50AB7E339}" destId="{9CA59097-8E5D-4B74-ABBC-7B2C37BA261D}" srcOrd="22" destOrd="0" presId="urn:microsoft.com/office/officeart/2005/8/layout/default"/>
    <dgm:cxn modelId="{C06D05BD-C409-405C-9345-EBBD6B2B5B1C}" type="presParOf" srcId="{82F5C451-5F3C-4762-94E1-0FC50AB7E339}" destId="{210CD175-A5EE-44E2-AF09-ED07337BC2D5}" srcOrd="23" destOrd="0" presId="urn:microsoft.com/office/officeart/2005/8/layout/default"/>
    <dgm:cxn modelId="{B68A2F4C-389D-4D28-9A43-7BFFADEB9C6E}" type="presParOf" srcId="{82F5C451-5F3C-4762-94E1-0FC50AB7E339}" destId="{0870B699-FA59-43BB-98DE-0BF31ED697A0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8C4541-2F44-4A28-98FA-566FA1A5B6E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FB99E3-9BFA-4F5E-892B-C11E9B45C142}">
      <dgm:prSet phldrT="[Text]" phldr="0"/>
      <dgm:spPr/>
      <dgm:t>
        <a:bodyPr/>
        <a:lstStyle/>
        <a:p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Methodology</a:t>
          </a:r>
        </a:p>
      </dgm:t>
    </dgm:pt>
    <dgm:pt modelId="{D4CABECF-5973-454F-9B10-2F15D064BC79}" type="parTrans" cxnId="{7C205DBF-F453-4037-AD37-67A4955D5A98}">
      <dgm:prSet/>
      <dgm:spPr/>
      <dgm:t>
        <a:bodyPr/>
        <a:lstStyle/>
        <a:p>
          <a:endParaRPr lang="en-US"/>
        </a:p>
      </dgm:t>
    </dgm:pt>
    <dgm:pt modelId="{D85B9D2B-15B6-4489-846F-C33769555540}" type="sibTrans" cxnId="{7C205DBF-F453-4037-AD37-67A4955D5A98}">
      <dgm:prSet/>
      <dgm:spPr/>
      <dgm:t>
        <a:bodyPr/>
        <a:lstStyle/>
        <a:p>
          <a:endParaRPr lang="en-US"/>
        </a:p>
      </dgm:t>
    </dgm:pt>
    <dgm:pt modelId="{793490DC-CA3D-4A20-B1D3-D92FE04EE899}">
      <dgm:prSet phldrT="[Text]" phldr="0"/>
      <dgm:spPr/>
      <dgm:t>
        <a:bodyPr/>
        <a:lstStyle/>
        <a:p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Implementation</a:t>
          </a:r>
        </a:p>
      </dgm:t>
    </dgm:pt>
    <dgm:pt modelId="{CC76DE34-1393-422C-B9C4-25ADA5532733}" type="parTrans" cxnId="{D893FE54-0188-46C6-BB81-58ABB5E2C0AC}">
      <dgm:prSet/>
      <dgm:spPr/>
      <dgm:t>
        <a:bodyPr/>
        <a:lstStyle/>
        <a:p>
          <a:endParaRPr lang="en-US"/>
        </a:p>
      </dgm:t>
    </dgm:pt>
    <dgm:pt modelId="{1EFE0067-3417-470A-9FA8-E7831768B901}" type="sibTrans" cxnId="{D893FE54-0188-46C6-BB81-58ABB5E2C0AC}">
      <dgm:prSet/>
      <dgm:spPr/>
      <dgm:t>
        <a:bodyPr/>
        <a:lstStyle/>
        <a:p>
          <a:endParaRPr lang="en-US"/>
        </a:p>
      </dgm:t>
    </dgm:pt>
    <dgm:pt modelId="{EC61BEFA-9015-4059-8F09-EADC3E5E801B}">
      <dgm:prSet phldrT="[Text]" phldr="0"/>
      <dgm:spPr/>
      <dgm:t>
        <a:bodyPr/>
        <a:lstStyle/>
        <a:p>
          <a:r>
            <a:rPr lang="en-US" b="1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Architecture</a:t>
          </a:r>
        </a:p>
      </dgm:t>
    </dgm:pt>
    <dgm:pt modelId="{3ED4BAD6-D115-425F-9394-177FC1B695DD}" type="parTrans" cxnId="{8EFC60A0-5563-406D-BD2F-CEDC37099CF9}">
      <dgm:prSet/>
      <dgm:spPr/>
      <dgm:t>
        <a:bodyPr/>
        <a:lstStyle/>
        <a:p>
          <a:endParaRPr lang="en-US"/>
        </a:p>
      </dgm:t>
    </dgm:pt>
    <dgm:pt modelId="{F89C47DA-C354-46C9-AA3D-E6530E47CE97}" type="sibTrans" cxnId="{8EFC60A0-5563-406D-BD2F-CEDC37099CF9}">
      <dgm:prSet/>
      <dgm:spPr/>
      <dgm:t>
        <a:bodyPr/>
        <a:lstStyle/>
        <a:p>
          <a:endParaRPr lang="en-US"/>
        </a:p>
      </dgm:t>
    </dgm:pt>
    <dgm:pt modelId="{6F85E0FC-21C0-4C0B-AC32-FF858A754D20}">
      <dgm:prSet phldrT="[Text]"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Architecture is User interfaces provide support across all kind of multiple channels.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DE0BD9F9-E11D-424F-811B-52FF1198A697}" type="parTrans" cxnId="{8647E3F5-46F0-4239-B314-0EBDAF1471BB}">
      <dgm:prSet/>
      <dgm:spPr/>
      <dgm:t>
        <a:bodyPr/>
        <a:lstStyle/>
        <a:p>
          <a:endParaRPr lang="en-US"/>
        </a:p>
      </dgm:t>
    </dgm:pt>
    <dgm:pt modelId="{4690FEC1-E11B-4985-A5CA-D87A22C79370}" type="sibTrans" cxnId="{8647E3F5-46F0-4239-B314-0EBDAF1471BB}">
      <dgm:prSet/>
      <dgm:spPr/>
      <dgm:t>
        <a:bodyPr/>
        <a:lstStyle/>
        <a:p>
          <a:endParaRPr lang="en-US"/>
        </a:p>
      </dgm:t>
    </dgm:pt>
    <dgm:pt modelId="{17534A62-36B2-480D-948B-0A93277BF921}">
      <dgm:prSet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First of all the requirement gathering by stakeholder interview and customer feedback for the need of the chatbot, Then the required system arrangements and evaluation of the available systems. </a:t>
          </a:r>
          <a:endParaRPr lang="en-US"/>
        </a:p>
      </dgm:t>
    </dgm:pt>
    <dgm:pt modelId="{F8C50CF7-05CF-445D-A8DE-6B54FF860863}" type="parTrans" cxnId="{414A0769-D2BB-4D60-9D74-5C80756C11D5}">
      <dgm:prSet/>
      <dgm:spPr/>
    </dgm:pt>
    <dgm:pt modelId="{CDADAE4D-70B9-4522-AF1E-3A8AA8132264}" type="sibTrans" cxnId="{414A0769-D2BB-4D60-9D74-5C80756C11D5}">
      <dgm:prSet/>
      <dgm:spPr/>
    </dgm:pt>
    <dgm:pt modelId="{7630E8FC-8CB2-40DB-861D-BF668BF05505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Integration layers to integrate chatbot with CRM systems. </a:t>
          </a:r>
        </a:p>
      </dgm:t>
    </dgm:pt>
    <dgm:pt modelId="{78820BF2-B1BA-4403-8C5A-BA3C9D2A7628}" type="parTrans" cxnId="{E7AB37D5-565E-4B3D-A1D7-867C3234048F}">
      <dgm:prSet/>
      <dgm:spPr/>
    </dgm:pt>
    <dgm:pt modelId="{FC68D641-7815-4780-B1C6-ED17E4C5A2CD}" type="sibTrans" cxnId="{E7AB37D5-565E-4B3D-A1D7-867C3234048F}">
      <dgm:prSet/>
      <dgm:spPr/>
    </dgm:pt>
    <dgm:pt modelId="{91B132B9-FAC2-48B8-BEA9-551A21C2B6DF}">
      <dgm:prSet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Data layer to store customer data and interaction history secure data transmission and storage with encryption.</a:t>
          </a:r>
          <a:endParaRPr lang="en-US"/>
        </a:p>
      </dgm:t>
    </dgm:pt>
    <dgm:pt modelId="{0EEFFEF6-C762-4C05-8CD3-BFD619295AC9}" type="parTrans" cxnId="{36EA6804-0E60-40CA-93FB-EEB4EE35F554}">
      <dgm:prSet/>
      <dgm:spPr/>
    </dgm:pt>
    <dgm:pt modelId="{FDCCFB6E-E31D-4A79-B4C3-EE9F4CD078C4}" type="sibTrans" cxnId="{36EA6804-0E60-40CA-93FB-EEB4EE35F554}">
      <dgm:prSet/>
      <dgm:spPr/>
    </dgm:pt>
    <dgm:pt modelId="{9D5E1D5F-B49F-420E-905D-A68BF68A0782}">
      <dgm:prSet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Security layer -  roll based control of tools to ensure data privacy.</a:t>
          </a:r>
          <a:endParaRPr lang="en-US"/>
        </a:p>
      </dgm:t>
    </dgm:pt>
    <dgm:pt modelId="{EEFFB358-662C-43AC-8F87-2D1FDFCC8D2F}" type="parTrans" cxnId="{B0C3B347-DFBA-44F4-A870-257E60F33D91}">
      <dgm:prSet/>
      <dgm:spPr/>
    </dgm:pt>
    <dgm:pt modelId="{E353136E-65D6-46CE-A401-2EB3617ADA54}" type="sibTrans" cxnId="{B0C3B347-DFBA-44F4-A870-257E60F33D91}">
      <dgm:prSet/>
      <dgm:spPr/>
    </dgm:pt>
    <dgm:pt modelId="{2886D489-F3F2-49FC-AC98-600327394F74}">
      <dgm:prSet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AI layer to implement NPL ,sentiment analysis, translation and speech recognitions.</a:t>
          </a:r>
          <a:endParaRPr lang="en-US"/>
        </a:p>
      </dgm:t>
    </dgm:pt>
    <dgm:pt modelId="{B002CE19-6BF2-4631-B0ED-3F0837554DDE}" type="parTrans" cxnId="{6279C5BF-7DF8-4C4C-AE62-D73D264CF4EC}">
      <dgm:prSet/>
      <dgm:spPr/>
    </dgm:pt>
    <dgm:pt modelId="{28B11D46-3193-40FE-B0EF-817CA7A9FB5C}" type="sibTrans" cxnId="{6279C5BF-7DF8-4C4C-AE62-D73D264CF4EC}">
      <dgm:prSet/>
      <dgm:spPr/>
    </dgm:pt>
    <dgm:pt modelId="{A15716C6-EC51-4CD2-B9AA-78624F1DD5E9}">
      <dgm:prSet phldr="0"/>
      <dgm:spPr/>
      <dgm:t>
        <a:bodyPr/>
        <a:lstStyle/>
        <a:p>
          <a:pPr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Next is the solution design  defining the feature and functionalities needed for the project like NPL, integration needs and security requirements. secondly  the vendor selection. </a:t>
          </a:r>
          <a:endParaRPr lang="en-US">
            <a:latin typeface="Calibri Light" panose="020F0302020204030204"/>
            <a:cs typeface="Calibri Light" panose="020F0302020204030204"/>
          </a:endParaRPr>
        </a:p>
      </dgm:t>
    </dgm:pt>
    <dgm:pt modelId="{74078E23-91BC-4B6F-9830-B9B5BACF1DB2}" type="parTrans" cxnId="{35C176EC-F79A-4058-BB21-36BCFE7BD4B1}">
      <dgm:prSet/>
      <dgm:spPr/>
    </dgm:pt>
    <dgm:pt modelId="{2111AE8A-5262-4E77-85E2-DC9A93A59EC0}" type="sibTrans" cxnId="{35C176EC-F79A-4058-BB21-36BCFE7BD4B1}">
      <dgm:prSet/>
      <dgm:spPr/>
    </dgm:pt>
    <dgm:pt modelId="{CF517CB6-143C-4075-8C1A-66CA86A09199}">
      <dgm:prSet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Lastly, budget planning for setup cost, development, Testing and employment.</a:t>
          </a:r>
          <a:endParaRPr lang="en-US"/>
        </a:p>
      </dgm:t>
    </dgm:pt>
    <dgm:pt modelId="{B048F855-BDFE-43D2-8518-A0686DF46AAC}" type="parTrans" cxnId="{4E3FDF69-6D88-4E2A-B48A-0D29FF489645}">
      <dgm:prSet/>
      <dgm:spPr/>
    </dgm:pt>
    <dgm:pt modelId="{49402CF9-6E5A-4779-99F7-F844DBB60B98}" type="sibTrans" cxnId="{4E3FDF69-6D88-4E2A-B48A-0D29FF489645}">
      <dgm:prSet/>
      <dgm:spPr/>
    </dgm:pt>
    <dgm:pt modelId="{96C316EB-2244-4B1A-B4ED-04C57AE58581}">
      <dgm:prSet phldr="0"/>
      <dgm:spPr/>
      <dgm:t>
        <a:bodyPr/>
        <a:lstStyle/>
        <a:p>
          <a:pPr rtl="0"/>
          <a:endParaRPr lang="en-US">
            <a:latin typeface="Times New Roman"/>
            <a:cs typeface="Times New Roman"/>
          </a:endParaRPr>
        </a:p>
      </dgm:t>
    </dgm:pt>
    <dgm:pt modelId="{3052E0DD-1BE2-4BF0-ACFA-6541DE17566D}" type="parTrans" cxnId="{2A5599AF-AEB7-4AF5-8997-90EFDEAD1153}">
      <dgm:prSet/>
      <dgm:spPr/>
    </dgm:pt>
    <dgm:pt modelId="{1E79F965-D917-4A15-9826-8DFC0676FBA1}" type="sibTrans" cxnId="{2A5599AF-AEB7-4AF5-8997-90EFDEAD1153}">
      <dgm:prSet/>
      <dgm:spPr/>
    </dgm:pt>
    <dgm:pt modelId="{9184B9C1-979E-4153-B57A-CF6B33F6B5C3}">
      <dgm:prSet phldr="0"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733274F0-D295-47D5-86C5-321672D0400D}" type="parTrans" cxnId="{A9CF5BBD-7DFE-4BAF-AAA0-924C320683BA}">
      <dgm:prSet/>
      <dgm:spPr/>
    </dgm:pt>
    <dgm:pt modelId="{AF890595-A001-4E8B-9EC3-20AAFB461C64}" type="sibTrans" cxnId="{A9CF5BBD-7DFE-4BAF-AAA0-924C320683BA}">
      <dgm:prSet/>
      <dgm:spPr/>
    </dgm:pt>
    <dgm:pt modelId="{1872CC15-852C-408A-AFBC-EE86D6B625EE}">
      <dgm:prSet phldr="0"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EE2E9FBB-50A3-4650-A955-C7BDE76086AA}" type="parTrans" cxnId="{7A915A94-0546-40FB-813F-E3F182A42ED4}">
      <dgm:prSet/>
      <dgm:spPr/>
    </dgm:pt>
    <dgm:pt modelId="{B4AAE7F2-E727-4E56-8D76-CFA562850763}" type="sibTrans" cxnId="{7A915A94-0546-40FB-813F-E3F182A42ED4}">
      <dgm:prSet/>
      <dgm:spPr/>
    </dgm:pt>
    <dgm:pt modelId="{E283AF3F-B415-4B09-92AA-DAD2A8939EDA}">
      <dgm:prSet phldr="0"/>
      <dgm:spPr/>
      <dgm:t>
        <a:bodyPr/>
        <a:lstStyle/>
        <a:p>
          <a:r>
            <a:rPr lang="en-US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Implementation of the project is  setting up the chosen chatbot development platform. </a:t>
          </a:r>
          <a:endParaRPr lang="en-US"/>
        </a:p>
      </dgm:t>
    </dgm:pt>
    <dgm:pt modelId="{129A8E8E-BB9D-4D80-9DAA-4DF91EF31482}" type="parTrans" cxnId="{15337F9B-D90D-41B0-A496-0D8771186FC6}">
      <dgm:prSet/>
      <dgm:spPr/>
    </dgm:pt>
    <dgm:pt modelId="{070C3EAB-1A7D-424A-B7BA-F6F553D43668}" type="sibTrans" cxnId="{15337F9B-D90D-41B0-A496-0D8771186FC6}">
      <dgm:prSet/>
      <dgm:spPr/>
    </dgm:pt>
    <dgm:pt modelId="{4272E992-EA53-43B6-9F36-0D4DD31967B0}">
      <dgm:prSet phldr="0"/>
      <dgm:spPr/>
      <dgm:t>
        <a:bodyPr/>
        <a:lstStyle/>
        <a:p>
          <a:r>
            <a:rPr lang="en-US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Next is AI integration for developing and training the model for NPL. </a:t>
          </a:r>
          <a:endParaRPr lang="en-US"/>
        </a:p>
      </dgm:t>
    </dgm:pt>
    <dgm:pt modelId="{3752B240-F423-47ED-A332-28CE7D5A9943}" type="parTrans" cxnId="{35AC9015-393B-4501-A183-F2CA740F9D2D}">
      <dgm:prSet/>
      <dgm:spPr/>
    </dgm:pt>
    <dgm:pt modelId="{252C0757-08E4-4058-A849-03F370DC2193}" type="sibTrans" cxnId="{35AC9015-393B-4501-A183-F2CA740F9D2D}">
      <dgm:prSet/>
      <dgm:spPr/>
    </dgm:pt>
    <dgm:pt modelId="{808D496B-92E5-41B6-BA17-41A36FCF21D4}">
      <dgm:prSet phldr="0"/>
      <dgm:spPr/>
      <dgm:t>
        <a:bodyPr/>
        <a:lstStyle/>
        <a:p>
          <a:r>
            <a:rPr lang="en-US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Third is data integration that is integrating the chatbot with the CRM system to sync data from existing databases.</a:t>
          </a:r>
          <a:r>
            <a:rPr lang="en-US" b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</a:t>
          </a:r>
          <a:endParaRPr lang="en-US">
            <a:solidFill>
              <a:schemeClr val="tx1">
                <a:lumMod val="95000"/>
                <a:lumOff val="5000"/>
              </a:schemeClr>
            </a:solidFill>
            <a:latin typeface="Times New Roman"/>
          </a:endParaRPr>
        </a:p>
      </dgm:t>
    </dgm:pt>
    <dgm:pt modelId="{188D2C30-F7FB-4AFB-8F96-B79D84D5B45F}" type="parTrans" cxnId="{722C0F60-905E-4711-81E5-9DDCFEC3CDD7}">
      <dgm:prSet/>
      <dgm:spPr/>
    </dgm:pt>
    <dgm:pt modelId="{DB6D7DCF-8227-4D78-9CE2-EC018741020C}" type="sibTrans" cxnId="{722C0F60-905E-4711-81E5-9DDCFEC3CDD7}">
      <dgm:prSet/>
      <dgm:spPr/>
    </dgm:pt>
    <dgm:pt modelId="{A1758604-879E-4854-848C-7FD4859D28B9}">
      <dgm:prSet phldr="0"/>
      <dgm:spPr/>
      <dgm:t>
        <a:bodyPr/>
        <a:lstStyle/>
        <a:p>
          <a:pPr rtl="0"/>
          <a:endParaRPr lang="en-US" b="0">
            <a:latin typeface="Times New Roman"/>
            <a:cs typeface="Times"/>
          </a:endParaRPr>
        </a:p>
      </dgm:t>
    </dgm:pt>
    <dgm:pt modelId="{44AE020C-EF18-44B0-8DCE-DB4B91F347EF}" type="parTrans" cxnId="{B7FDC186-61FD-4850-8123-A8919C6AD43B}">
      <dgm:prSet/>
      <dgm:spPr/>
    </dgm:pt>
    <dgm:pt modelId="{8422DDD4-7F73-4DA9-87C8-8D6EBD01591F}" type="sibTrans" cxnId="{B7FDC186-61FD-4850-8123-A8919C6AD43B}">
      <dgm:prSet/>
      <dgm:spPr/>
    </dgm:pt>
    <dgm:pt modelId="{38091E17-518A-453B-8864-8B32CB86823F}">
      <dgm:prSet phldr="0"/>
      <dgm:spPr/>
      <dgm:t>
        <a:bodyPr/>
        <a:lstStyle/>
        <a:p>
          <a:pPr rtl="0"/>
          <a:endParaRPr lang="en-US" b="0">
            <a:latin typeface="Times New Roman"/>
            <a:cs typeface="Times"/>
          </a:endParaRPr>
        </a:p>
      </dgm:t>
    </dgm:pt>
    <dgm:pt modelId="{ADB63E80-1699-4852-AA10-4C1B920D9668}" type="parTrans" cxnId="{AFA4F21C-7A19-470B-997A-FBC026630B61}">
      <dgm:prSet/>
      <dgm:spPr/>
    </dgm:pt>
    <dgm:pt modelId="{5EEE83B3-9ACD-4FE6-B3D7-430A0D1120D0}" type="sibTrans" cxnId="{AFA4F21C-7A19-470B-997A-FBC026630B61}">
      <dgm:prSet/>
      <dgm:spPr/>
    </dgm:pt>
    <dgm:pt modelId="{0E0B93A8-C204-4182-B56D-42B111EFC90B}">
      <dgm:prSet phldr="0"/>
      <dgm:spPr/>
      <dgm:t>
        <a:bodyPr/>
        <a:lstStyle/>
        <a:p>
          <a:pPr rtl="0"/>
          <a:endParaRPr lang="en-US" b="0">
            <a:latin typeface="Times New Roman"/>
            <a:cs typeface="Times"/>
          </a:endParaRPr>
        </a:p>
      </dgm:t>
    </dgm:pt>
    <dgm:pt modelId="{97ED036B-E97F-4BFB-9903-F93805DCD1C6}" type="parTrans" cxnId="{16E3121D-218B-45BB-94F2-873EDBBADCF4}">
      <dgm:prSet/>
      <dgm:spPr/>
    </dgm:pt>
    <dgm:pt modelId="{6FD4FAEC-CE22-460E-9986-7CB09BAA9E6C}" type="sibTrans" cxnId="{16E3121D-218B-45BB-94F2-873EDBBADCF4}">
      <dgm:prSet/>
      <dgm:spPr/>
    </dgm:pt>
    <dgm:pt modelId="{2B234C60-F90D-465F-91BE-CEB00640B75D}">
      <dgm:prSet phldr="0"/>
      <dgm:spPr/>
      <dgm:t>
        <a:bodyPr/>
        <a:lstStyle/>
        <a:p>
          <a:pPr rtl="0"/>
          <a:endParaRPr lang="en-US">
            <a:latin typeface="Times New Roman"/>
            <a:cs typeface="Times New Roman"/>
          </a:endParaRPr>
        </a:p>
      </dgm:t>
    </dgm:pt>
    <dgm:pt modelId="{04FA937F-7F7D-4016-9DF0-EBBB06D26BD6}" type="parTrans" cxnId="{358A313D-DDA5-47C0-B765-505B06C7BDD5}">
      <dgm:prSet/>
      <dgm:spPr/>
    </dgm:pt>
    <dgm:pt modelId="{27FFA1D9-E47E-4CAE-BCB6-758E32CE684D}" type="sibTrans" cxnId="{358A313D-DDA5-47C0-B765-505B06C7BDD5}">
      <dgm:prSet/>
      <dgm:spPr/>
    </dgm:pt>
    <dgm:pt modelId="{F1A6DE8F-F6BE-41F4-B55D-15577AEF8EB7}">
      <dgm:prSet phldr="0"/>
      <dgm:spPr/>
      <dgm:t>
        <a:bodyPr/>
        <a:lstStyle/>
        <a:p>
          <a:endParaRPr lang="en-US">
            <a:latin typeface="Times New Roman"/>
            <a:cs typeface="Times New Roman"/>
          </a:endParaRPr>
        </a:p>
      </dgm:t>
    </dgm:pt>
    <dgm:pt modelId="{92098156-4DFE-4074-ACFE-32A10BFE46D6}" type="parTrans" cxnId="{4F73E499-2356-4C80-A8BB-09A26CB06DE6}">
      <dgm:prSet/>
      <dgm:spPr/>
    </dgm:pt>
    <dgm:pt modelId="{1FF711CB-57C5-4BEF-B0BE-F6A6DECA43F7}" type="sibTrans" cxnId="{4F73E499-2356-4C80-A8BB-09A26CB06DE6}">
      <dgm:prSet/>
      <dgm:spPr/>
    </dgm:pt>
    <dgm:pt modelId="{28116A88-BA6D-4037-A438-02FB3BC94B9B}">
      <dgm:prSet phldr="0"/>
      <dgm:spPr/>
      <dgm:t>
        <a:bodyPr/>
        <a:lstStyle/>
        <a:p>
          <a:pPr rtl="0"/>
          <a:endParaRPr lang="en-US">
            <a:latin typeface="Times New Roman"/>
            <a:cs typeface="Times New Roman"/>
          </a:endParaRPr>
        </a:p>
      </dgm:t>
    </dgm:pt>
    <dgm:pt modelId="{2D449C30-1DAA-4A44-846D-C64A0591B199}" type="parTrans" cxnId="{75F3792C-C9D4-4FFF-A168-6CB5B5B9EFF9}">
      <dgm:prSet/>
      <dgm:spPr/>
    </dgm:pt>
    <dgm:pt modelId="{4852B350-8C97-431B-8E25-6E13195926C6}" type="sibTrans" cxnId="{75F3792C-C9D4-4FFF-A168-6CB5B5B9EFF9}">
      <dgm:prSet/>
      <dgm:spPr/>
    </dgm:pt>
    <dgm:pt modelId="{03D9D997-233D-4F2E-B9D6-DB702593D853}">
      <dgm:prSet phldr="0"/>
      <dgm:spPr/>
      <dgm:t>
        <a:bodyPr/>
        <a:lstStyle/>
        <a:p>
          <a:pPr rtl="0"/>
          <a:endParaRPr lang="en-US">
            <a:latin typeface="Times New Roman"/>
            <a:cs typeface="Times New Roman"/>
          </a:endParaRPr>
        </a:p>
      </dgm:t>
    </dgm:pt>
    <dgm:pt modelId="{695C666E-C2B8-405D-BCD9-2A070FDC171F}" type="parTrans" cxnId="{212BA218-0663-456B-81EB-07E2E4BEBF56}">
      <dgm:prSet/>
      <dgm:spPr/>
    </dgm:pt>
    <dgm:pt modelId="{C36EE39B-E875-45EC-B7FC-1AA8C4489EFB}" type="sibTrans" cxnId="{212BA218-0663-456B-81EB-07E2E4BEBF56}">
      <dgm:prSet/>
      <dgm:spPr/>
    </dgm:pt>
    <dgm:pt modelId="{DEF4CC6D-5C07-4DFF-8F44-A95FF04ACF2E}">
      <dgm:prSet phldr="0"/>
      <dgm:spPr/>
      <dgm:t>
        <a:bodyPr/>
        <a:lstStyle/>
        <a:p>
          <a:pPr rtl="0"/>
          <a:endParaRPr lang="en-US">
            <a:latin typeface="Times New Roman"/>
            <a:cs typeface="Times New Roman"/>
          </a:endParaRPr>
        </a:p>
      </dgm:t>
    </dgm:pt>
    <dgm:pt modelId="{4207235B-9F9B-435D-9B43-B55B410C25A5}" type="parTrans" cxnId="{813257CF-1F81-4A95-ADBA-90B1FC3339B1}">
      <dgm:prSet/>
      <dgm:spPr/>
    </dgm:pt>
    <dgm:pt modelId="{E816C986-8860-408D-AABE-D0154190BF33}" type="sibTrans" cxnId="{813257CF-1F81-4A95-ADBA-90B1FC3339B1}">
      <dgm:prSet/>
      <dgm:spPr/>
    </dgm:pt>
    <dgm:pt modelId="{BC9BC704-3205-494C-9464-E71925BFAA34}" type="pres">
      <dgm:prSet presAssocID="{E48C4541-2F44-4A28-98FA-566FA1A5B6EA}" presName="Name0" presStyleCnt="0">
        <dgm:presLayoutVars>
          <dgm:dir/>
          <dgm:animLvl val="lvl"/>
          <dgm:resizeHandles val="exact"/>
        </dgm:presLayoutVars>
      </dgm:prSet>
      <dgm:spPr/>
    </dgm:pt>
    <dgm:pt modelId="{4C1BFD98-A361-4CD1-A872-758AFDCB9D49}" type="pres">
      <dgm:prSet presAssocID="{C7FB99E3-9BFA-4F5E-892B-C11E9B45C142}" presName="composite" presStyleCnt="0"/>
      <dgm:spPr/>
    </dgm:pt>
    <dgm:pt modelId="{63C94B5C-6D38-43FB-ABCF-4295434DA5F5}" type="pres">
      <dgm:prSet presAssocID="{C7FB99E3-9BFA-4F5E-892B-C11E9B45C14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FF19E03-AA66-45F7-B3C2-CAA72C325B2C}" type="pres">
      <dgm:prSet presAssocID="{C7FB99E3-9BFA-4F5E-892B-C11E9B45C142}" presName="desTx" presStyleLbl="alignAccFollowNode1" presStyleIdx="0" presStyleCnt="3">
        <dgm:presLayoutVars>
          <dgm:bulletEnabled val="1"/>
        </dgm:presLayoutVars>
      </dgm:prSet>
      <dgm:spPr/>
    </dgm:pt>
    <dgm:pt modelId="{0FBD16A1-D011-481A-840C-E5A7EC6DBB93}" type="pres">
      <dgm:prSet presAssocID="{D85B9D2B-15B6-4489-846F-C33769555540}" presName="space" presStyleCnt="0"/>
      <dgm:spPr/>
    </dgm:pt>
    <dgm:pt modelId="{5FA029D1-118D-4193-90D0-3E1DD5E10B91}" type="pres">
      <dgm:prSet presAssocID="{793490DC-CA3D-4A20-B1D3-D92FE04EE899}" presName="composite" presStyleCnt="0"/>
      <dgm:spPr/>
    </dgm:pt>
    <dgm:pt modelId="{7967C103-A9DE-47D4-8806-B5FA71941E06}" type="pres">
      <dgm:prSet presAssocID="{793490DC-CA3D-4A20-B1D3-D92FE04EE8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387DF62-F4DE-4AC8-87DC-85F366F5457A}" type="pres">
      <dgm:prSet presAssocID="{793490DC-CA3D-4A20-B1D3-D92FE04EE899}" presName="desTx" presStyleLbl="alignAccFollowNode1" presStyleIdx="1" presStyleCnt="3">
        <dgm:presLayoutVars>
          <dgm:bulletEnabled val="1"/>
        </dgm:presLayoutVars>
      </dgm:prSet>
      <dgm:spPr/>
    </dgm:pt>
    <dgm:pt modelId="{16CFC983-399A-4219-A746-14581F71824A}" type="pres">
      <dgm:prSet presAssocID="{1EFE0067-3417-470A-9FA8-E7831768B901}" presName="space" presStyleCnt="0"/>
      <dgm:spPr/>
    </dgm:pt>
    <dgm:pt modelId="{76A0B605-9D29-4EB9-A691-9339DC5D3DA1}" type="pres">
      <dgm:prSet presAssocID="{EC61BEFA-9015-4059-8F09-EADC3E5E801B}" presName="composite" presStyleCnt="0"/>
      <dgm:spPr/>
    </dgm:pt>
    <dgm:pt modelId="{90A9FD6E-0C79-4313-AE5D-BE93AE67EAD1}" type="pres">
      <dgm:prSet presAssocID="{EC61BEFA-9015-4059-8F09-EADC3E5E80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B028A4-81F9-4F3E-A9A8-DC64C0A9BE96}" type="pres">
      <dgm:prSet presAssocID="{EC61BEFA-9015-4059-8F09-EADC3E5E80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EA6804-0E60-40CA-93FB-EEB4EE35F554}" srcId="{EC61BEFA-9015-4059-8F09-EADC3E5E801B}" destId="{91B132B9-FAC2-48B8-BEA9-551A21C2B6DF}" srcOrd="7" destOrd="0" parTransId="{0EEFFEF6-C762-4C05-8CD3-BFD619295AC9}" sibTransId="{FDCCFB6E-E31D-4A79-B4C3-EE9F4CD078C4}"/>
    <dgm:cxn modelId="{6A72C609-00B6-4742-A472-05615150CC20}" type="presOf" srcId="{C7FB99E3-9BFA-4F5E-892B-C11E9B45C142}" destId="{63C94B5C-6D38-43FB-ABCF-4295434DA5F5}" srcOrd="0" destOrd="0" presId="urn:microsoft.com/office/officeart/2005/8/layout/hList1"/>
    <dgm:cxn modelId="{97A59310-9807-47B7-A662-A04152E60919}" type="presOf" srcId="{F1A6DE8F-F6BE-41F4-B55D-15577AEF8EB7}" destId="{1EB028A4-81F9-4F3E-A9A8-DC64C0A9BE96}" srcOrd="0" destOrd="2" presId="urn:microsoft.com/office/officeart/2005/8/layout/hList1"/>
    <dgm:cxn modelId="{35AC9015-393B-4501-A183-F2CA740F9D2D}" srcId="{793490DC-CA3D-4A20-B1D3-D92FE04EE899}" destId="{4272E992-EA53-43B6-9F36-0D4DD31967B0}" srcOrd="3" destOrd="0" parTransId="{3752B240-F423-47ED-A332-28CE7D5A9943}" sibTransId="{252C0757-08E4-4058-A849-03F370DC2193}"/>
    <dgm:cxn modelId="{8B093C16-431A-4F04-B913-B695A715DDEF}" type="presOf" srcId="{4272E992-EA53-43B6-9F36-0D4DD31967B0}" destId="{9387DF62-F4DE-4AC8-87DC-85F366F5457A}" srcOrd="0" destOrd="3" presId="urn:microsoft.com/office/officeart/2005/8/layout/hList1"/>
    <dgm:cxn modelId="{212BA218-0663-456B-81EB-07E2E4BEBF56}" srcId="{EC61BEFA-9015-4059-8F09-EADC3E5E801B}" destId="{03D9D997-233D-4F2E-B9D6-DB702593D853}" srcOrd="6" destOrd="0" parTransId="{695C666E-C2B8-405D-BCD9-2A070FDC171F}" sibTransId="{C36EE39B-E875-45EC-B7FC-1AA8C4489EFB}"/>
    <dgm:cxn modelId="{AFA4F21C-7A19-470B-997A-FBC026630B61}" srcId="{793490DC-CA3D-4A20-B1D3-D92FE04EE899}" destId="{38091E17-518A-453B-8864-8B32CB86823F}" srcOrd="2" destOrd="0" parTransId="{ADB63E80-1699-4852-AA10-4C1B920D9668}" sibTransId="{5EEE83B3-9ACD-4FE6-B3D7-430A0D1120D0}"/>
    <dgm:cxn modelId="{16E3121D-218B-45BB-94F2-873EDBBADCF4}" srcId="{793490DC-CA3D-4A20-B1D3-D92FE04EE899}" destId="{0E0B93A8-C204-4182-B56D-42B111EFC90B}" srcOrd="4" destOrd="0" parTransId="{97ED036B-E97F-4BFB-9903-F93805DCD1C6}" sibTransId="{6FD4FAEC-CE22-460E-9986-7CB09BAA9E6C}"/>
    <dgm:cxn modelId="{CD888C23-8D52-41C0-A391-4FDB7CCB7C4E}" type="presOf" srcId="{03D9D997-233D-4F2E-B9D6-DB702593D853}" destId="{1EB028A4-81F9-4F3E-A9A8-DC64C0A9BE96}" srcOrd="0" destOrd="6" presId="urn:microsoft.com/office/officeart/2005/8/layout/hList1"/>
    <dgm:cxn modelId="{BA219D29-143B-4122-8D77-0751536E88B1}" type="presOf" srcId="{793490DC-CA3D-4A20-B1D3-D92FE04EE899}" destId="{7967C103-A9DE-47D4-8806-B5FA71941E06}" srcOrd="0" destOrd="0" presId="urn:microsoft.com/office/officeart/2005/8/layout/hList1"/>
    <dgm:cxn modelId="{90F8FC2B-F63D-4B7E-9235-49DD557B7229}" type="presOf" srcId="{2886D489-F3F2-49FC-AC98-600327394F74}" destId="{1EB028A4-81F9-4F3E-A9A8-DC64C0A9BE96}" srcOrd="0" destOrd="5" presId="urn:microsoft.com/office/officeart/2005/8/layout/hList1"/>
    <dgm:cxn modelId="{75F3792C-C9D4-4FFF-A168-6CB5B5B9EFF9}" srcId="{EC61BEFA-9015-4059-8F09-EADC3E5E801B}" destId="{28116A88-BA6D-4037-A438-02FB3BC94B9B}" srcOrd="4" destOrd="0" parTransId="{2D449C30-1DAA-4A44-846D-C64A0591B199}" sibTransId="{4852B350-8C97-431B-8E25-6E13195926C6}"/>
    <dgm:cxn modelId="{38B6B535-294A-41E7-AAE4-3BCB4F1F6501}" type="presOf" srcId="{E283AF3F-B415-4B09-92AA-DAD2A8939EDA}" destId="{9387DF62-F4DE-4AC8-87DC-85F366F5457A}" srcOrd="0" destOrd="1" presId="urn:microsoft.com/office/officeart/2005/8/layout/hList1"/>
    <dgm:cxn modelId="{358A313D-DDA5-47C0-B765-505B06C7BDD5}" srcId="{EC61BEFA-9015-4059-8F09-EADC3E5E801B}" destId="{2B234C60-F90D-465F-91BE-CEB00640B75D}" srcOrd="0" destOrd="0" parTransId="{04FA937F-7F7D-4016-9DF0-EBBB06D26BD6}" sibTransId="{27FFA1D9-E47E-4CAE-BCB6-758E32CE684D}"/>
    <dgm:cxn modelId="{0B96CB5C-7F06-4DA9-9759-5E42809D67B9}" type="presOf" srcId="{808D496B-92E5-41B6-BA17-41A36FCF21D4}" destId="{9387DF62-F4DE-4AC8-87DC-85F366F5457A}" srcOrd="0" destOrd="5" presId="urn:microsoft.com/office/officeart/2005/8/layout/hList1"/>
    <dgm:cxn modelId="{722C0F60-905E-4711-81E5-9DDCFEC3CDD7}" srcId="{793490DC-CA3D-4A20-B1D3-D92FE04EE899}" destId="{808D496B-92E5-41B6-BA17-41A36FCF21D4}" srcOrd="5" destOrd="0" parTransId="{188D2C30-F7FB-4AFB-8F96-B79D84D5B45F}" sibTransId="{DB6D7DCF-8227-4D78-9CE2-EC018741020C}"/>
    <dgm:cxn modelId="{9AF1A467-94D8-4810-9C12-7876A856F291}" type="presOf" srcId="{EC61BEFA-9015-4059-8F09-EADC3E5E801B}" destId="{90A9FD6E-0C79-4313-AE5D-BE93AE67EAD1}" srcOrd="0" destOrd="0" presId="urn:microsoft.com/office/officeart/2005/8/layout/hList1"/>
    <dgm:cxn modelId="{B0C3B347-DFBA-44F4-A870-257E60F33D91}" srcId="{EC61BEFA-9015-4059-8F09-EADC3E5E801B}" destId="{9D5E1D5F-B49F-420E-905D-A68BF68A0782}" srcOrd="9" destOrd="0" parTransId="{EEFFB358-662C-43AC-8F87-2D1FDFCC8D2F}" sibTransId="{E353136E-65D6-46CE-A401-2EB3617ADA54}"/>
    <dgm:cxn modelId="{414A0769-D2BB-4D60-9D74-5C80756C11D5}" srcId="{C7FB99E3-9BFA-4F5E-892B-C11E9B45C142}" destId="{17534A62-36B2-480D-948B-0A93277BF921}" srcOrd="1" destOrd="0" parTransId="{F8C50CF7-05CF-445D-A8DE-6B54FF860863}" sibTransId="{CDADAE4D-70B9-4522-AF1E-3A8AA8132264}"/>
    <dgm:cxn modelId="{4E3FDF69-6D88-4E2A-B48A-0D29FF489645}" srcId="{C7FB99E3-9BFA-4F5E-892B-C11E9B45C142}" destId="{CF517CB6-143C-4075-8C1A-66CA86A09199}" srcOrd="5" destOrd="0" parTransId="{B048F855-BDFE-43D2-8518-A0686DF46AAC}" sibTransId="{49402CF9-6E5A-4779-99F7-F844DBB60B98}"/>
    <dgm:cxn modelId="{5B0A366A-0526-42CE-9C84-86EC771A88D0}" type="presOf" srcId="{9D5E1D5F-B49F-420E-905D-A68BF68A0782}" destId="{1EB028A4-81F9-4F3E-A9A8-DC64C0A9BE96}" srcOrd="0" destOrd="9" presId="urn:microsoft.com/office/officeart/2005/8/layout/hList1"/>
    <dgm:cxn modelId="{BC69506A-B06C-4AE6-B48B-98EC9115157C}" type="presOf" srcId="{9184B9C1-979E-4153-B57A-CF6B33F6B5C3}" destId="{3FF19E03-AA66-45F7-B3C2-CAA72C325B2C}" srcOrd="0" destOrd="2" presId="urn:microsoft.com/office/officeart/2005/8/layout/hList1"/>
    <dgm:cxn modelId="{8CF6166E-70CE-4353-87C9-E9657C4288A5}" type="presOf" srcId="{DEF4CC6D-5C07-4DFF-8F44-A95FF04ACF2E}" destId="{1EB028A4-81F9-4F3E-A9A8-DC64C0A9BE96}" srcOrd="0" destOrd="8" presId="urn:microsoft.com/office/officeart/2005/8/layout/hList1"/>
    <dgm:cxn modelId="{CC355672-FEBD-47DB-B913-855938FF7DB5}" type="presOf" srcId="{28116A88-BA6D-4037-A438-02FB3BC94B9B}" destId="{1EB028A4-81F9-4F3E-A9A8-DC64C0A9BE96}" srcOrd="0" destOrd="4" presId="urn:microsoft.com/office/officeart/2005/8/layout/hList1"/>
    <dgm:cxn modelId="{D893FE54-0188-46C6-BB81-58ABB5E2C0AC}" srcId="{E48C4541-2F44-4A28-98FA-566FA1A5B6EA}" destId="{793490DC-CA3D-4A20-B1D3-D92FE04EE899}" srcOrd="1" destOrd="0" parTransId="{CC76DE34-1393-422C-B9C4-25ADA5532733}" sibTransId="{1EFE0067-3417-470A-9FA8-E7831768B901}"/>
    <dgm:cxn modelId="{55DD6A7A-79F8-41DA-84BF-FD7369C66438}" type="presOf" srcId="{1872CC15-852C-408A-AFBC-EE86D6B625EE}" destId="{3FF19E03-AA66-45F7-B3C2-CAA72C325B2C}" srcOrd="0" destOrd="4" presId="urn:microsoft.com/office/officeart/2005/8/layout/hList1"/>
    <dgm:cxn modelId="{6DA95A84-2C2F-4199-A489-CDBFEEA98EF4}" type="presOf" srcId="{A15716C6-EC51-4CD2-B9AA-78624F1DD5E9}" destId="{3FF19E03-AA66-45F7-B3C2-CAA72C325B2C}" srcOrd="0" destOrd="3" presId="urn:microsoft.com/office/officeart/2005/8/layout/hList1"/>
    <dgm:cxn modelId="{B7FDC186-61FD-4850-8123-A8919C6AD43B}" srcId="{793490DC-CA3D-4A20-B1D3-D92FE04EE899}" destId="{A1758604-879E-4854-848C-7FD4859D28B9}" srcOrd="0" destOrd="0" parTransId="{44AE020C-EF18-44B0-8DCE-DB4B91F347EF}" sibTransId="{8422DDD4-7F73-4DA9-87C8-8D6EBD01591F}"/>
    <dgm:cxn modelId="{C5657089-EAEB-4431-8660-3749F935CA95}" type="presOf" srcId="{7630E8FC-8CB2-40DB-861D-BF668BF05505}" destId="{1EB028A4-81F9-4F3E-A9A8-DC64C0A9BE96}" srcOrd="0" destOrd="3" presId="urn:microsoft.com/office/officeart/2005/8/layout/hList1"/>
    <dgm:cxn modelId="{2776BE8A-C7DA-4E49-A486-9F71B43BFA2D}" type="presOf" srcId="{2B234C60-F90D-465F-91BE-CEB00640B75D}" destId="{1EB028A4-81F9-4F3E-A9A8-DC64C0A9BE96}" srcOrd="0" destOrd="0" presId="urn:microsoft.com/office/officeart/2005/8/layout/hList1"/>
    <dgm:cxn modelId="{C4167E8D-BB23-498C-A27D-3668EDE9125E}" type="presOf" srcId="{E48C4541-2F44-4A28-98FA-566FA1A5B6EA}" destId="{BC9BC704-3205-494C-9464-E71925BFAA34}" srcOrd="0" destOrd="0" presId="urn:microsoft.com/office/officeart/2005/8/layout/hList1"/>
    <dgm:cxn modelId="{7A915A94-0546-40FB-813F-E3F182A42ED4}" srcId="{C7FB99E3-9BFA-4F5E-892B-C11E9B45C142}" destId="{1872CC15-852C-408A-AFBC-EE86D6B625EE}" srcOrd="4" destOrd="0" parTransId="{EE2E9FBB-50A3-4650-A955-C7BDE76086AA}" sibTransId="{B4AAE7F2-E727-4E56-8D76-CFA562850763}"/>
    <dgm:cxn modelId="{4F73E499-2356-4C80-A8BB-09A26CB06DE6}" srcId="{EC61BEFA-9015-4059-8F09-EADC3E5E801B}" destId="{F1A6DE8F-F6BE-41F4-B55D-15577AEF8EB7}" srcOrd="2" destOrd="0" parTransId="{92098156-4DFE-4074-ACFE-32A10BFE46D6}" sibTransId="{1FF711CB-57C5-4BEF-B0BE-F6A6DECA43F7}"/>
    <dgm:cxn modelId="{15337F9B-D90D-41B0-A496-0D8771186FC6}" srcId="{793490DC-CA3D-4A20-B1D3-D92FE04EE899}" destId="{E283AF3F-B415-4B09-92AA-DAD2A8939EDA}" srcOrd="1" destOrd="0" parTransId="{129A8E8E-BB9D-4D80-9DAA-4DF91EF31482}" sibTransId="{070C3EAB-1A7D-424A-B7BA-F6F553D43668}"/>
    <dgm:cxn modelId="{A9D6C69F-5A2B-446E-882F-0EAF89FB4735}" type="presOf" srcId="{0E0B93A8-C204-4182-B56D-42B111EFC90B}" destId="{9387DF62-F4DE-4AC8-87DC-85F366F5457A}" srcOrd="0" destOrd="4" presId="urn:microsoft.com/office/officeart/2005/8/layout/hList1"/>
    <dgm:cxn modelId="{8EFC60A0-5563-406D-BD2F-CEDC37099CF9}" srcId="{E48C4541-2F44-4A28-98FA-566FA1A5B6EA}" destId="{EC61BEFA-9015-4059-8F09-EADC3E5E801B}" srcOrd="2" destOrd="0" parTransId="{3ED4BAD6-D115-425F-9394-177FC1B695DD}" sibTransId="{F89C47DA-C354-46C9-AA3D-E6530E47CE97}"/>
    <dgm:cxn modelId="{2A5599AF-AEB7-4AF5-8997-90EFDEAD1153}" srcId="{C7FB99E3-9BFA-4F5E-892B-C11E9B45C142}" destId="{96C316EB-2244-4B1A-B4ED-04C57AE58581}" srcOrd="0" destOrd="0" parTransId="{3052E0DD-1BE2-4BF0-ACFA-6541DE17566D}" sibTransId="{1E79F965-D917-4A15-9826-8DFC0676FBA1}"/>
    <dgm:cxn modelId="{ECADAEAF-51D2-4DA3-AD43-160CE854D413}" type="presOf" srcId="{CF517CB6-143C-4075-8C1A-66CA86A09199}" destId="{3FF19E03-AA66-45F7-B3C2-CAA72C325B2C}" srcOrd="0" destOrd="5" presId="urn:microsoft.com/office/officeart/2005/8/layout/hList1"/>
    <dgm:cxn modelId="{B94806B2-39B7-464A-8A67-D0F80668DECD}" type="presOf" srcId="{A1758604-879E-4854-848C-7FD4859D28B9}" destId="{9387DF62-F4DE-4AC8-87DC-85F366F5457A}" srcOrd="0" destOrd="0" presId="urn:microsoft.com/office/officeart/2005/8/layout/hList1"/>
    <dgm:cxn modelId="{A9CF5BBD-7DFE-4BAF-AAA0-924C320683BA}" srcId="{C7FB99E3-9BFA-4F5E-892B-C11E9B45C142}" destId="{9184B9C1-979E-4153-B57A-CF6B33F6B5C3}" srcOrd="2" destOrd="0" parTransId="{733274F0-D295-47D5-86C5-321672D0400D}" sibTransId="{AF890595-A001-4E8B-9EC3-20AAFB461C64}"/>
    <dgm:cxn modelId="{7C205DBF-F453-4037-AD37-67A4955D5A98}" srcId="{E48C4541-2F44-4A28-98FA-566FA1A5B6EA}" destId="{C7FB99E3-9BFA-4F5E-892B-C11E9B45C142}" srcOrd="0" destOrd="0" parTransId="{D4CABECF-5973-454F-9B10-2F15D064BC79}" sibTransId="{D85B9D2B-15B6-4489-846F-C33769555540}"/>
    <dgm:cxn modelId="{6279C5BF-7DF8-4C4C-AE62-D73D264CF4EC}" srcId="{EC61BEFA-9015-4059-8F09-EADC3E5E801B}" destId="{2886D489-F3F2-49FC-AC98-600327394F74}" srcOrd="5" destOrd="0" parTransId="{B002CE19-6BF2-4631-B0ED-3F0837554DDE}" sibTransId="{28B11D46-3193-40FE-B0EF-817CA7A9FB5C}"/>
    <dgm:cxn modelId="{413859CD-7ADF-4368-9E6B-C8100423455A}" type="presOf" srcId="{17534A62-36B2-480D-948B-0A93277BF921}" destId="{3FF19E03-AA66-45F7-B3C2-CAA72C325B2C}" srcOrd="0" destOrd="1" presId="urn:microsoft.com/office/officeart/2005/8/layout/hList1"/>
    <dgm:cxn modelId="{813257CF-1F81-4A95-ADBA-90B1FC3339B1}" srcId="{EC61BEFA-9015-4059-8F09-EADC3E5E801B}" destId="{DEF4CC6D-5C07-4DFF-8F44-A95FF04ACF2E}" srcOrd="8" destOrd="0" parTransId="{4207235B-9F9B-435D-9B43-B55B410C25A5}" sibTransId="{E816C986-8860-408D-AABE-D0154190BF33}"/>
    <dgm:cxn modelId="{E7AB37D5-565E-4B3D-A1D7-867C3234048F}" srcId="{EC61BEFA-9015-4059-8F09-EADC3E5E801B}" destId="{7630E8FC-8CB2-40DB-861D-BF668BF05505}" srcOrd="3" destOrd="0" parTransId="{78820BF2-B1BA-4403-8C5A-BA3C9D2A7628}" sibTransId="{FC68D641-7815-4780-B1C6-ED17E4C5A2CD}"/>
    <dgm:cxn modelId="{81532EDD-8F23-46C7-BD85-69C94DE8FE94}" type="presOf" srcId="{6F85E0FC-21C0-4C0B-AC32-FF858A754D20}" destId="{1EB028A4-81F9-4F3E-A9A8-DC64C0A9BE96}" srcOrd="0" destOrd="1" presId="urn:microsoft.com/office/officeart/2005/8/layout/hList1"/>
    <dgm:cxn modelId="{1BC970E8-C719-4DE4-84E6-254D9F4B0C08}" type="presOf" srcId="{91B132B9-FAC2-48B8-BEA9-551A21C2B6DF}" destId="{1EB028A4-81F9-4F3E-A9A8-DC64C0A9BE96}" srcOrd="0" destOrd="7" presId="urn:microsoft.com/office/officeart/2005/8/layout/hList1"/>
    <dgm:cxn modelId="{35C176EC-F79A-4058-BB21-36BCFE7BD4B1}" srcId="{C7FB99E3-9BFA-4F5E-892B-C11E9B45C142}" destId="{A15716C6-EC51-4CD2-B9AA-78624F1DD5E9}" srcOrd="3" destOrd="0" parTransId="{74078E23-91BC-4B6F-9830-B9B5BACF1DB2}" sibTransId="{2111AE8A-5262-4E77-85E2-DC9A93A59EC0}"/>
    <dgm:cxn modelId="{8647E3F5-46F0-4239-B314-0EBDAF1471BB}" srcId="{EC61BEFA-9015-4059-8F09-EADC3E5E801B}" destId="{6F85E0FC-21C0-4C0B-AC32-FF858A754D20}" srcOrd="1" destOrd="0" parTransId="{DE0BD9F9-E11D-424F-811B-52FF1198A697}" sibTransId="{4690FEC1-E11B-4985-A5CA-D87A22C79370}"/>
    <dgm:cxn modelId="{584334FA-0810-4EE5-8BFB-756A45D1655F}" type="presOf" srcId="{38091E17-518A-453B-8864-8B32CB86823F}" destId="{9387DF62-F4DE-4AC8-87DC-85F366F5457A}" srcOrd="0" destOrd="2" presId="urn:microsoft.com/office/officeart/2005/8/layout/hList1"/>
    <dgm:cxn modelId="{4FD9E0FF-5842-4293-8525-0213EE724283}" type="presOf" srcId="{96C316EB-2244-4B1A-B4ED-04C57AE58581}" destId="{3FF19E03-AA66-45F7-B3C2-CAA72C325B2C}" srcOrd="0" destOrd="0" presId="urn:microsoft.com/office/officeart/2005/8/layout/hList1"/>
    <dgm:cxn modelId="{C67F29A6-D503-45B8-95DC-2574EDC958F7}" type="presParOf" srcId="{BC9BC704-3205-494C-9464-E71925BFAA34}" destId="{4C1BFD98-A361-4CD1-A872-758AFDCB9D49}" srcOrd="0" destOrd="0" presId="urn:microsoft.com/office/officeart/2005/8/layout/hList1"/>
    <dgm:cxn modelId="{23673BFD-F7F8-4152-8F5C-E791BA60D4CC}" type="presParOf" srcId="{4C1BFD98-A361-4CD1-A872-758AFDCB9D49}" destId="{63C94B5C-6D38-43FB-ABCF-4295434DA5F5}" srcOrd="0" destOrd="0" presId="urn:microsoft.com/office/officeart/2005/8/layout/hList1"/>
    <dgm:cxn modelId="{AE0E824F-9377-4610-8F5A-042DA9055879}" type="presParOf" srcId="{4C1BFD98-A361-4CD1-A872-758AFDCB9D49}" destId="{3FF19E03-AA66-45F7-B3C2-CAA72C325B2C}" srcOrd="1" destOrd="0" presId="urn:microsoft.com/office/officeart/2005/8/layout/hList1"/>
    <dgm:cxn modelId="{29CDCE57-A334-41DA-A741-97C4B44E2848}" type="presParOf" srcId="{BC9BC704-3205-494C-9464-E71925BFAA34}" destId="{0FBD16A1-D011-481A-840C-E5A7EC6DBB93}" srcOrd="1" destOrd="0" presId="urn:microsoft.com/office/officeart/2005/8/layout/hList1"/>
    <dgm:cxn modelId="{D4FD2E68-585D-4783-8E89-F24EE4EBEF61}" type="presParOf" srcId="{BC9BC704-3205-494C-9464-E71925BFAA34}" destId="{5FA029D1-118D-4193-90D0-3E1DD5E10B91}" srcOrd="2" destOrd="0" presId="urn:microsoft.com/office/officeart/2005/8/layout/hList1"/>
    <dgm:cxn modelId="{23BD948D-9A17-4F80-A3E5-474413A8592C}" type="presParOf" srcId="{5FA029D1-118D-4193-90D0-3E1DD5E10B91}" destId="{7967C103-A9DE-47D4-8806-B5FA71941E06}" srcOrd="0" destOrd="0" presId="urn:microsoft.com/office/officeart/2005/8/layout/hList1"/>
    <dgm:cxn modelId="{DBCB7907-B963-46C2-A30C-7223570EE810}" type="presParOf" srcId="{5FA029D1-118D-4193-90D0-3E1DD5E10B91}" destId="{9387DF62-F4DE-4AC8-87DC-85F366F5457A}" srcOrd="1" destOrd="0" presId="urn:microsoft.com/office/officeart/2005/8/layout/hList1"/>
    <dgm:cxn modelId="{F3238D9E-A0E5-437B-9995-2D395075B50F}" type="presParOf" srcId="{BC9BC704-3205-494C-9464-E71925BFAA34}" destId="{16CFC983-399A-4219-A746-14581F71824A}" srcOrd="3" destOrd="0" presId="urn:microsoft.com/office/officeart/2005/8/layout/hList1"/>
    <dgm:cxn modelId="{EEFD7CC1-5C19-4FD6-BD44-C10F905A2F52}" type="presParOf" srcId="{BC9BC704-3205-494C-9464-E71925BFAA34}" destId="{76A0B605-9D29-4EB9-A691-9339DC5D3DA1}" srcOrd="4" destOrd="0" presId="urn:microsoft.com/office/officeart/2005/8/layout/hList1"/>
    <dgm:cxn modelId="{0AD7DA61-2EEA-4BCF-8655-ABC6579BC094}" type="presParOf" srcId="{76A0B605-9D29-4EB9-A691-9339DC5D3DA1}" destId="{90A9FD6E-0C79-4313-AE5D-BE93AE67EAD1}" srcOrd="0" destOrd="0" presId="urn:microsoft.com/office/officeart/2005/8/layout/hList1"/>
    <dgm:cxn modelId="{DD91C06D-80F1-40A7-AAA9-39A079DCF844}" type="presParOf" srcId="{76A0B605-9D29-4EB9-A691-9339DC5D3DA1}" destId="{1EB028A4-81F9-4F3E-A9A8-DC64C0A9BE9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93C417-DA6C-465C-89EA-7B80956F93B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0E375B-7A64-463E-87E3-0AF5AFA99BD1}">
      <dgm:prSet phldrT="[Text]" phldr="0"/>
      <dgm:spPr/>
      <dgm:t>
        <a:bodyPr/>
        <a:lstStyle/>
        <a:p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Proactive Monitoring</a:t>
          </a:r>
        </a:p>
      </dgm:t>
    </dgm:pt>
    <dgm:pt modelId="{39870E9A-61AB-4D8D-86A2-187EF80335D4}" type="parTrans" cxnId="{7A1374DF-5EDC-4AD5-8ED0-410E1986220F}">
      <dgm:prSet/>
      <dgm:spPr/>
      <dgm:t>
        <a:bodyPr/>
        <a:lstStyle/>
        <a:p>
          <a:endParaRPr lang="en-US"/>
        </a:p>
      </dgm:t>
    </dgm:pt>
    <dgm:pt modelId="{7EEBD5EA-20F7-401B-BC0F-EE85C66173F4}" type="sibTrans" cxnId="{7A1374DF-5EDC-4AD5-8ED0-410E1986220F}">
      <dgm:prSet/>
      <dgm:spPr/>
      <dgm:t>
        <a:bodyPr/>
        <a:lstStyle/>
        <a:p>
          <a:endParaRPr lang="en-US"/>
        </a:p>
      </dgm:t>
    </dgm:pt>
    <dgm:pt modelId="{7170152F-4CAD-4BA4-8F15-9A6A389D1399}">
      <dgm:prSet phldr="0"/>
      <dgm:spPr/>
      <dgm:t>
        <a:bodyPr/>
        <a:lstStyle/>
        <a:p>
          <a:pPr algn="l" rtl="0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Seamless Ecosystem</a:t>
          </a:r>
        </a:p>
      </dgm:t>
    </dgm:pt>
    <dgm:pt modelId="{E78E470B-DAFE-487E-91E3-1FEB61F4797E}" type="parTrans" cxnId="{9F2990F7-8601-442F-8728-24CD9C4F808D}">
      <dgm:prSet/>
      <dgm:spPr/>
    </dgm:pt>
    <dgm:pt modelId="{C87559BA-7F77-4E9D-A0F7-2341C3D35072}" type="sibTrans" cxnId="{9F2990F7-8601-442F-8728-24CD9C4F808D}">
      <dgm:prSet/>
      <dgm:spPr/>
    </dgm:pt>
    <dgm:pt modelId="{960C2C55-5F81-4E67-BAAF-66EE4A7E9E71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Tailored Solutions</a:t>
          </a:r>
        </a:p>
      </dgm:t>
    </dgm:pt>
    <dgm:pt modelId="{181C090C-DC22-4F34-8911-827384F33935}" type="parTrans" cxnId="{DFA3AC03-C80D-40C3-94C4-4294B9CA3D24}">
      <dgm:prSet/>
      <dgm:spPr/>
    </dgm:pt>
    <dgm:pt modelId="{44698BC8-6427-44A9-AFEC-564B23B8D6DE}" type="sibTrans" cxnId="{DFA3AC03-C80D-40C3-94C4-4294B9CA3D24}">
      <dgm:prSet/>
      <dgm:spPr/>
    </dgm:pt>
    <dgm:pt modelId="{CAC8FB8E-FC4C-4BBB-B5F0-79D842BCA420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Enhanced UX/UI</a:t>
          </a:r>
        </a:p>
      </dgm:t>
    </dgm:pt>
    <dgm:pt modelId="{37B48D8E-D8F8-4344-ADBC-DB3D34259246}" type="parTrans" cxnId="{798EAF8E-A292-4956-958B-84936C1E963D}">
      <dgm:prSet/>
      <dgm:spPr/>
    </dgm:pt>
    <dgm:pt modelId="{04581B75-ADBB-45FC-9C96-1961B965F1DC}" type="sibTrans" cxnId="{798EAF8E-A292-4956-958B-84936C1E963D}">
      <dgm:prSet/>
      <dgm:spPr/>
    </dgm:pt>
    <dgm:pt modelId="{DD5DCBC4-A91F-49E3-98F4-DC7A4C9AFE97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Continuous Improvement</a:t>
          </a:r>
        </a:p>
      </dgm:t>
    </dgm:pt>
    <dgm:pt modelId="{84D09DF2-28AB-4C43-B1D9-CEDC8768E662}" type="parTrans" cxnId="{61B7810E-73D2-4D5E-BBE0-5C170C76AA68}">
      <dgm:prSet/>
      <dgm:spPr/>
    </dgm:pt>
    <dgm:pt modelId="{4D44BF33-A523-4517-9096-C4478F94A616}" type="sibTrans" cxnId="{61B7810E-73D2-4D5E-BBE0-5C170C76AA68}">
      <dgm:prSet/>
      <dgm:spPr/>
    </dgm:pt>
    <dgm:pt modelId="{6B0BD179-F5C1-4716-A73F-690369D3F584}">
      <dgm:prSet phldr="0"/>
      <dgm:spPr/>
      <dgm:t>
        <a:bodyPr/>
        <a:lstStyle/>
        <a:p>
          <a:pPr algn="l"/>
          <a:r>
            <a: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Data Protection</a:t>
          </a:r>
        </a:p>
      </dgm:t>
    </dgm:pt>
    <dgm:pt modelId="{6632C294-DA19-4667-B322-C308A985441C}" type="parTrans" cxnId="{0EE13213-4C97-4B4F-AB4A-848A72C80886}">
      <dgm:prSet/>
      <dgm:spPr/>
    </dgm:pt>
    <dgm:pt modelId="{A5940BCA-FDBC-454B-9BAC-5A084270C481}" type="sibTrans" cxnId="{0EE13213-4C97-4B4F-AB4A-848A72C80886}">
      <dgm:prSet/>
      <dgm:spPr/>
    </dgm:pt>
    <dgm:pt modelId="{BBCB0A2C-1258-431D-ABA6-F7712B181ED4}" type="pres">
      <dgm:prSet presAssocID="{C193C417-DA6C-465C-89EA-7B80956F93BB}" presName="cycle" presStyleCnt="0">
        <dgm:presLayoutVars>
          <dgm:dir/>
          <dgm:resizeHandles val="exact"/>
        </dgm:presLayoutVars>
      </dgm:prSet>
      <dgm:spPr/>
    </dgm:pt>
    <dgm:pt modelId="{BFE24DB1-BA7C-406B-87A5-82CAB5F876E0}" type="pres">
      <dgm:prSet presAssocID="{7170152F-4CAD-4BA4-8F15-9A6A389D1399}" presName="node" presStyleLbl="node1" presStyleIdx="0" presStyleCnt="6">
        <dgm:presLayoutVars>
          <dgm:bulletEnabled val="1"/>
        </dgm:presLayoutVars>
      </dgm:prSet>
      <dgm:spPr/>
    </dgm:pt>
    <dgm:pt modelId="{8016AD62-52F2-48FB-A0C0-D49116B421B6}" type="pres">
      <dgm:prSet presAssocID="{7170152F-4CAD-4BA4-8F15-9A6A389D1399}" presName="spNode" presStyleCnt="0"/>
      <dgm:spPr/>
    </dgm:pt>
    <dgm:pt modelId="{0853D456-3908-45FA-A598-8764EC81E208}" type="pres">
      <dgm:prSet presAssocID="{C87559BA-7F77-4E9D-A0F7-2341C3D35072}" presName="sibTrans" presStyleLbl="sibTrans1D1" presStyleIdx="0" presStyleCnt="6"/>
      <dgm:spPr/>
    </dgm:pt>
    <dgm:pt modelId="{CF780963-06E0-4B4C-8383-18F3DD9450ED}" type="pres">
      <dgm:prSet presAssocID="{960C2C55-5F81-4E67-BAAF-66EE4A7E9E71}" presName="node" presStyleLbl="node1" presStyleIdx="1" presStyleCnt="6">
        <dgm:presLayoutVars>
          <dgm:bulletEnabled val="1"/>
        </dgm:presLayoutVars>
      </dgm:prSet>
      <dgm:spPr/>
    </dgm:pt>
    <dgm:pt modelId="{AA9D7785-4C41-4EB3-A56B-11634C83E6CE}" type="pres">
      <dgm:prSet presAssocID="{960C2C55-5F81-4E67-BAAF-66EE4A7E9E71}" presName="spNode" presStyleCnt="0"/>
      <dgm:spPr/>
    </dgm:pt>
    <dgm:pt modelId="{E9AE5D2A-ED0A-4706-B46B-7AED5084D20C}" type="pres">
      <dgm:prSet presAssocID="{44698BC8-6427-44A9-AFEC-564B23B8D6DE}" presName="sibTrans" presStyleLbl="sibTrans1D1" presStyleIdx="1" presStyleCnt="6"/>
      <dgm:spPr/>
    </dgm:pt>
    <dgm:pt modelId="{BAA32C6C-1DE4-4742-BE38-F01C9FEDD121}" type="pres">
      <dgm:prSet presAssocID="{CAC8FB8E-FC4C-4BBB-B5F0-79D842BCA420}" presName="node" presStyleLbl="node1" presStyleIdx="2" presStyleCnt="6">
        <dgm:presLayoutVars>
          <dgm:bulletEnabled val="1"/>
        </dgm:presLayoutVars>
      </dgm:prSet>
      <dgm:spPr/>
    </dgm:pt>
    <dgm:pt modelId="{C84D0D74-3899-4250-8420-82D9280274BA}" type="pres">
      <dgm:prSet presAssocID="{CAC8FB8E-FC4C-4BBB-B5F0-79D842BCA420}" presName="spNode" presStyleCnt="0"/>
      <dgm:spPr/>
    </dgm:pt>
    <dgm:pt modelId="{03DB39A3-B4D8-4B1F-B771-3F9417986751}" type="pres">
      <dgm:prSet presAssocID="{04581B75-ADBB-45FC-9C96-1961B965F1DC}" presName="sibTrans" presStyleLbl="sibTrans1D1" presStyleIdx="2" presStyleCnt="6"/>
      <dgm:spPr/>
    </dgm:pt>
    <dgm:pt modelId="{677EE715-EC81-4198-8823-A5D869E48784}" type="pres">
      <dgm:prSet presAssocID="{DD5DCBC4-A91F-49E3-98F4-DC7A4C9AFE97}" presName="node" presStyleLbl="node1" presStyleIdx="3" presStyleCnt="6">
        <dgm:presLayoutVars>
          <dgm:bulletEnabled val="1"/>
        </dgm:presLayoutVars>
      </dgm:prSet>
      <dgm:spPr/>
    </dgm:pt>
    <dgm:pt modelId="{B96EDC49-9F08-44F3-8209-F099E1873C79}" type="pres">
      <dgm:prSet presAssocID="{DD5DCBC4-A91F-49E3-98F4-DC7A4C9AFE97}" presName="spNode" presStyleCnt="0"/>
      <dgm:spPr/>
    </dgm:pt>
    <dgm:pt modelId="{DDE8AF6C-BE2D-485D-B634-FB8087C5F9DE}" type="pres">
      <dgm:prSet presAssocID="{4D44BF33-A523-4517-9096-C4478F94A616}" presName="sibTrans" presStyleLbl="sibTrans1D1" presStyleIdx="3" presStyleCnt="6"/>
      <dgm:spPr/>
    </dgm:pt>
    <dgm:pt modelId="{BF0122A9-8DC2-498F-9FA0-C830D8533342}" type="pres">
      <dgm:prSet presAssocID="{6B0BD179-F5C1-4716-A73F-690369D3F584}" presName="node" presStyleLbl="node1" presStyleIdx="4" presStyleCnt="6">
        <dgm:presLayoutVars>
          <dgm:bulletEnabled val="1"/>
        </dgm:presLayoutVars>
      </dgm:prSet>
      <dgm:spPr/>
    </dgm:pt>
    <dgm:pt modelId="{6E38C9D7-0B56-41D6-BA24-D0646013114B}" type="pres">
      <dgm:prSet presAssocID="{6B0BD179-F5C1-4716-A73F-690369D3F584}" presName="spNode" presStyleCnt="0"/>
      <dgm:spPr/>
    </dgm:pt>
    <dgm:pt modelId="{F2AD1E07-2F8D-422A-AF7B-8C11D67A9436}" type="pres">
      <dgm:prSet presAssocID="{A5940BCA-FDBC-454B-9BAC-5A084270C481}" presName="sibTrans" presStyleLbl="sibTrans1D1" presStyleIdx="4" presStyleCnt="6"/>
      <dgm:spPr/>
    </dgm:pt>
    <dgm:pt modelId="{F28AE8E1-A34F-4BFC-8FEA-77CB6736C5F0}" type="pres">
      <dgm:prSet presAssocID="{3F0E375B-7A64-463E-87E3-0AF5AFA99BD1}" presName="node" presStyleLbl="node1" presStyleIdx="5" presStyleCnt="6">
        <dgm:presLayoutVars>
          <dgm:bulletEnabled val="1"/>
        </dgm:presLayoutVars>
      </dgm:prSet>
      <dgm:spPr/>
    </dgm:pt>
    <dgm:pt modelId="{F4C8CAD3-6A26-4B85-899F-22522FE801B7}" type="pres">
      <dgm:prSet presAssocID="{3F0E375B-7A64-463E-87E3-0AF5AFA99BD1}" presName="spNode" presStyleCnt="0"/>
      <dgm:spPr/>
    </dgm:pt>
    <dgm:pt modelId="{32546EF2-46BE-4AD9-8914-26071E19FB06}" type="pres">
      <dgm:prSet presAssocID="{7EEBD5EA-20F7-401B-BC0F-EE85C66173F4}" presName="sibTrans" presStyleLbl="sibTrans1D1" presStyleIdx="5" presStyleCnt="6"/>
      <dgm:spPr/>
    </dgm:pt>
  </dgm:ptLst>
  <dgm:cxnLst>
    <dgm:cxn modelId="{DFA3AC03-C80D-40C3-94C4-4294B9CA3D24}" srcId="{C193C417-DA6C-465C-89EA-7B80956F93BB}" destId="{960C2C55-5F81-4E67-BAAF-66EE4A7E9E71}" srcOrd="1" destOrd="0" parTransId="{181C090C-DC22-4F34-8911-827384F33935}" sibTransId="{44698BC8-6427-44A9-AFEC-564B23B8D6DE}"/>
    <dgm:cxn modelId="{61B7810E-73D2-4D5E-BBE0-5C170C76AA68}" srcId="{C193C417-DA6C-465C-89EA-7B80956F93BB}" destId="{DD5DCBC4-A91F-49E3-98F4-DC7A4C9AFE97}" srcOrd="3" destOrd="0" parTransId="{84D09DF2-28AB-4C43-B1D9-CEDC8768E662}" sibTransId="{4D44BF33-A523-4517-9096-C4478F94A616}"/>
    <dgm:cxn modelId="{540A1011-3F1F-43C3-A3A3-98FA940C7D4B}" type="presOf" srcId="{DD5DCBC4-A91F-49E3-98F4-DC7A4C9AFE97}" destId="{677EE715-EC81-4198-8823-A5D869E48784}" srcOrd="0" destOrd="0" presId="urn:microsoft.com/office/officeart/2005/8/layout/cycle5"/>
    <dgm:cxn modelId="{0EE13213-4C97-4B4F-AB4A-848A72C80886}" srcId="{C193C417-DA6C-465C-89EA-7B80956F93BB}" destId="{6B0BD179-F5C1-4716-A73F-690369D3F584}" srcOrd="4" destOrd="0" parTransId="{6632C294-DA19-4667-B322-C308A985441C}" sibTransId="{A5940BCA-FDBC-454B-9BAC-5A084270C481}"/>
    <dgm:cxn modelId="{B8A5DE60-21EC-4F55-8D47-853A1309F257}" type="presOf" srcId="{3F0E375B-7A64-463E-87E3-0AF5AFA99BD1}" destId="{F28AE8E1-A34F-4BFC-8FEA-77CB6736C5F0}" srcOrd="0" destOrd="0" presId="urn:microsoft.com/office/officeart/2005/8/layout/cycle5"/>
    <dgm:cxn modelId="{FB1B0062-BC09-4044-8FBD-7AC1B4DAC159}" type="presOf" srcId="{7170152F-4CAD-4BA4-8F15-9A6A389D1399}" destId="{BFE24DB1-BA7C-406B-87A5-82CAB5F876E0}" srcOrd="0" destOrd="0" presId="urn:microsoft.com/office/officeart/2005/8/layout/cycle5"/>
    <dgm:cxn modelId="{55742F48-AAE2-4D96-B7B9-38DA9A753955}" type="presOf" srcId="{7EEBD5EA-20F7-401B-BC0F-EE85C66173F4}" destId="{32546EF2-46BE-4AD9-8914-26071E19FB06}" srcOrd="0" destOrd="0" presId="urn:microsoft.com/office/officeart/2005/8/layout/cycle5"/>
    <dgm:cxn modelId="{CB037769-3409-43EE-BED4-14503118E9A0}" type="presOf" srcId="{960C2C55-5F81-4E67-BAAF-66EE4A7E9E71}" destId="{CF780963-06E0-4B4C-8383-18F3DD9450ED}" srcOrd="0" destOrd="0" presId="urn:microsoft.com/office/officeart/2005/8/layout/cycle5"/>
    <dgm:cxn modelId="{4EBC026E-819A-4105-8E1A-D5A697EED978}" type="presOf" srcId="{44698BC8-6427-44A9-AFEC-564B23B8D6DE}" destId="{E9AE5D2A-ED0A-4706-B46B-7AED5084D20C}" srcOrd="0" destOrd="0" presId="urn:microsoft.com/office/officeart/2005/8/layout/cycle5"/>
    <dgm:cxn modelId="{9332D376-912E-405B-B262-12674D967675}" type="presOf" srcId="{C87559BA-7F77-4E9D-A0F7-2341C3D35072}" destId="{0853D456-3908-45FA-A598-8764EC81E208}" srcOrd="0" destOrd="0" presId="urn:microsoft.com/office/officeart/2005/8/layout/cycle5"/>
    <dgm:cxn modelId="{8D3EAA7B-B5E5-4299-8906-9E92D388AFFF}" type="presOf" srcId="{A5940BCA-FDBC-454B-9BAC-5A084270C481}" destId="{F2AD1E07-2F8D-422A-AF7B-8C11D67A9436}" srcOrd="0" destOrd="0" presId="urn:microsoft.com/office/officeart/2005/8/layout/cycle5"/>
    <dgm:cxn modelId="{888C9B84-43ED-40F1-919A-7928E10C8C97}" type="presOf" srcId="{6B0BD179-F5C1-4716-A73F-690369D3F584}" destId="{BF0122A9-8DC2-498F-9FA0-C830D8533342}" srcOrd="0" destOrd="0" presId="urn:microsoft.com/office/officeart/2005/8/layout/cycle5"/>
    <dgm:cxn modelId="{798EAF8E-A292-4956-958B-84936C1E963D}" srcId="{C193C417-DA6C-465C-89EA-7B80956F93BB}" destId="{CAC8FB8E-FC4C-4BBB-B5F0-79D842BCA420}" srcOrd="2" destOrd="0" parTransId="{37B48D8E-D8F8-4344-ADBC-DB3D34259246}" sibTransId="{04581B75-ADBB-45FC-9C96-1961B965F1DC}"/>
    <dgm:cxn modelId="{B549EAAD-C4AE-4CA1-9CAC-B6E474EE1525}" type="presOf" srcId="{04581B75-ADBB-45FC-9C96-1961B965F1DC}" destId="{03DB39A3-B4D8-4B1F-B771-3F9417986751}" srcOrd="0" destOrd="0" presId="urn:microsoft.com/office/officeart/2005/8/layout/cycle5"/>
    <dgm:cxn modelId="{5D2511B9-E61B-4EA6-8A90-99A60E40A118}" type="presOf" srcId="{4D44BF33-A523-4517-9096-C4478F94A616}" destId="{DDE8AF6C-BE2D-485D-B634-FB8087C5F9DE}" srcOrd="0" destOrd="0" presId="urn:microsoft.com/office/officeart/2005/8/layout/cycle5"/>
    <dgm:cxn modelId="{1E7B62CC-6E88-4BDE-B667-0141086BDD76}" type="presOf" srcId="{C193C417-DA6C-465C-89EA-7B80956F93BB}" destId="{BBCB0A2C-1258-431D-ABA6-F7712B181ED4}" srcOrd="0" destOrd="0" presId="urn:microsoft.com/office/officeart/2005/8/layout/cycle5"/>
    <dgm:cxn modelId="{7A1374DF-5EDC-4AD5-8ED0-410E1986220F}" srcId="{C193C417-DA6C-465C-89EA-7B80956F93BB}" destId="{3F0E375B-7A64-463E-87E3-0AF5AFA99BD1}" srcOrd="5" destOrd="0" parTransId="{39870E9A-61AB-4D8D-86A2-187EF80335D4}" sibTransId="{7EEBD5EA-20F7-401B-BC0F-EE85C66173F4}"/>
    <dgm:cxn modelId="{06E6BDEC-5E1D-4D04-A0AA-905BFD14E880}" type="presOf" srcId="{CAC8FB8E-FC4C-4BBB-B5F0-79D842BCA420}" destId="{BAA32C6C-1DE4-4742-BE38-F01C9FEDD121}" srcOrd="0" destOrd="0" presId="urn:microsoft.com/office/officeart/2005/8/layout/cycle5"/>
    <dgm:cxn modelId="{9F2990F7-8601-442F-8728-24CD9C4F808D}" srcId="{C193C417-DA6C-465C-89EA-7B80956F93BB}" destId="{7170152F-4CAD-4BA4-8F15-9A6A389D1399}" srcOrd="0" destOrd="0" parTransId="{E78E470B-DAFE-487E-91E3-1FEB61F4797E}" sibTransId="{C87559BA-7F77-4E9D-A0F7-2341C3D35072}"/>
    <dgm:cxn modelId="{5CF1C0CA-8C4F-40AB-8D04-6FFE7A103577}" type="presParOf" srcId="{BBCB0A2C-1258-431D-ABA6-F7712B181ED4}" destId="{BFE24DB1-BA7C-406B-87A5-82CAB5F876E0}" srcOrd="0" destOrd="0" presId="urn:microsoft.com/office/officeart/2005/8/layout/cycle5"/>
    <dgm:cxn modelId="{AB8633F4-980F-402C-80AC-286881D1627B}" type="presParOf" srcId="{BBCB0A2C-1258-431D-ABA6-F7712B181ED4}" destId="{8016AD62-52F2-48FB-A0C0-D49116B421B6}" srcOrd="1" destOrd="0" presId="urn:microsoft.com/office/officeart/2005/8/layout/cycle5"/>
    <dgm:cxn modelId="{C2B68D50-4177-40E2-A2C9-6ABD595DA56D}" type="presParOf" srcId="{BBCB0A2C-1258-431D-ABA6-F7712B181ED4}" destId="{0853D456-3908-45FA-A598-8764EC81E208}" srcOrd="2" destOrd="0" presId="urn:microsoft.com/office/officeart/2005/8/layout/cycle5"/>
    <dgm:cxn modelId="{2DD32BEA-483D-45FE-BC70-86B7F473456E}" type="presParOf" srcId="{BBCB0A2C-1258-431D-ABA6-F7712B181ED4}" destId="{CF780963-06E0-4B4C-8383-18F3DD9450ED}" srcOrd="3" destOrd="0" presId="urn:microsoft.com/office/officeart/2005/8/layout/cycle5"/>
    <dgm:cxn modelId="{0DD77698-8242-4F63-AA1D-20EB3E8AB393}" type="presParOf" srcId="{BBCB0A2C-1258-431D-ABA6-F7712B181ED4}" destId="{AA9D7785-4C41-4EB3-A56B-11634C83E6CE}" srcOrd="4" destOrd="0" presId="urn:microsoft.com/office/officeart/2005/8/layout/cycle5"/>
    <dgm:cxn modelId="{F8445160-24A3-4BDC-9B8E-0F5497FE02FF}" type="presParOf" srcId="{BBCB0A2C-1258-431D-ABA6-F7712B181ED4}" destId="{E9AE5D2A-ED0A-4706-B46B-7AED5084D20C}" srcOrd="5" destOrd="0" presId="urn:microsoft.com/office/officeart/2005/8/layout/cycle5"/>
    <dgm:cxn modelId="{1B8D1E04-86A2-445B-ABF4-F31CF897A3FB}" type="presParOf" srcId="{BBCB0A2C-1258-431D-ABA6-F7712B181ED4}" destId="{BAA32C6C-1DE4-4742-BE38-F01C9FEDD121}" srcOrd="6" destOrd="0" presId="urn:microsoft.com/office/officeart/2005/8/layout/cycle5"/>
    <dgm:cxn modelId="{24C8041F-F224-499B-A645-4B13F3858C5E}" type="presParOf" srcId="{BBCB0A2C-1258-431D-ABA6-F7712B181ED4}" destId="{C84D0D74-3899-4250-8420-82D9280274BA}" srcOrd="7" destOrd="0" presId="urn:microsoft.com/office/officeart/2005/8/layout/cycle5"/>
    <dgm:cxn modelId="{A79B91B4-F866-4585-B175-B71C3C27280A}" type="presParOf" srcId="{BBCB0A2C-1258-431D-ABA6-F7712B181ED4}" destId="{03DB39A3-B4D8-4B1F-B771-3F9417986751}" srcOrd="8" destOrd="0" presId="urn:microsoft.com/office/officeart/2005/8/layout/cycle5"/>
    <dgm:cxn modelId="{8C7767E3-F0EB-4990-AC0D-313AC179E7FC}" type="presParOf" srcId="{BBCB0A2C-1258-431D-ABA6-F7712B181ED4}" destId="{677EE715-EC81-4198-8823-A5D869E48784}" srcOrd="9" destOrd="0" presId="urn:microsoft.com/office/officeart/2005/8/layout/cycle5"/>
    <dgm:cxn modelId="{A22A92EA-645D-49BD-B9AF-B77B3DC13DBD}" type="presParOf" srcId="{BBCB0A2C-1258-431D-ABA6-F7712B181ED4}" destId="{B96EDC49-9F08-44F3-8209-F099E1873C79}" srcOrd="10" destOrd="0" presId="urn:microsoft.com/office/officeart/2005/8/layout/cycle5"/>
    <dgm:cxn modelId="{0850A388-E52C-48E0-BBEA-42E6E04A47D8}" type="presParOf" srcId="{BBCB0A2C-1258-431D-ABA6-F7712B181ED4}" destId="{DDE8AF6C-BE2D-485D-B634-FB8087C5F9DE}" srcOrd="11" destOrd="0" presId="urn:microsoft.com/office/officeart/2005/8/layout/cycle5"/>
    <dgm:cxn modelId="{43C4CE97-55EB-43F0-80C1-B12D599BBEB0}" type="presParOf" srcId="{BBCB0A2C-1258-431D-ABA6-F7712B181ED4}" destId="{BF0122A9-8DC2-498F-9FA0-C830D8533342}" srcOrd="12" destOrd="0" presId="urn:microsoft.com/office/officeart/2005/8/layout/cycle5"/>
    <dgm:cxn modelId="{58C6E1B0-A80B-4351-B3C9-F79F80D67485}" type="presParOf" srcId="{BBCB0A2C-1258-431D-ABA6-F7712B181ED4}" destId="{6E38C9D7-0B56-41D6-BA24-D0646013114B}" srcOrd="13" destOrd="0" presId="urn:microsoft.com/office/officeart/2005/8/layout/cycle5"/>
    <dgm:cxn modelId="{A0613DBC-4340-4C8C-AF91-8DDE094A7DE6}" type="presParOf" srcId="{BBCB0A2C-1258-431D-ABA6-F7712B181ED4}" destId="{F2AD1E07-2F8D-422A-AF7B-8C11D67A9436}" srcOrd="14" destOrd="0" presId="urn:microsoft.com/office/officeart/2005/8/layout/cycle5"/>
    <dgm:cxn modelId="{7C69B115-2FC6-4EE5-9D4A-93F5C586F685}" type="presParOf" srcId="{BBCB0A2C-1258-431D-ABA6-F7712B181ED4}" destId="{F28AE8E1-A34F-4BFC-8FEA-77CB6736C5F0}" srcOrd="15" destOrd="0" presId="urn:microsoft.com/office/officeart/2005/8/layout/cycle5"/>
    <dgm:cxn modelId="{6133C8A3-5BDF-4B36-AA4D-1A0F7659674D}" type="presParOf" srcId="{BBCB0A2C-1258-431D-ABA6-F7712B181ED4}" destId="{F4C8CAD3-6A26-4B85-899F-22522FE801B7}" srcOrd="16" destOrd="0" presId="urn:microsoft.com/office/officeart/2005/8/layout/cycle5"/>
    <dgm:cxn modelId="{93BED996-A530-4916-B37A-CF0F44433461}" type="presParOf" srcId="{BBCB0A2C-1258-431D-ABA6-F7712B181ED4}" destId="{32546EF2-46BE-4AD9-8914-26071E19FB06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93C417-DA6C-465C-89EA-7B80956F93B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C36F42-4D3F-48DE-A55C-F1C19D41FE30}">
      <dgm:prSet phldr="0"/>
      <dgm:spPr/>
      <dgm:t>
        <a:bodyPr/>
        <a:lstStyle/>
        <a:p>
          <a:pPr algn="l" rtl="0"/>
          <a:r>
            <a:rPr lang="en-US"/>
            <a:t>Targeted Marketing and Outreach</a:t>
          </a:r>
        </a:p>
      </dgm:t>
    </dgm:pt>
    <dgm:pt modelId="{49A72D32-493A-47C7-A64D-33E249CF114B}" type="parTrans" cxnId="{6CACFD7D-02E7-4F76-83C4-F8216B3C7C1E}">
      <dgm:prSet/>
      <dgm:spPr/>
    </dgm:pt>
    <dgm:pt modelId="{708BA743-163C-4744-888C-5D1735A5E68A}" type="sibTrans" cxnId="{6CACFD7D-02E7-4F76-83C4-F8216B3C7C1E}">
      <dgm:prSet/>
      <dgm:spPr/>
    </dgm:pt>
    <dgm:pt modelId="{C4824348-2DFB-4C4A-A1AB-E173C70BAC39}">
      <dgm:prSet phldr="0"/>
      <dgm:spPr/>
      <dgm:t>
        <a:bodyPr/>
        <a:lstStyle/>
        <a:p>
          <a:pPr algn="l"/>
          <a:r>
            <a:rPr lang="en-US"/>
            <a:t>Strategic Partnerships</a:t>
          </a:r>
        </a:p>
      </dgm:t>
    </dgm:pt>
    <dgm:pt modelId="{8CC4867D-1903-4E2B-864F-0127BE28059C}" type="parTrans" cxnId="{5F037533-FA01-4AA6-875B-C2A4F9703781}">
      <dgm:prSet/>
      <dgm:spPr/>
    </dgm:pt>
    <dgm:pt modelId="{DDA3C731-B61B-4855-99FA-330AC7777A1F}" type="sibTrans" cxnId="{5F037533-FA01-4AA6-875B-C2A4F9703781}">
      <dgm:prSet/>
      <dgm:spPr/>
    </dgm:pt>
    <dgm:pt modelId="{85CFC0DD-405D-4D05-B691-9528135FA246}">
      <dgm:prSet phldr="0"/>
      <dgm:spPr/>
      <dgm:t>
        <a:bodyPr/>
        <a:lstStyle/>
        <a:p>
          <a:pPr algn="l"/>
          <a:r>
            <a:rPr lang="en-US"/>
            <a:t>Customer Onboarding and Training</a:t>
          </a:r>
        </a:p>
      </dgm:t>
    </dgm:pt>
    <dgm:pt modelId="{3A3B9EF0-DB82-4E58-A5B9-351599F65D08}" type="parTrans" cxnId="{655AA906-563C-4FCB-9F15-1EE0580F86DC}">
      <dgm:prSet/>
      <dgm:spPr/>
    </dgm:pt>
    <dgm:pt modelId="{3EF550D7-6E36-48BC-BC76-5E5703A55F20}" type="sibTrans" cxnId="{655AA906-563C-4FCB-9F15-1EE0580F86DC}">
      <dgm:prSet/>
      <dgm:spPr/>
    </dgm:pt>
    <dgm:pt modelId="{3E456EAA-D6DF-4701-A0C7-C49BCE9CF52C}">
      <dgm:prSet phldr="0"/>
      <dgm:spPr/>
      <dgm:t>
        <a:bodyPr/>
        <a:lstStyle/>
        <a:p>
          <a:pPr algn="l"/>
          <a:r>
            <a:rPr lang="en-US"/>
            <a:t>Demonstrating Value</a:t>
          </a:r>
        </a:p>
      </dgm:t>
    </dgm:pt>
    <dgm:pt modelId="{4AF84CD2-F086-407C-B6B3-76E4F3049454}" type="parTrans" cxnId="{20241B2C-0D37-4CE2-8B42-977BF2F0B7B0}">
      <dgm:prSet/>
      <dgm:spPr/>
    </dgm:pt>
    <dgm:pt modelId="{E4F2B84F-0042-483F-AB05-2BFE49DF78AB}" type="sibTrans" cxnId="{20241B2C-0D37-4CE2-8B42-977BF2F0B7B0}">
      <dgm:prSet/>
      <dgm:spPr/>
    </dgm:pt>
    <dgm:pt modelId="{0383A69A-75F1-4779-BF3F-C32BB3EF3079}">
      <dgm:prSet phldr="0"/>
      <dgm:spPr/>
      <dgm:t>
        <a:bodyPr/>
        <a:lstStyle/>
        <a:p>
          <a:pPr algn="l"/>
          <a:r>
            <a:rPr lang="en-US"/>
            <a:t>Continuous Engagement and Feedback</a:t>
          </a:r>
        </a:p>
      </dgm:t>
    </dgm:pt>
    <dgm:pt modelId="{3DD27F4C-93E6-479E-9766-CE4487F3B201}" type="parTrans" cxnId="{77588F69-DCD2-419F-A771-E2244C777CD7}">
      <dgm:prSet/>
      <dgm:spPr/>
    </dgm:pt>
    <dgm:pt modelId="{AF41AACD-627A-40A4-BBB3-45B347B74517}" type="sibTrans" cxnId="{77588F69-DCD2-419F-A771-E2244C777CD7}">
      <dgm:prSet/>
      <dgm:spPr/>
    </dgm:pt>
    <dgm:pt modelId="{BBCB0A2C-1258-431D-ABA6-F7712B181ED4}" type="pres">
      <dgm:prSet presAssocID="{C193C417-DA6C-465C-89EA-7B80956F93BB}" presName="cycle" presStyleCnt="0">
        <dgm:presLayoutVars>
          <dgm:dir/>
          <dgm:resizeHandles val="exact"/>
        </dgm:presLayoutVars>
      </dgm:prSet>
      <dgm:spPr/>
    </dgm:pt>
    <dgm:pt modelId="{852B5743-737C-44E8-9257-042978FF8307}" type="pres">
      <dgm:prSet presAssocID="{45C36F42-4D3F-48DE-A55C-F1C19D41FE30}" presName="node" presStyleLbl="node1" presStyleIdx="0" presStyleCnt="5">
        <dgm:presLayoutVars>
          <dgm:bulletEnabled val="1"/>
        </dgm:presLayoutVars>
      </dgm:prSet>
      <dgm:spPr/>
    </dgm:pt>
    <dgm:pt modelId="{83F6BA64-17B1-4AD4-B4F2-0B4AF531A404}" type="pres">
      <dgm:prSet presAssocID="{45C36F42-4D3F-48DE-A55C-F1C19D41FE30}" presName="spNode" presStyleCnt="0"/>
      <dgm:spPr/>
    </dgm:pt>
    <dgm:pt modelId="{27BF0D83-BF0D-47B1-8E9D-44CE7972CAE7}" type="pres">
      <dgm:prSet presAssocID="{708BA743-163C-4744-888C-5D1735A5E68A}" presName="sibTrans" presStyleLbl="sibTrans1D1" presStyleIdx="0" presStyleCnt="5"/>
      <dgm:spPr/>
    </dgm:pt>
    <dgm:pt modelId="{B2C0DB98-F475-4021-84FD-F445FBB9A4CF}" type="pres">
      <dgm:prSet presAssocID="{C4824348-2DFB-4C4A-A1AB-E173C70BAC39}" presName="node" presStyleLbl="node1" presStyleIdx="1" presStyleCnt="5">
        <dgm:presLayoutVars>
          <dgm:bulletEnabled val="1"/>
        </dgm:presLayoutVars>
      </dgm:prSet>
      <dgm:spPr/>
    </dgm:pt>
    <dgm:pt modelId="{0D2C73EA-785E-4880-8BBC-7D46F6E5EB29}" type="pres">
      <dgm:prSet presAssocID="{C4824348-2DFB-4C4A-A1AB-E173C70BAC39}" presName="spNode" presStyleCnt="0"/>
      <dgm:spPr/>
    </dgm:pt>
    <dgm:pt modelId="{791F12B4-BE4A-486D-A025-B79D6D22A41C}" type="pres">
      <dgm:prSet presAssocID="{DDA3C731-B61B-4855-99FA-330AC7777A1F}" presName="sibTrans" presStyleLbl="sibTrans1D1" presStyleIdx="1" presStyleCnt="5"/>
      <dgm:spPr/>
    </dgm:pt>
    <dgm:pt modelId="{C1FFE60E-5155-441E-98DA-AA22DA6307BF}" type="pres">
      <dgm:prSet presAssocID="{85CFC0DD-405D-4D05-B691-9528135FA246}" presName="node" presStyleLbl="node1" presStyleIdx="2" presStyleCnt="5">
        <dgm:presLayoutVars>
          <dgm:bulletEnabled val="1"/>
        </dgm:presLayoutVars>
      </dgm:prSet>
      <dgm:spPr/>
    </dgm:pt>
    <dgm:pt modelId="{97CC043F-80FE-4209-B15C-A173E151A13F}" type="pres">
      <dgm:prSet presAssocID="{85CFC0DD-405D-4D05-B691-9528135FA246}" presName="spNode" presStyleCnt="0"/>
      <dgm:spPr/>
    </dgm:pt>
    <dgm:pt modelId="{57A1CF73-7002-4BDD-9665-54C14D4D2A9D}" type="pres">
      <dgm:prSet presAssocID="{3EF550D7-6E36-48BC-BC76-5E5703A55F20}" presName="sibTrans" presStyleLbl="sibTrans1D1" presStyleIdx="2" presStyleCnt="5"/>
      <dgm:spPr/>
    </dgm:pt>
    <dgm:pt modelId="{A096CFBB-EC9D-428C-A76C-04E92BA9DD9D}" type="pres">
      <dgm:prSet presAssocID="{3E456EAA-D6DF-4701-A0C7-C49BCE9CF52C}" presName="node" presStyleLbl="node1" presStyleIdx="3" presStyleCnt="5">
        <dgm:presLayoutVars>
          <dgm:bulletEnabled val="1"/>
        </dgm:presLayoutVars>
      </dgm:prSet>
      <dgm:spPr/>
    </dgm:pt>
    <dgm:pt modelId="{F45B5B17-EEBA-457F-AEF6-C960E2903D8A}" type="pres">
      <dgm:prSet presAssocID="{3E456EAA-D6DF-4701-A0C7-C49BCE9CF52C}" presName="spNode" presStyleCnt="0"/>
      <dgm:spPr/>
    </dgm:pt>
    <dgm:pt modelId="{B66DC055-8E8B-416B-ACC0-05DD6B463EA6}" type="pres">
      <dgm:prSet presAssocID="{E4F2B84F-0042-483F-AB05-2BFE49DF78AB}" presName="sibTrans" presStyleLbl="sibTrans1D1" presStyleIdx="3" presStyleCnt="5"/>
      <dgm:spPr/>
    </dgm:pt>
    <dgm:pt modelId="{B00A0AE6-782B-4BC3-AAFB-FEBCD1C13938}" type="pres">
      <dgm:prSet presAssocID="{0383A69A-75F1-4779-BF3F-C32BB3EF3079}" presName="node" presStyleLbl="node1" presStyleIdx="4" presStyleCnt="5">
        <dgm:presLayoutVars>
          <dgm:bulletEnabled val="1"/>
        </dgm:presLayoutVars>
      </dgm:prSet>
      <dgm:spPr/>
    </dgm:pt>
    <dgm:pt modelId="{4D592DBE-8DE1-48EB-9DB2-991D43980A49}" type="pres">
      <dgm:prSet presAssocID="{0383A69A-75F1-4779-BF3F-C32BB3EF3079}" presName="spNode" presStyleCnt="0"/>
      <dgm:spPr/>
    </dgm:pt>
    <dgm:pt modelId="{EFD04B3A-C232-405B-A4C1-9BA33CDDC2AF}" type="pres">
      <dgm:prSet presAssocID="{AF41AACD-627A-40A4-BBB3-45B347B74517}" presName="sibTrans" presStyleLbl="sibTrans1D1" presStyleIdx="4" presStyleCnt="5"/>
      <dgm:spPr/>
    </dgm:pt>
  </dgm:ptLst>
  <dgm:cxnLst>
    <dgm:cxn modelId="{463C5801-D9D8-4933-A958-CEF7199F91C8}" type="presOf" srcId="{E4F2B84F-0042-483F-AB05-2BFE49DF78AB}" destId="{B66DC055-8E8B-416B-ACC0-05DD6B463EA6}" srcOrd="0" destOrd="0" presId="urn:microsoft.com/office/officeart/2005/8/layout/cycle5"/>
    <dgm:cxn modelId="{D66C8804-F4AC-4BE2-91B7-F1ADD110005E}" type="presOf" srcId="{DDA3C731-B61B-4855-99FA-330AC7777A1F}" destId="{791F12B4-BE4A-486D-A025-B79D6D22A41C}" srcOrd="0" destOrd="0" presId="urn:microsoft.com/office/officeart/2005/8/layout/cycle5"/>
    <dgm:cxn modelId="{655AA906-563C-4FCB-9F15-1EE0580F86DC}" srcId="{C193C417-DA6C-465C-89EA-7B80956F93BB}" destId="{85CFC0DD-405D-4D05-B691-9528135FA246}" srcOrd="2" destOrd="0" parTransId="{3A3B9EF0-DB82-4E58-A5B9-351599F65D08}" sibTransId="{3EF550D7-6E36-48BC-BC76-5E5703A55F20}"/>
    <dgm:cxn modelId="{20241B2C-0D37-4CE2-8B42-977BF2F0B7B0}" srcId="{C193C417-DA6C-465C-89EA-7B80956F93BB}" destId="{3E456EAA-D6DF-4701-A0C7-C49BCE9CF52C}" srcOrd="3" destOrd="0" parTransId="{4AF84CD2-F086-407C-B6B3-76E4F3049454}" sibTransId="{E4F2B84F-0042-483F-AB05-2BFE49DF78AB}"/>
    <dgm:cxn modelId="{5F037533-FA01-4AA6-875B-C2A4F9703781}" srcId="{C193C417-DA6C-465C-89EA-7B80956F93BB}" destId="{C4824348-2DFB-4C4A-A1AB-E173C70BAC39}" srcOrd="1" destOrd="0" parTransId="{8CC4867D-1903-4E2B-864F-0127BE28059C}" sibTransId="{DDA3C731-B61B-4855-99FA-330AC7777A1F}"/>
    <dgm:cxn modelId="{77588F69-DCD2-419F-A771-E2244C777CD7}" srcId="{C193C417-DA6C-465C-89EA-7B80956F93BB}" destId="{0383A69A-75F1-4779-BF3F-C32BB3EF3079}" srcOrd="4" destOrd="0" parTransId="{3DD27F4C-93E6-479E-9766-CE4487F3B201}" sibTransId="{AF41AACD-627A-40A4-BBB3-45B347B74517}"/>
    <dgm:cxn modelId="{C505F96B-68C6-409B-819C-0C6C0DF740C7}" type="presOf" srcId="{85CFC0DD-405D-4D05-B691-9528135FA246}" destId="{C1FFE60E-5155-441E-98DA-AA22DA6307BF}" srcOrd="0" destOrd="0" presId="urn:microsoft.com/office/officeart/2005/8/layout/cycle5"/>
    <dgm:cxn modelId="{ECE95670-9A96-484E-A208-D9D81B317F12}" type="presOf" srcId="{3EF550D7-6E36-48BC-BC76-5E5703A55F20}" destId="{57A1CF73-7002-4BDD-9665-54C14D4D2A9D}" srcOrd="0" destOrd="0" presId="urn:microsoft.com/office/officeart/2005/8/layout/cycle5"/>
    <dgm:cxn modelId="{6CACFD7D-02E7-4F76-83C4-F8216B3C7C1E}" srcId="{C193C417-DA6C-465C-89EA-7B80956F93BB}" destId="{45C36F42-4D3F-48DE-A55C-F1C19D41FE30}" srcOrd="0" destOrd="0" parTransId="{49A72D32-493A-47C7-A64D-33E249CF114B}" sibTransId="{708BA743-163C-4744-888C-5D1735A5E68A}"/>
    <dgm:cxn modelId="{21C74A8F-3AA7-4D98-B51B-14C32797D65D}" type="presOf" srcId="{708BA743-163C-4744-888C-5D1735A5E68A}" destId="{27BF0D83-BF0D-47B1-8E9D-44CE7972CAE7}" srcOrd="0" destOrd="0" presId="urn:microsoft.com/office/officeart/2005/8/layout/cycle5"/>
    <dgm:cxn modelId="{76CD08BA-2A3C-4244-9530-212A4CAD5F0D}" type="presOf" srcId="{AF41AACD-627A-40A4-BBB3-45B347B74517}" destId="{EFD04B3A-C232-405B-A4C1-9BA33CDDC2AF}" srcOrd="0" destOrd="0" presId="urn:microsoft.com/office/officeart/2005/8/layout/cycle5"/>
    <dgm:cxn modelId="{9D6A2BC7-9D33-4E98-80C5-B03E4AD37AE1}" type="presOf" srcId="{0383A69A-75F1-4779-BF3F-C32BB3EF3079}" destId="{B00A0AE6-782B-4BC3-AAFB-FEBCD1C13938}" srcOrd="0" destOrd="0" presId="urn:microsoft.com/office/officeart/2005/8/layout/cycle5"/>
    <dgm:cxn modelId="{1E7B62CC-6E88-4BDE-B667-0141086BDD76}" type="presOf" srcId="{C193C417-DA6C-465C-89EA-7B80956F93BB}" destId="{BBCB0A2C-1258-431D-ABA6-F7712B181ED4}" srcOrd="0" destOrd="0" presId="urn:microsoft.com/office/officeart/2005/8/layout/cycle5"/>
    <dgm:cxn modelId="{475946CF-1A2D-4E7F-B98F-AABBD329524F}" type="presOf" srcId="{C4824348-2DFB-4C4A-A1AB-E173C70BAC39}" destId="{B2C0DB98-F475-4021-84FD-F445FBB9A4CF}" srcOrd="0" destOrd="0" presId="urn:microsoft.com/office/officeart/2005/8/layout/cycle5"/>
    <dgm:cxn modelId="{CEABE9DF-6B2E-45CC-8659-4DA955E279AF}" type="presOf" srcId="{45C36F42-4D3F-48DE-A55C-F1C19D41FE30}" destId="{852B5743-737C-44E8-9257-042978FF8307}" srcOrd="0" destOrd="0" presId="urn:microsoft.com/office/officeart/2005/8/layout/cycle5"/>
    <dgm:cxn modelId="{D5F051E8-653E-4E8B-985D-E19DF4A7E5F1}" type="presOf" srcId="{3E456EAA-D6DF-4701-A0C7-C49BCE9CF52C}" destId="{A096CFBB-EC9D-428C-A76C-04E92BA9DD9D}" srcOrd="0" destOrd="0" presId="urn:microsoft.com/office/officeart/2005/8/layout/cycle5"/>
    <dgm:cxn modelId="{68BC16EC-A05F-4E9F-9C0C-784E1F4EE66B}" type="presParOf" srcId="{BBCB0A2C-1258-431D-ABA6-F7712B181ED4}" destId="{852B5743-737C-44E8-9257-042978FF8307}" srcOrd="0" destOrd="0" presId="urn:microsoft.com/office/officeart/2005/8/layout/cycle5"/>
    <dgm:cxn modelId="{8CE1BD4D-512C-4CCF-908A-BDB891EA88A8}" type="presParOf" srcId="{BBCB0A2C-1258-431D-ABA6-F7712B181ED4}" destId="{83F6BA64-17B1-4AD4-B4F2-0B4AF531A404}" srcOrd="1" destOrd="0" presId="urn:microsoft.com/office/officeart/2005/8/layout/cycle5"/>
    <dgm:cxn modelId="{DF8489AA-5EBC-4120-90FA-84313842259A}" type="presParOf" srcId="{BBCB0A2C-1258-431D-ABA6-F7712B181ED4}" destId="{27BF0D83-BF0D-47B1-8E9D-44CE7972CAE7}" srcOrd="2" destOrd="0" presId="urn:microsoft.com/office/officeart/2005/8/layout/cycle5"/>
    <dgm:cxn modelId="{544F0AEA-B611-47C1-B3A4-28CCBBEEFEA6}" type="presParOf" srcId="{BBCB0A2C-1258-431D-ABA6-F7712B181ED4}" destId="{B2C0DB98-F475-4021-84FD-F445FBB9A4CF}" srcOrd="3" destOrd="0" presId="urn:microsoft.com/office/officeart/2005/8/layout/cycle5"/>
    <dgm:cxn modelId="{4E4DF881-E9FD-46DF-81A1-BAF867F3256E}" type="presParOf" srcId="{BBCB0A2C-1258-431D-ABA6-F7712B181ED4}" destId="{0D2C73EA-785E-4880-8BBC-7D46F6E5EB29}" srcOrd="4" destOrd="0" presId="urn:microsoft.com/office/officeart/2005/8/layout/cycle5"/>
    <dgm:cxn modelId="{8224B4E2-C237-4D21-A651-638D84B72CC8}" type="presParOf" srcId="{BBCB0A2C-1258-431D-ABA6-F7712B181ED4}" destId="{791F12B4-BE4A-486D-A025-B79D6D22A41C}" srcOrd="5" destOrd="0" presId="urn:microsoft.com/office/officeart/2005/8/layout/cycle5"/>
    <dgm:cxn modelId="{E9E2603A-5669-40F7-92E9-2E2B72D21011}" type="presParOf" srcId="{BBCB0A2C-1258-431D-ABA6-F7712B181ED4}" destId="{C1FFE60E-5155-441E-98DA-AA22DA6307BF}" srcOrd="6" destOrd="0" presId="urn:microsoft.com/office/officeart/2005/8/layout/cycle5"/>
    <dgm:cxn modelId="{6EDD1613-6233-4AFE-8EB6-5B796C3F1C6E}" type="presParOf" srcId="{BBCB0A2C-1258-431D-ABA6-F7712B181ED4}" destId="{97CC043F-80FE-4209-B15C-A173E151A13F}" srcOrd="7" destOrd="0" presId="urn:microsoft.com/office/officeart/2005/8/layout/cycle5"/>
    <dgm:cxn modelId="{3DAAFC35-13AA-471A-A197-17D9A126364F}" type="presParOf" srcId="{BBCB0A2C-1258-431D-ABA6-F7712B181ED4}" destId="{57A1CF73-7002-4BDD-9665-54C14D4D2A9D}" srcOrd="8" destOrd="0" presId="urn:microsoft.com/office/officeart/2005/8/layout/cycle5"/>
    <dgm:cxn modelId="{9B99EEFD-65DD-48F3-A8D2-F96EC2A37D26}" type="presParOf" srcId="{BBCB0A2C-1258-431D-ABA6-F7712B181ED4}" destId="{A096CFBB-EC9D-428C-A76C-04E92BA9DD9D}" srcOrd="9" destOrd="0" presId="urn:microsoft.com/office/officeart/2005/8/layout/cycle5"/>
    <dgm:cxn modelId="{2EE22179-8195-4D8D-8259-07D102955E7E}" type="presParOf" srcId="{BBCB0A2C-1258-431D-ABA6-F7712B181ED4}" destId="{F45B5B17-EEBA-457F-AEF6-C960E2903D8A}" srcOrd="10" destOrd="0" presId="urn:microsoft.com/office/officeart/2005/8/layout/cycle5"/>
    <dgm:cxn modelId="{071C53F0-10FC-4549-B04B-8190C271811A}" type="presParOf" srcId="{BBCB0A2C-1258-431D-ABA6-F7712B181ED4}" destId="{B66DC055-8E8B-416B-ACC0-05DD6B463EA6}" srcOrd="11" destOrd="0" presId="urn:microsoft.com/office/officeart/2005/8/layout/cycle5"/>
    <dgm:cxn modelId="{7C2DDAE3-5808-4D91-B349-2A72E99E2B79}" type="presParOf" srcId="{BBCB0A2C-1258-431D-ABA6-F7712B181ED4}" destId="{B00A0AE6-782B-4BC3-AAFB-FEBCD1C13938}" srcOrd="12" destOrd="0" presId="urn:microsoft.com/office/officeart/2005/8/layout/cycle5"/>
    <dgm:cxn modelId="{90B312B6-4887-4D9D-B884-8EF4B1F4D8DB}" type="presParOf" srcId="{BBCB0A2C-1258-431D-ABA6-F7712B181ED4}" destId="{4D592DBE-8DE1-48EB-9DB2-991D43980A49}" srcOrd="13" destOrd="0" presId="urn:microsoft.com/office/officeart/2005/8/layout/cycle5"/>
    <dgm:cxn modelId="{EB1EB49D-295D-4511-9C94-2C58639F2395}" type="presParOf" srcId="{BBCB0A2C-1258-431D-ABA6-F7712B181ED4}" destId="{EFD04B3A-C232-405B-A4C1-9BA33CDDC2A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977A70-D158-4D58-BC96-7815C9B34C4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57CCA1-DD62-4A3E-AA0A-F7017D2A9B93}">
      <dgm:prSet phldrT="[Text]" phldr="0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Offering personalized financial advice and product recommendations based on user profiles and financial goals.</a:t>
          </a:r>
          <a:endParaRPr lang="en-US" dirty="0">
            <a:latin typeface="Times New Roman"/>
            <a:cs typeface="Calibri Light"/>
          </a:endParaRPr>
        </a:p>
      </dgm:t>
    </dgm:pt>
    <dgm:pt modelId="{9A2E980C-4188-4368-AE09-3A356A0CD0E7}" type="parTrans" cxnId="{13169938-DE0D-47EF-B0A2-6786AE9A71EC}">
      <dgm:prSet/>
      <dgm:spPr/>
      <dgm:t>
        <a:bodyPr/>
        <a:lstStyle/>
        <a:p>
          <a:endParaRPr lang="en-US"/>
        </a:p>
      </dgm:t>
    </dgm:pt>
    <dgm:pt modelId="{14CFE56F-B114-4FC0-8B60-8936CCEE02F0}" type="sibTrans" cxnId="{13169938-DE0D-47EF-B0A2-6786AE9A71EC}">
      <dgm:prSet/>
      <dgm:spPr/>
      <dgm:t>
        <a:bodyPr/>
        <a:lstStyle/>
        <a:p>
          <a:endParaRPr lang="en-US"/>
        </a:p>
      </dgm:t>
    </dgm:pt>
    <dgm:pt modelId="{51085EC4-633E-435F-B8A2-00DCE27C76E5}">
      <dgm:prSet phldrT="[Text]" phldr="0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Quickly handling common inquiries, freeing up human agents to focus on more complex issues.</a:t>
          </a:r>
          <a:endParaRPr lang="en-US" dirty="0"/>
        </a:p>
      </dgm:t>
    </dgm:pt>
    <dgm:pt modelId="{D76E1930-52E0-4514-87F6-9228BF0DF27A}" type="parTrans" cxnId="{38681D7B-79DB-460E-B97B-3AB298860335}">
      <dgm:prSet/>
      <dgm:spPr/>
      <dgm:t>
        <a:bodyPr/>
        <a:lstStyle/>
        <a:p>
          <a:endParaRPr lang="en-US"/>
        </a:p>
      </dgm:t>
    </dgm:pt>
    <dgm:pt modelId="{EE10C8CB-24D9-4673-A769-E344D56E8FB9}" type="sibTrans" cxnId="{38681D7B-79DB-460E-B97B-3AB298860335}">
      <dgm:prSet/>
      <dgm:spPr/>
      <dgm:t>
        <a:bodyPr/>
        <a:lstStyle/>
        <a:p>
          <a:endParaRPr lang="en-US"/>
        </a:p>
      </dgm:t>
    </dgm:pt>
    <dgm:pt modelId="{D7A99A94-0FF9-4DC8-950C-15EBD3094A9A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Banking and Financial Services</a:t>
          </a:r>
        </a:p>
      </dgm:t>
    </dgm:pt>
    <dgm:pt modelId="{D32ACDCC-F23C-48D6-AC2B-086DC1374D0C}" type="parTrans" cxnId="{0190AB4C-D5A2-477B-BDA3-B03AE43AC6F3}">
      <dgm:prSet/>
      <dgm:spPr/>
    </dgm:pt>
    <dgm:pt modelId="{2791A520-5529-4352-8A45-866DCC24F0A0}" type="sibTrans" cxnId="{0190AB4C-D5A2-477B-BDA3-B03AE43AC6F3}">
      <dgm:prSet/>
      <dgm:spPr/>
    </dgm:pt>
    <dgm:pt modelId="{9C6EC68C-094F-46A3-9FDA-2D4EA6A241DD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Customer Service and Support</a:t>
          </a:r>
        </a:p>
      </dgm:t>
    </dgm:pt>
    <dgm:pt modelId="{8E6226FC-837C-4BBD-8B5A-F11C9DE3A1DD}" type="parTrans" cxnId="{E2DDFA54-3571-4D12-B1BF-F70AC05BBB69}">
      <dgm:prSet/>
      <dgm:spPr/>
    </dgm:pt>
    <dgm:pt modelId="{49354844-80A9-413F-BBDE-218666E7670F}" type="sibTrans" cxnId="{E2DDFA54-3571-4D12-B1BF-F70AC05BBB69}">
      <dgm:prSet/>
      <dgm:spPr/>
    </dgm:pt>
    <dgm:pt modelId="{B9B9D180-6632-40C8-AAAA-E6265FD86D18}">
      <dgm:prSet phldr="0"/>
      <dgm:spPr/>
      <dgm:t>
        <a:bodyPr/>
        <a:lstStyle/>
        <a:p>
          <a:r>
            <a:rPr lang="en-US" dirty="0">
              <a:latin typeface="Times New Roman"/>
              <a:cs typeface="Calibri"/>
            </a:rPr>
            <a:t>Helping customers with account inquiries, transactions, and loan applications.</a:t>
          </a:r>
        </a:p>
      </dgm:t>
    </dgm:pt>
    <dgm:pt modelId="{3FABE813-C02E-4E2A-9DF3-9C17D0E10783}" type="parTrans" cxnId="{2B9DB938-9C6D-4659-A7C9-1EE533AE7A5E}">
      <dgm:prSet/>
      <dgm:spPr/>
    </dgm:pt>
    <dgm:pt modelId="{409A65E9-552E-4533-8E66-CCF94CEE2088}" type="sibTrans" cxnId="{2B9DB938-9C6D-4659-A7C9-1EE533AE7A5E}">
      <dgm:prSet/>
      <dgm:spPr/>
    </dgm:pt>
    <dgm:pt modelId="{31EA8F38-61B3-4E3C-BEB2-9DA6A1801083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Providing 24/7 Assistance customer service, reducing wait times, and improving customer satisfaction.</a:t>
          </a:r>
          <a:endParaRPr lang="en-US" dirty="0"/>
        </a:p>
      </dgm:t>
    </dgm:pt>
    <dgm:pt modelId="{7930FF2B-DB14-4EF8-8C42-F73ECCD6A962}" type="parTrans" cxnId="{197DB092-7EEE-4E9F-AEA4-C9F85F3BEAB7}">
      <dgm:prSet/>
      <dgm:spPr/>
    </dgm:pt>
    <dgm:pt modelId="{B02EC529-1A1D-4B9E-98A4-E5E084FD4D16}" type="sibTrans" cxnId="{197DB092-7EEE-4E9F-AEA4-C9F85F3BEAB7}">
      <dgm:prSet/>
      <dgm:spPr/>
    </dgm:pt>
    <dgm:pt modelId="{E27F5470-44FE-40A2-9D5C-302F41402AC9}">
      <dgm:prSet phldr="0"/>
      <dgm:spPr/>
      <dgm:t>
        <a:bodyPr/>
        <a:lstStyle/>
        <a:p>
          <a:pPr rtl="0"/>
          <a:endParaRPr lang="en-US" dirty="0">
            <a:latin typeface="Times New Roman"/>
            <a:cs typeface="Times New Roman"/>
          </a:endParaRPr>
        </a:p>
      </dgm:t>
    </dgm:pt>
    <dgm:pt modelId="{FC8C1AA5-4195-467B-842D-839EFCD95B34}" type="parTrans" cxnId="{E681AC7C-95EC-451B-BE89-CD8D8CCE6EBA}">
      <dgm:prSet/>
      <dgm:spPr/>
    </dgm:pt>
    <dgm:pt modelId="{D386C108-476B-4D6D-896B-4DA7C99470E6}" type="sibTrans" cxnId="{E681AC7C-95EC-451B-BE89-CD8D8CCE6EBA}">
      <dgm:prSet/>
      <dgm:spPr/>
    </dgm:pt>
    <dgm:pt modelId="{8309BE50-31EC-48B1-837B-26A91BA86352}">
      <dgm:prSet phldr="0"/>
      <dgm:spPr/>
      <dgm:t>
        <a:bodyPr/>
        <a:lstStyle/>
        <a:p>
          <a:endParaRPr lang="en-US" dirty="0">
            <a:latin typeface="Times New Roman"/>
            <a:cs typeface="Times New Roman"/>
          </a:endParaRPr>
        </a:p>
      </dgm:t>
    </dgm:pt>
    <dgm:pt modelId="{B6EF21B4-0FCB-42C4-AD31-08349832C709}" type="parTrans" cxnId="{7D9ACB8B-DCD7-4957-973D-3041CD038C7C}">
      <dgm:prSet/>
      <dgm:spPr/>
    </dgm:pt>
    <dgm:pt modelId="{B9C89B12-8E59-406D-8BA0-CD35FAC083A1}" type="sibTrans" cxnId="{7D9ACB8B-DCD7-4957-973D-3041CD038C7C}">
      <dgm:prSet/>
      <dgm:spPr/>
    </dgm:pt>
    <dgm:pt modelId="{F19ED5D6-E653-4E88-965E-61D278DD8B19}">
      <dgm:prSet phldr="0"/>
      <dgm:spPr/>
      <dgm:t>
        <a:bodyPr/>
        <a:lstStyle/>
        <a:p>
          <a:pPr rtl="0"/>
          <a:endParaRPr lang="en-US" dirty="0">
            <a:latin typeface="Times New Roman"/>
            <a:cs typeface="Times New Roman"/>
          </a:endParaRPr>
        </a:p>
      </dgm:t>
    </dgm:pt>
    <dgm:pt modelId="{636E1A20-7CE3-45C0-9746-B6F6FCBC87BC}" type="parTrans" cxnId="{7575BC24-CB31-4349-8690-F92E9032DA0D}">
      <dgm:prSet/>
      <dgm:spPr/>
    </dgm:pt>
    <dgm:pt modelId="{C2332632-3A54-4C3B-847E-AE9B6D22D07B}" type="sibTrans" cxnId="{7575BC24-CB31-4349-8690-F92E9032DA0D}">
      <dgm:prSet/>
      <dgm:spPr/>
    </dgm:pt>
    <dgm:pt modelId="{000623E8-5B36-493F-B7A9-7DB974A94091}">
      <dgm:prSet phldr="0"/>
      <dgm:spPr/>
      <dgm:t>
        <a:bodyPr/>
        <a:lstStyle/>
        <a:p>
          <a:pPr rtl="0"/>
          <a:endParaRPr lang="en-US" dirty="0">
            <a:latin typeface="Calibri"/>
            <a:cs typeface="Calibri"/>
          </a:endParaRPr>
        </a:p>
      </dgm:t>
    </dgm:pt>
    <dgm:pt modelId="{C0379705-3C4F-4CDC-9FD5-401B5BE0444C}" type="parTrans" cxnId="{A4046F6F-90F0-4191-B31B-3BB2CA7C1682}">
      <dgm:prSet/>
      <dgm:spPr/>
    </dgm:pt>
    <dgm:pt modelId="{F4A9BD5C-52C7-4D87-B9A5-C92290EF01AC}" type="sibTrans" cxnId="{A4046F6F-90F0-4191-B31B-3BB2CA7C1682}">
      <dgm:prSet/>
      <dgm:spPr/>
    </dgm:pt>
    <dgm:pt modelId="{7ACB39A8-CAB1-4E87-AE28-048DA4A30840}" type="pres">
      <dgm:prSet presAssocID="{DA977A70-D158-4D58-BC96-7815C9B34C41}" presName="linear" presStyleCnt="0">
        <dgm:presLayoutVars>
          <dgm:animLvl val="lvl"/>
          <dgm:resizeHandles val="exact"/>
        </dgm:presLayoutVars>
      </dgm:prSet>
      <dgm:spPr/>
    </dgm:pt>
    <dgm:pt modelId="{15B6861D-E7AC-4ED7-A859-34061A776BC3}" type="pres">
      <dgm:prSet presAssocID="{D7A99A94-0FF9-4DC8-950C-15EBD3094A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4717CC-52DD-4A3E-8915-B308CC1D5B64}" type="pres">
      <dgm:prSet presAssocID="{D7A99A94-0FF9-4DC8-950C-15EBD3094A9A}" presName="childText" presStyleLbl="revTx" presStyleIdx="0" presStyleCnt="2">
        <dgm:presLayoutVars>
          <dgm:bulletEnabled val="1"/>
        </dgm:presLayoutVars>
      </dgm:prSet>
      <dgm:spPr/>
    </dgm:pt>
    <dgm:pt modelId="{1DEAF860-A925-449E-AEBA-5CBECF36DA61}" type="pres">
      <dgm:prSet presAssocID="{9C6EC68C-094F-46A3-9FDA-2D4EA6A241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96DFEA-504D-42B4-8B03-D1E1215C962C}" type="pres">
      <dgm:prSet presAssocID="{9C6EC68C-094F-46A3-9FDA-2D4EA6A241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1845B13-739B-4945-835A-DC8BCB9C1BEB}" type="presOf" srcId="{E27F5470-44FE-40A2-9D5C-302F41402AC9}" destId="{E54717CC-52DD-4A3E-8915-B308CC1D5B64}" srcOrd="0" destOrd="0" presId="urn:microsoft.com/office/officeart/2005/8/layout/vList2"/>
    <dgm:cxn modelId="{03FF3D16-E62A-4C51-8BD7-95C4B8160175}" type="presOf" srcId="{DA977A70-D158-4D58-BC96-7815C9B34C41}" destId="{7ACB39A8-CAB1-4E87-AE28-048DA4A30840}" srcOrd="0" destOrd="0" presId="urn:microsoft.com/office/officeart/2005/8/layout/vList2"/>
    <dgm:cxn modelId="{8A42F921-2AD8-4AE9-BF73-4927630ACAB5}" type="presOf" srcId="{51085EC4-633E-435F-B8A2-00DCE27C76E5}" destId="{BC96DFEA-504D-42B4-8B03-D1E1215C962C}" srcOrd="0" destOrd="1" presId="urn:microsoft.com/office/officeart/2005/8/layout/vList2"/>
    <dgm:cxn modelId="{7575BC24-CB31-4349-8690-F92E9032DA0D}" srcId="{9C6EC68C-094F-46A3-9FDA-2D4EA6A241DD}" destId="{F19ED5D6-E653-4E88-965E-61D278DD8B19}" srcOrd="0" destOrd="0" parTransId="{636E1A20-7CE3-45C0-9746-B6F6FCBC87BC}" sibTransId="{C2332632-3A54-4C3B-847E-AE9B6D22D07B}"/>
    <dgm:cxn modelId="{13169938-DE0D-47EF-B0A2-6786AE9A71EC}" srcId="{D7A99A94-0FF9-4DC8-950C-15EBD3094A9A}" destId="{BC57CCA1-DD62-4A3E-AA0A-F7017D2A9B93}" srcOrd="1" destOrd="0" parTransId="{9A2E980C-4188-4368-AE09-3A356A0CD0E7}" sibTransId="{14CFE56F-B114-4FC0-8B60-8936CCEE02F0}"/>
    <dgm:cxn modelId="{2B9DB938-9C6D-4659-A7C9-1EE533AE7A5E}" srcId="{D7A99A94-0FF9-4DC8-950C-15EBD3094A9A}" destId="{B9B9D180-6632-40C8-AAAA-E6265FD86D18}" srcOrd="3" destOrd="0" parTransId="{3FABE813-C02E-4E2A-9DF3-9C17D0E10783}" sibTransId="{409A65E9-552E-4533-8E66-CCF94CEE2088}"/>
    <dgm:cxn modelId="{300E265B-BCA2-4CB4-B150-DC3D2901337E}" type="presOf" srcId="{31EA8F38-61B3-4E3C-BEB2-9DA6A1801083}" destId="{BC96DFEA-504D-42B4-8B03-D1E1215C962C}" srcOrd="0" destOrd="3" presId="urn:microsoft.com/office/officeart/2005/8/layout/vList2"/>
    <dgm:cxn modelId="{0190AB4C-D5A2-477B-BDA3-B03AE43AC6F3}" srcId="{DA977A70-D158-4D58-BC96-7815C9B34C41}" destId="{D7A99A94-0FF9-4DC8-950C-15EBD3094A9A}" srcOrd="0" destOrd="0" parTransId="{D32ACDCC-F23C-48D6-AC2B-086DC1374D0C}" sibTransId="{2791A520-5529-4352-8A45-866DCC24F0A0}"/>
    <dgm:cxn modelId="{A4046F6F-90F0-4191-B31B-3BB2CA7C1682}" srcId="{9C6EC68C-094F-46A3-9FDA-2D4EA6A241DD}" destId="{000623E8-5B36-493F-B7A9-7DB974A94091}" srcOrd="2" destOrd="0" parTransId="{C0379705-3C4F-4CDC-9FD5-401B5BE0444C}" sibTransId="{F4A9BD5C-52C7-4D87-B9A5-C92290EF01AC}"/>
    <dgm:cxn modelId="{83528870-FC41-447F-AA53-EE2395A1AC01}" type="presOf" srcId="{BC57CCA1-DD62-4A3E-AA0A-F7017D2A9B93}" destId="{E54717CC-52DD-4A3E-8915-B308CC1D5B64}" srcOrd="0" destOrd="1" presId="urn:microsoft.com/office/officeart/2005/8/layout/vList2"/>
    <dgm:cxn modelId="{E2DDFA54-3571-4D12-B1BF-F70AC05BBB69}" srcId="{DA977A70-D158-4D58-BC96-7815C9B34C41}" destId="{9C6EC68C-094F-46A3-9FDA-2D4EA6A241DD}" srcOrd="1" destOrd="0" parTransId="{8E6226FC-837C-4BBD-8B5A-F11C9DE3A1DD}" sibTransId="{49354844-80A9-413F-BBDE-218666E7670F}"/>
    <dgm:cxn modelId="{38681D7B-79DB-460E-B97B-3AB298860335}" srcId="{9C6EC68C-094F-46A3-9FDA-2D4EA6A241DD}" destId="{51085EC4-633E-435F-B8A2-00DCE27C76E5}" srcOrd="1" destOrd="0" parTransId="{D76E1930-52E0-4514-87F6-9228BF0DF27A}" sibTransId="{EE10C8CB-24D9-4673-A769-E344D56E8FB9}"/>
    <dgm:cxn modelId="{E681AC7C-95EC-451B-BE89-CD8D8CCE6EBA}" srcId="{D7A99A94-0FF9-4DC8-950C-15EBD3094A9A}" destId="{E27F5470-44FE-40A2-9D5C-302F41402AC9}" srcOrd="0" destOrd="0" parTransId="{FC8C1AA5-4195-467B-842D-839EFCD95B34}" sibTransId="{D386C108-476B-4D6D-896B-4DA7C99470E6}"/>
    <dgm:cxn modelId="{7D9ACB8B-DCD7-4957-973D-3041CD038C7C}" srcId="{D7A99A94-0FF9-4DC8-950C-15EBD3094A9A}" destId="{8309BE50-31EC-48B1-837B-26A91BA86352}" srcOrd="2" destOrd="0" parTransId="{B6EF21B4-0FCB-42C4-AD31-08349832C709}" sibTransId="{B9C89B12-8E59-406D-8BA0-CD35FAC083A1}"/>
    <dgm:cxn modelId="{197DB092-7EEE-4E9F-AEA4-C9F85F3BEAB7}" srcId="{9C6EC68C-094F-46A3-9FDA-2D4EA6A241DD}" destId="{31EA8F38-61B3-4E3C-BEB2-9DA6A1801083}" srcOrd="3" destOrd="0" parTransId="{7930FF2B-DB14-4EF8-8C42-F73ECCD6A962}" sibTransId="{B02EC529-1A1D-4B9E-98A4-E5E084FD4D16}"/>
    <dgm:cxn modelId="{36E9EDB0-A512-474A-ACDE-D17B6A8CC184}" type="presOf" srcId="{D7A99A94-0FF9-4DC8-950C-15EBD3094A9A}" destId="{15B6861D-E7AC-4ED7-A859-34061A776BC3}" srcOrd="0" destOrd="0" presId="urn:microsoft.com/office/officeart/2005/8/layout/vList2"/>
    <dgm:cxn modelId="{85927EC5-328F-45DE-97EC-734A23C470E2}" type="presOf" srcId="{9C6EC68C-094F-46A3-9FDA-2D4EA6A241DD}" destId="{1DEAF860-A925-449E-AEBA-5CBECF36DA61}" srcOrd="0" destOrd="0" presId="urn:microsoft.com/office/officeart/2005/8/layout/vList2"/>
    <dgm:cxn modelId="{A9B9D1CB-AB14-4896-A9B9-2C6FEEFBD373}" type="presOf" srcId="{8309BE50-31EC-48B1-837B-26A91BA86352}" destId="{E54717CC-52DD-4A3E-8915-B308CC1D5B64}" srcOrd="0" destOrd="2" presId="urn:microsoft.com/office/officeart/2005/8/layout/vList2"/>
    <dgm:cxn modelId="{4834E1DC-674C-4476-8454-DC2CCE781F30}" type="presOf" srcId="{000623E8-5B36-493F-B7A9-7DB974A94091}" destId="{BC96DFEA-504D-42B4-8B03-D1E1215C962C}" srcOrd="0" destOrd="2" presId="urn:microsoft.com/office/officeart/2005/8/layout/vList2"/>
    <dgm:cxn modelId="{07FAB9E0-7502-4710-8BBA-BDB464A68119}" type="presOf" srcId="{B9B9D180-6632-40C8-AAAA-E6265FD86D18}" destId="{E54717CC-52DD-4A3E-8915-B308CC1D5B64}" srcOrd="0" destOrd="3" presId="urn:microsoft.com/office/officeart/2005/8/layout/vList2"/>
    <dgm:cxn modelId="{298B1EFF-E4C0-42F6-A23C-C095828FE5A4}" type="presOf" srcId="{F19ED5D6-E653-4E88-965E-61D278DD8B19}" destId="{BC96DFEA-504D-42B4-8B03-D1E1215C962C}" srcOrd="0" destOrd="0" presId="urn:microsoft.com/office/officeart/2005/8/layout/vList2"/>
    <dgm:cxn modelId="{C23B39FD-DB3D-4D9E-8A3A-03EDE25C071F}" type="presParOf" srcId="{7ACB39A8-CAB1-4E87-AE28-048DA4A30840}" destId="{15B6861D-E7AC-4ED7-A859-34061A776BC3}" srcOrd="0" destOrd="0" presId="urn:microsoft.com/office/officeart/2005/8/layout/vList2"/>
    <dgm:cxn modelId="{DA9091A3-F317-4CA0-9B0B-2E713741FB4B}" type="presParOf" srcId="{7ACB39A8-CAB1-4E87-AE28-048DA4A30840}" destId="{E54717CC-52DD-4A3E-8915-B308CC1D5B64}" srcOrd="1" destOrd="0" presId="urn:microsoft.com/office/officeart/2005/8/layout/vList2"/>
    <dgm:cxn modelId="{D02BA5FE-2B2A-4225-B656-229985380D47}" type="presParOf" srcId="{7ACB39A8-CAB1-4E87-AE28-048DA4A30840}" destId="{1DEAF860-A925-449E-AEBA-5CBECF36DA61}" srcOrd="2" destOrd="0" presId="urn:microsoft.com/office/officeart/2005/8/layout/vList2"/>
    <dgm:cxn modelId="{FE2606BC-1B4B-4465-AA1F-2FD317589BA8}" type="presParOf" srcId="{7ACB39A8-CAB1-4E87-AE28-048DA4A30840}" destId="{BC96DFEA-504D-42B4-8B03-D1E1215C962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56DF52-08FF-40D2-AEE2-706542BB0D0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</dgm:pt>
    <dgm:pt modelId="{60B80E60-DBE5-47EA-8347-C8600AC0135A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High Customizability and Flexibility,Robust Security and Compliance, Predictive Assistance</a:t>
          </a:r>
        </a:p>
      </dgm:t>
    </dgm:pt>
    <dgm:pt modelId="{6820C28D-427F-4536-8413-A583E0EC08FD}" type="parTrans" cxnId="{39E42EC0-7287-4DDF-AAFC-B3508FDD709D}">
      <dgm:prSet/>
      <dgm:spPr/>
    </dgm:pt>
    <dgm:pt modelId="{FFEA7D04-E235-47D5-ACA0-FFEFD25865E8}" type="sibTrans" cxnId="{39E42EC0-7287-4DDF-AAFC-B3508FDD709D}">
      <dgm:prSet/>
      <dgm:spPr/>
      <dgm:t>
        <a:bodyPr/>
        <a:lstStyle/>
        <a:p>
          <a:endParaRPr lang="en-US"/>
        </a:p>
      </dgm:t>
    </dgm:pt>
    <dgm:pt modelId="{25647118-944A-40B1-B066-AD514E5CFA8B}">
      <dgm:prSet phldrT="[Text]" phldr="0"/>
      <dgm:spPr/>
      <dgm:t>
        <a:bodyPr/>
        <a:lstStyle/>
        <a:p>
          <a:pPr rtl="0"/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 Continuous Improvement and Adaptability, Comprehensive Support and Maintenance</a:t>
          </a:r>
        </a:p>
      </dgm:t>
    </dgm:pt>
    <dgm:pt modelId="{2F9E5430-BC1F-4EEC-BADF-99A37F18B3E1}" type="parTrans" cxnId="{05DB65DC-3F6A-4B31-8D62-07F97FB85991}">
      <dgm:prSet/>
      <dgm:spPr/>
    </dgm:pt>
    <dgm:pt modelId="{10198D48-950C-4041-B5E4-EB9E76FF7E9F}" type="sibTrans" cxnId="{05DB65DC-3F6A-4B31-8D62-07F97FB85991}">
      <dgm:prSet/>
      <dgm:spPr/>
      <dgm:t>
        <a:bodyPr/>
        <a:lstStyle/>
        <a:p>
          <a:endParaRPr lang="en-US"/>
        </a:p>
      </dgm:t>
    </dgm:pt>
    <dgm:pt modelId="{0314777C-50D5-47C6-BF8F-90B28E7879C2}">
      <dgm:prSet phldr="0"/>
      <dgm:spPr/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latin typeface="Times New Roman"/>
              <a:cs typeface="Times New Roman"/>
            </a:rPr>
            <a:t>The Solution is AI-Powered Chatbots and Virtual Assistants: Implement AI-driven chatbots and virtual assistants that handle real-time inquiries, provide accurate responses, and offer personalized recommendations.</a:t>
          </a:r>
        </a:p>
      </dgm:t>
    </dgm:pt>
    <dgm:pt modelId="{ED1C63B4-FB53-464F-AF94-7696929E48E1}" type="parTrans" cxnId="{D8EC7F35-2BE7-4A54-ABFB-C4DCB3B03D94}">
      <dgm:prSet/>
      <dgm:spPr/>
    </dgm:pt>
    <dgm:pt modelId="{5923CA37-08F9-4111-9C2E-F05BCBA1DDC4}" type="sibTrans" cxnId="{D8EC7F35-2BE7-4A54-ABFB-C4DCB3B03D94}">
      <dgm:prSet/>
      <dgm:spPr/>
      <dgm:t>
        <a:bodyPr/>
        <a:lstStyle/>
        <a:p>
          <a:endParaRPr lang="en-US"/>
        </a:p>
      </dgm:t>
    </dgm:pt>
    <dgm:pt modelId="{287020AE-06B5-497F-AFA9-ABFBD74BDF18}" type="pres">
      <dgm:prSet presAssocID="{C856DF52-08FF-40D2-AEE2-706542BB0D0E}" presName="diagram" presStyleCnt="0">
        <dgm:presLayoutVars>
          <dgm:dir/>
          <dgm:resizeHandles val="exact"/>
        </dgm:presLayoutVars>
      </dgm:prSet>
      <dgm:spPr/>
    </dgm:pt>
    <dgm:pt modelId="{9AFEE893-A234-45D0-8C32-57BD40C9DE8C}" type="pres">
      <dgm:prSet presAssocID="{60B80E60-DBE5-47EA-8347-C8600AC0135A}" presName="node" presStyleLbl="node1" presStyleIdx="0" presStyleCnt="3">
        <dgm:presLayoutVars>
          <dgm:bulletEnabled val="1"/>
        </dgm:presLayoutVars>
      </dgm:prSet>
      <dgm:spPr/>
    </dgm:pt>
    <dgm:pt modelId="{A5177794-BFBD-4B75-BC2F-16AF0D1A31E9}" type="pres">
      <dgm:prSet presAssocID="{FFEA7D04-E235-47D5-ACA0-FFEFD25865E8}" presName="sibTrans" presStyleCnt="0"/>
      <dgm:spPr/>
    </dgm:pt>
    <dgm:pt modelId="{0996F9B6-78DC-41BC-BEBA-9E75E7F01FF1}" type="pres">
      <dgm:prSet presAssocID="{25647118-944A-40B1-B066-AD514E5CFA8B}" presName="node" presStyleLbl="node1" presStyleIdx="1" presStyleCnt="3">
        <dgm:presLayoutVars>
          <dgm:bulletEnabled val="1"/>
        </dgm:presLayoutVars>
      </dgm:prSet>
      <dgm:spPr/>
    </dgm:pt>
    <dgm:pt modelId="{B1829591-3E9A-4A35-80A5-C42EF94AEA41}" type="pres">
      <dgm:prSet presAssocID="{10198D48-950C-4041-B5E4-EB9E76FF7E9F}" presName="sibTrans" presStyleCnt="0"/>
      <dgm:spPr/>
    </dgm:pt>
    <dgm:pt modelId="{8E10AB68-4B1E-4AFD-B4FE-FDFFDB079CBB}" type="pres">
      <dgm:prSet presAssocID="{0314777C-50D5-47C6-BF8F-90B28E7879C2}" presName="node" presStyleLbl="node1" presStyleIdx="2" presStyleCnt="3">
        <dgm:presLayoutVars>
          <dgm:bulletEnabled val="1"/>
        </dgm:presLayoutVars>
      </dgm:prSet>
      <dgm:spPr/>
    </dgm:pt>
  </dgm:ptLst>
  <dgm:cxnLst>
    <dgm:cxn modelId="{39456B29-DA35-46CD-B400-AE8E9CF8FEB1}" type="presOf" srcId="{C856DF52-08FF-40D2-AEE2-706542BB0D0E}" destId="{287020AE-06B5-497F-AFA9-ABFBD74BDF18}" srcOrd="0" destOrd="0" presId="urn:microsoft.com/office/officeart/2005/8/layout/default"/>
    <dgm:cxn modelId="{D8EC7F35-2BE7-4A54-ABFB-C4DCB3B03D94}" srcId="{C856DF52-08FF-40D2-AEE2-706542BB0D0E}" destId="{0314777C-50D5-47C6-BF8F-90B28E7879C2}" srcOrd="2" destOrd="0" parTransId="{ED1C63B4-FB53-464F-AF94-7696929E48E1}" sibTransId="{5923CA37-08F9-4111-9C2E-F05BCBA1DDC4}"/>
    <dgm:cxn modelId="{97F11665-1146-4E4E-B640-F56B1D94659A}" type="presOf" srcId="{25647118-944A-40B1-B066-AD514E5CFA8B}" destId="{0996F9B6-78DC-41BC-BEBA-9E75E7F01FF1}" srcOrd="0" destOrd="0" presId="urn:microsoft.com/office/officeart/2005/8/layout/default"/>
    <dgm:cxn modelId="{83B2096E-530A-4DDA-893F-3A1C937B76E3}" type="presOf" srcId="{60B80E60-DBE5-47EA-8347-C8600AC0135A}" destId="{9AFEE893-A234-45D0-8C32-57BD40C9DE8C}" srcOrd="0" destOrd="0" presId="urn:microsoft.com/office/officeart/2005/8/layout/default"/>
    <dgm:cxn modelId="{D4FBE6B5-E264-417A-98BF-D754CE9AE658}" type="presOf" srcId="{0314777C-50D5-47C6-BF8F-90B28E7879C2}" destId="{8E10AB68-4B1E-4AFD-B4FE-FDFFDB079CBB}" srcOrd="0" destOrd="0" presId="urn:microsoft.com/office/officeart/2005/8/layout/default"/>
    <dgm:cxn modelId="{39E42EC0-7287-4DDF-AAFC-B3508FDD709D}" srcId="{C856DF52-08FF-40D2-AEE2-706542BB0D0E}" destId="{60B80E60-DBE5-47EA-8347-C8600AC0135A}" srcOrd="0" destOrd="0" parTransId="{6820C28D-427F-4536-8413-A583E0EC08FD}" sibTransId="{FFEA7D04-E235-47D5-ACA0-FFEFD25865E8}"/>
    <dgm:cxn modelId="{05DB65DC-3F6A-4B31-8D62-07F97FB85991}" srcId="{C856DF52-08FF-40D2-AEE2-706542BB0D0E}" destId="{25647118-944A-40B1-B066-AD514E5CFA8B}" srcOrd="1" destOrd="0" parTransId="{2F9E5430-BC1F-4EEC-BADF-99A37F18B3E1}" sibTransId="{10198D48-950C-4041-B5E4-EB9E76FF7E9F}"/>
    <dgm:cxn modelId="{BC8833F3-1F11-497B-8ABE-8FE87BA81762}" type="presParOf" srcId="{287020AE-06B5-497F-AFA9-ABFBD74BDF18}" destId="{9AFEE893-A234-45D0-8C32-57BD40C9DE8C}" srcOrd="0" destOrd="0" presId="urn:microsoft.com/office/officeart/2005/8/layout/default"/>
    <dgm:cxn modelId="{E8D576DD-C2ED-4FA4-B86C-89C65472D171}" type="presParOf" srcId="{287020AE-06B5-497F-AFA9-ABFBD74BDF18}" destId="{A5177794-BFBD-4B75-BC2F-16AF0D1A31E9}" srcOrd="1" destOrd="0" presId="urn:microsoft.com/office/officeart/2005/8/layout/default"/>
    <dgm:cxn modelId="{D42A06B7-40AD-4E4A-8584-BCD233B2EB93}" type="presParOf" srcId="{287020AE-06B5-497F-AFA9-ABFBD74BDF18}" destId="{0996F9B6-78DC-41BC-BEBA-9E75E7F01FF1}" srcOrd="2" destOrd="0" presId="urn:microsoft.com/office/officeart/2005/8/layout/default"/>
    <dgm:cxn modelId="{EA312242-192E-4B6F-85E7-732810D5E45B}" type="presParOf" srcId="{287020AE-06B5-497F-AFA9-ABFBD74BDF18}" destId="{B1829591-3E9A-4A35-80A5-C42EF94AEA41}" srcOrd="3" destOrd="0" presId="urn:microsoft.com/office/officeart/2005/8/layout/default"/>
    <dgm:cxn modelId="{1DD2BEC7-220D-4267-9A61-1D437E82983A}" type="presParOf" srcId="{287020AE-06B5-497F-AFA9-ABFBD74BDF18}" destId="{8E10AB68-4B1E-4AFD-B4FE-FDFFDB079CB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0DDB53-02B6-4C00-9CB2-C65A4A2F49B8}" type="doc">
      <dgm:prSet loTypeId="urn:microsoft.com/office/officeart/2005/8/layout/venn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2FA52B-ABEF-4430-A466-B207574A6DB7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Times New Roman"/>
            </a:rPr>
            <a:t>Personalized Interactions</a:t>
          </a:r>
        </a:p>
      </dgm:t>
    </dgm:pt>
    <dgm:pt modelId="{98726DE8-DE89-4732-A26D-E73D8FA10CA7}" type="parTrans" cxnId="{B787BBBC-62DB-46B2-BC0A-03768C1C570E}">
      <dgm:prSet/>
      <dgm:spPr/>
    </dgm:pt>
    <dgm:pt modelId="{09569AEE-4F27-4B33-AFDF-6F5497197630}" type="sibTrans" cxnId="{B787BBBC-62DB-46B2-BC0A-03768C1C570E}">
      <dgm:prSet/>
      <dgm:spPr/>
    </dgm:pt>
    <dgm:pt modelId="{58B93AA5-C993-4549-8E49-7E0E5C4B3569}">
      <dgm:prSet phldr="0"/>
      <dgm:spPr/>
      <dgm:t>
        <a:bodyPr/>
        <a:lstStyle/>
        <a:p>
          <a:pPr algn="l"/>
          <a:r>
            <a:rPr lang="en-US" dirty="0">
              <a:latin typeface="Times New Roman"/>
              <a:cs typeface="Times New Roman"/>
            </a:rPr>
            <a:t>Intuitive User Interface</a:t>
          </a:r>
        </a:p>
      </dgm:t>
    </dgm:pt>
    <dgm:pt modelId="{77FB00DA-BBCE-4737-876D-E1E8321AEAA3}" type="parTrans" cxnId="{B783DE7A-1159-4803-B765-79528313CAF1}">
      <dgm:prSet/>
      <dgm:spPr/>
    </dgm:pt>
    <dgm:pt modelId="{020E5EF7-74D8-4D5E-A5AC-E947E3AFF4D9}" type="sibTrans" cxnId="{B783DE7A-1159-4803-B765-79528313CAF1}">
      <dgm:prSet/>
      <dgm:spPr/>
    </dgm:pt>
    <dgm:pt modelId="{ED5B0E97-A7A4-4AB3-AFCD-E432CB3C0979}">
      <dgm:prSet phldr="0"/>
      <dgm:spPr/>
      <dgm:t>
        <a:bodyPr/>
        <a:lstStyle/>
        <a:p>
          <a:pPr algn="l"/>
          <a:r>
            <a:rPr lang="en-US" dirty="0">
              <a:latin typeface="Times New Roman"/>
              <a:cs typeface="Times New Roman"/>
            </a:rPr>
            <a:t>Instant and Accurate Responses</a:t>
          </a:r>
        </a:p>
      </dgm:t>
    </dgm:pt>
    <dgm:pt modelId="{F8B6773C-4165-4D85-8912-BED2EA32347C}" type="parTrans" cxnId="{B02D37B2-DA46-43B5-8C20-4F6A1DC96395}">
      <dgm:prSet/>
      <dgm:spPr/>
    </dgm:pt>
    <dgm:pt modelId="{6A82144F-C5EF-492B-97CB-516B759BA6F8}" type="sibTrans" cxnId="{B02D37B2-DA46-43B5-8C20-4F6A1DC96395}">
      <dgm:prSet/>
      <dgm:spPr/>
    </dgm:pt>
    <dgm:pt modelId="{A047F754-875D-4108-B88B-E9DBCA9B350A}">
      <dgm:prSet phldr="0"/>
      <dgm:spPr/>
      <dgm:t>
        <a:bodyPr/>
        <a:lstStyle/>
        <a:p>
          <a:pPr algn="l" rtl="0"/>
          <a:r>
            <a:rPr lang="en-US" dirty="0">
              <a:latin typeface="Times New Roman"/>
              <a:cs typeface="Calibri"/>
            </a:rPr>
            <a:t>Continuous Improvement</a:t>
          </a:r>
        </a:p>
      </dgm:t>
    </dgm:pt>
    <dgm:pt modelId="{E2E91029-1EAA-42A8-A45A-2E79954CD9A0}" type="parTrans" cxnId="{6255F0C3-3119-4920-BC5F-D2BE792822E6}">
      <dgm:prSet/>
      <dgm:spPr/>
    </dgm:pt>
    <dgm:pt modelId="{56B38AF0-4224-433E-B544-BE91A2A7CE23}" type="sibTrans" cxnId="{6255F0C3-3119-4920-BC5F-D2BE792822E6}">
      <dgm:prSet/>
      <dgm:spPr/>
    </dgm:pt>
    <dgm:pt modelId="{D3A417B6-3F80-43BF-9BD2-849C7ABBB5CC}" type="pres">
      <dgm:prSet presAssocID="{FD0DDB53-02B6-4C00-9CB2-C65A4A2F49B8}" presName="Name0" presStyleCnt="0">
        <dgm:presLayoutVars>
          <dgm:dir/>
          <dgm:resizeHandles val="exact"/>
        </dgm:presLayoutVars>
      </dgm:prSet>
      <dgm:spPr/>
    </dgm:pt>
    <dgm:pt modelId="{FD0BE5B9-F62F-48A9-846B-F3B2243E2DD2}" type="pres">
      <dgm:prSet presAssocID="{A047F754-875D-4108-B88B-E9DBCA9B350A}" presName="Name5" presStyleLbl="vennNode1" presStyleIdx="0" presStyleCnt="4">
        <dgm:presLayoutVars>
          <dgm:bulletEnabled val="1"/>
        </dgm:presLayoutVars>
      </dgm:prSet>
      <dgm:spPr/>
    </dgm:pt>
    <dgm:pt modelId="{39F6971C-C8DF-4159-B3D6-74B29E10EAFF}" type="pres">
      <dgm:prSet presAssocID="{56B38AF0-4224-433E-B544-BE91A2A7CE23}" presName="space" presStyleCnt="0"/>
      <dgm:spPr/>
    </dgm:pt>
    <dgm:pt modelId="{6A765B99-B741-444B-BD7D-C81CE1EC7794}" type="pres">
      <dgm:prSet presAssocID="{062FA52B-ABEF-4430-A466-B207574A6DB7}" presName="Name5" presStyleLbl="vennNode1" presStyleIdx="1" presStyleCnt="4">
        <dgm:presLayoutVars>
          <dgm:bulletEnabled val="1"/>
        </dgm:presLayoutVars>
      </dgm:prSet>
      <dgm:spPr/>
    </dgm:pt>
    <dgm:pt modelId="{F2EF9B9C-4447-4B84-BC45-DC1447FB5524}" type="pres">
      <dgm:prSet presAssocID="{09569AEE-4F27-4B33-AFDF-6F5497197630}" presName="space" presStyleCnt="0"/>
      <dgm:spPr/>
    </dgm:pt>
    <dgm:pt modelId="{C5C40DF7-BD5F-4265-B2EE-E083C8B5695D}" type="pres">
      <dgm:prSet presAssocID="{58B93AA5-C993-4549-8E49-7E0E5C4B3569}" presName="Name5" presStyleLbl="vennNode1" presStyleIdx="2" presStyleCnt="4">
        <dgm:presLayoutVars>
          <dgm:bulletEnabled val="1"/>
        </dgm:presLayoutVars>
      </dgm:prSet>
      <dgm:spPr/>
    </dgm:pt>
    <dgm:pt modelId="{070608A1-FC65-4F93-8CD6-208A68338F52}" type="pres">
      <dgm:prSet presAssocID="{020E5EF7-74D8-4D5E-A5AC-E947E3AFF4D9}" presName="space" presStyleCnt="0"/>
      <dgm:spPr/>
    </dgm:pt>
    <dgm:pt modelId="{67FC4542-1A0E-4474-9194-B1D267B2871B}" type="pres">
      <dgm:prSet presAssocID="{ED5B0E97-A7A4-4AB3-AFCD-E432CB3C0979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4E94F308-2C1B-434E-83AF-3E9E83AD1C2A}" type="presOf" srcId="{58B93AA5-C993-4549-8E49-7E0E5C4B3569}" destId="{C5C40DF7-BD5F-4265-B2EE-E083C8B5695D}" srcOrd="0" destOrd="0" presId="urn:microsoft.com/office/officeart/2005/8/layout/venn3"/>
    <dgm:cxn modelId="{9637E232-1378-4020-8390-3D3D7A6507D9}" type="presOf" srcId="{062FA52B-ABEF-4430-A466-B207574A6DB7}" destId="{6A765B99-B741-444B-BD7D-C81CE1EC7794}" srcOrd="0" destOrd="0" presId="urn:microsoft.com/office/officeart/2005/8/layout/venn3"/>
    <dgm:cxn modelId="{42EBF140-AE11-47EF-A112-06178E81A949}" type="presOf" srcId="{A047F754-875D-4108-B88B-E9DBCA9B350A}" destId="{FD0BE5B9-F62F-48A9-846B-F3B2243E2DD2}" srcOrd="0" destOrd="0" presId="urn:microsoft.com/office/officeart/2005/8/layout/venn3"/>
    <dgm:cxn modelId="{B783DE7A-1159-4803-B765-79528313CAF1}" srcId="{FD0DDB53-02B6-4C00-9CB2-C65A4A2F49B8}" destId="{58B93AA5-C993-4549-8E49-7E0E5C4B3569}" srcOrd="2" destOrd="0" parTransId="{77FB00DA-BBCE-4737-876D-E1E8321AEAA3}" sibTransId="{020E5EF7-74D8-4D5E-A5AC-E947E3AFF4D9}"/>
    <dgm:cxn modelId="{08071388-2CBB-43C6-A5F7-E6B8C2E10F6E}" type="presOf" srcId="{FD0DDB53-02B6-4C00-9CB2-C65A4A2F49B8}" destId="{D3A417B6-3F80-43BF-9BD2-849C7ABBB5CC}" srcOrd="0" destOrd="0" presId="urn:microsoft.com/office/officeart/2005/8/layout/venn3"/>
    <dgm:cxn modelId="{B02D37B2-DA46-43B5-8C20-4F6A1DC96395}" srcId="{FD0DDB53-02B6-4C00-9CB2-C65A4A2F49B8}" destId="{ED5B0E97-A7A4-4AB3-AFCD-E432CB3C0979}" srcOrd="3" destOrd="0" parTransId="{F8B6773C-4165-4D85-8912-BED2EA32347C}" sibTransId="{6A82144F-C5EF-492B-97CB-516B759BA6F8}"/>
    <dgm:cxn modelId="{83AA78B6-C294-4913-A2DA-960F5AE96F69}" type="presOf" srcId="{ED5B0E97-A7A4-4AB3-AFCD-E432CB3C0979}" destId="{67FC4542-1A0E-4474-9194-B1D267B2871B}" srcOrd="0" destOrd="0" presId="urn:microsoft.com/office/officeart/2005/8/layout/venn3"/>
    <dgm:cxn modelId="{B787BBBC-62DB-46B2-BC0A-03768C1C570E}" srcId="{FD0DDB53-02B6-4C00-9CB2-C65A4A2F49B8}" destId="{062FA52B-ABEF-4430-A466-B207574A6DB7}" srcOrd="1" destOrd="0" parTransId="{98726DE8-DE89-4732-A26D-E73D8FA10CA7}" sibTransId="{09569AEE-4F27-4B33-AFDF-6F5497197630}"/>
    <dgm:cxn modelId="{6255F0C3-3119-4920-BC5F-D2BE792822E6}" srcId="{FD0DDB53-02B6-4C00-9CB2-C65A4A2F49B8}" destId="{A047F754-875D-4108-B88B-E9DBCA9B350A}" srcOrd="0" destOrd="0" parTransId="{E2E91029-1EAA-42A8-A45A-2E79954CD9A0}" sibTransId="{56B38AF0-4224-433E-B544-BE91A2A7CE23}"/>
    <dgm:cxn modelId="{719BB30D-4AF0-4983-84D9-4F4B2D8E8F4E}" type="presParOf" srcId="{D3A417B6-3F80-43BF-9BD2-849C7ABBB5CC}" destId="{FD0BE5B9-F62F-48A9-846B-F3B2243E2DD2}" srcOrd="0" destOrd="0" presId="urn:microsoft.com/office/officeart/2005/8/layout/venn3"/>
    <dgm:cxn modelId="{A8BD2942-FBED-449C-B634-0739757ABCFD}" type="presParOf" srcId="{D3A417B6-3F80-43BF-9BD2-849C7ABBB5CC}" destId="{39F6971C-C8DF-4159-B3D6-74B29E10EAFF}" srcOrd="1" destOrd="0" presId="urn:microsoft.com/office/officeart/2005/8/layout/venn3"/>
    <dgm:cxn modelId="{4CA4B59A-8018-45A3-9EF4-587F57C2F78A}" type="presParOf" srcId="{D3A417B6-3F80-43BF-9BD2-849C7ABBB5CC}" destId="{6A765B99-B741-444B-BD7D-C81CE1EC7794}" srcOrd="2" destOrd="0" presId="urn:microsoft.com/office/officeart/2005/8/layout/venn3"/>
    <dgm:cxn modelId="{8B0800F6-2BBA-459F-BEF5-64CEEFFAD415}" type="presParOf" srcId="{D3A417B6-3F80-43BF-9BD2-849C7ABBB5CC}" destId="{F2EF9B9C-4447-4B84-BC45-DC1447FB5524}" srcOrd="3" destOrd="0" presId="urn:microsoft.com/office/officeart/2005/8/layout/venn3"/>
    <dgm:cxn modelId="{47B72D2E-00C8-42A9-8C9A-005FAC647D14}" type="presParOf" srcId="{D3A417B6-3F80-43BF-9BD2-849C7ABBB5CC}" destId="{C5C40DF7-BD5F-4265-B2EE-E083C8B5695D}" srcOrd="4" destOrd="0" presId="urn:microsoft.com/office/officeart/2005/8/layout/venn3"/>
    <dgm:cxn modelId="{4D43E512-23D5-4C13-8A99-FF6973656444}" type="presParOf" srcId="{D3A417B6-3F80-43BF-9BD2-849C7ABBB5CC}" destId="{070608A1-FC65-4F93-8CD6-208A68338F52}" srcOrd="5" destOrd="0" presId="urn:microsoft.com/office/officeart/2005/8/layout/venn3"/>
    <dgm:cxn modelId="{9FCD6B53-EB32-44A2-99C8-6B9F889E6563}" type="presParOf" srcId="{D3A417B6-3F80-43BF-9BD2-849C7ABBB5CC}" destId="{67FC4542-1A0E-4474-9194-B1D267B2871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F774F-D221-4BAB-88FD-418BC81A5159}">
      <dsp:nvSpPr>
        <dsp:cNvPr id="0" name=""/>
        <dsp:cNvSpPr/>
      </dsp:nvSpPr>
      <dsp:spPr>
        <a:xfrm>
          <a:off x="4556" y="1044205"/>
          <a:ext cx="3984178" cy="39841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PROBLEM STATEMENT</a:t>
          </a:r>
          <a:r>
            <a:rPr lang="en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 Design and develop AI-powered chatbots and virtual assistants capable of handling real-time inquiries, delivering accurate responses, and providing personalized recommendations to enhance user experience and efficiency across various applications and industries.</a:t>
          </a:r>
          <a:endParaRPr lang="en-US" sz="1700" kern="1200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Times New Roman"/>
          </a:endParaRPr>
        </a:p>
      </dsp:txBody>
      <dsp:txXfrm>
        <a:off x="588025" y="1627674"/>
        <a:ext cx="2817240" cy="2817240"/>
      </dsp:txXfrm>
    </dsp:sp>
    <dsp:sp modelId="{14654F20-AE67-428F-9018-C347343F1FB3}">
      <dsp:nvSpPr>
        <dsp:cNvPr id="0" name=""/>
        <dsp:cNvSpPr/>
      </dsp:nvSpPr>
      <dsp:spPr>
        <a:xfrm>
          <a:off x="4586361" y="2295237"/>
          <a:ext cx="1266968" cy="14821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586361" y="2591660"/>
        <a:ext cx="886878" cy="889268"/>
      </dsp:txXfrm>
    </dsp:sp>
    <dsp:sp modelId="{4DFD801A-2209-49B9-8754-D110E4387C9A}">
      <dsp:nvSpPr>
        <dsp:cNvPr id="0" name=""/>
        <dsp:cNvSpPr/>
      </dsp:nvSpPr>
      <dsp:spPr>
        <a:xfrm>
          <a:off x="6379241" y="1044205"/>
          <a:ext cx="3984178" cy="39841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REASON WHY!?</a:t>
          </a:r>
          <a:r>
            <a:rPr lang="en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Enhance user experience with instant, accurate, and personalized responses. Automate customer inquiries, improving operational efficiency. Provide 24/7 availability and scalability for global reach.  Offer personalized recommendations, boosting customer satisfaction and loyalty.</a:t>
          </a:r>
        </a:p>
      </dsp:txBody>
      <dsp:txXfrm>
        <a:off x="6962710" y="1627674"/>
        <a:ext cx="2817240" cy="28172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F42AA-145F-4B58-A2C7-50E6B57698CB}">
      <dsp:nvSpPr>
        <dsp:cNvPr id="0" name=""/>
        <dsp:cNvSpPr/>
      </dsp:nvSpPr>
      <dsp:spPr>
        <a:xfrm>
          <a:off x="2043" y="2167530"/>
          <a:ext cx="2050247" cy="205024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832" tIns="21590" rIns="112832" bIns="2159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/>
              <a:cs typeface="Times New Roman"/>
            </a:rPr>
            <a:t>Enhanced Accessibility</a:t>
          </a:r>
        </a:p>
      </dsp:txBody>
      <dsp:txXfrm>
        <a:off x="302295" y="2467782"/>
        <a:ext cx="1449743" cy="1449743"/>
      </dsp:txXfrm>
    </dsp:sp>
    <dsp:sp modelId="{D31B6FA4-4C1D-481C-AC81-5B31DD9DEF5C}">
      <dsp:nvSpPr>
        <dsp:cNvPr id="0" name=""/>
        <dsp:cNvSpPr/>
      </dsp:nvSpPr>
      <dsp:spPr>
        <a:xfrm>
          <a:off x="1642241" y="2167530"/>
          <a:ext cx="2050247" cy="2050247"/>
        </a:xfrm>
        <a:prstGeom prst="ellipse">
          <a:avLst/>
        </a:prstGeom>
        <a:solidFill>
          <a:schemeClr val="accent3">
            <a:alpha val="50000"/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832" tIns="21590" rIns="112832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  <a:latin typeface="Times New Roman"/>
              <a:cs typeface="Calibri"/>
            </a:rPr>
            <a:t>Proactive Assistance</a:t>
          </a:r>
          <a:endParaRPr lang="en-US" sz="1700" kern="1200" dirty="0">
            <a:solidFill>
              <a:schemeClr val="tx1"/>
            </a:solidFill>
            <a:latin typeface="Times New Roman"/>
            <a:cs typeface="Calibri"/>
          </a:endParaRPr>
        </a:p>
      </dsp:txBody>
      <dsp:txXfrm>
        <a:off x="1942493" y="2467782"/>
        <a:ext cx="1449743" cy="1449743"/>
      </dsp:txXfrm>
    </dsp:sp>
    <dsp:sp modelId="{14E65CA1-C3C0-4E21-99F9-647B21109225}">
      <dsp:nvSpPr>
        <dsp:cNvPr id="0" name=""/>
        <dsp:cNvSpPr/>
      </dsp:nvSpPr>
      <dsp:spPr>
        <a:xfrm>
          <a:off x="3282438" y="2167530"/>
          <a:ext cx="2050247" cy="2050247"/>
        </a:xfrm>
        <a:prstGeom prst="ellipse">
          <a:avLst/>
        </a:prstGeom>
        <a:solidFill>
          <a:schemeClr val="accent3">
            <a:alpha val="50000"/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832" tIns="21590" rIns="112832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/>
              <a:cs typeface="Calibri"/>
            </a:rPr>
            <a:t>Omnichannel Support</a:t>
          </a:r>
        </a:p>
      </dsp:txBody>
      <dsp:txXfrm>
        <a:off x="3582690" y="2467782"/>
        <a:ext cx="1449743" cy="1449743"/>
      </dsp:txXfrm>
    </dsp:sp>
    <dsp:sp modelId="{F5B16996-1D15-4857-929D-54976A8CD27C}">
      <dsp:nvSpPr>
        <dsp:cNvPr id="0" name=""/>
        <dsp:cNvSpPr/>
      </dsp:nvSpPr>
      <dsp:spPr>
        <a:xfrm>
          <a:off x="4922636" y="2167530"/>
          <a:ext cx="2050247" cy="2050247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2832" tIns="21590" rIns="112832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Times New Roman"/>
              <a:cs typeface="Calibri"/>
            </a:rPr>
            <a:t>Security and Trust</a:t>
          </a:r>
          <a:endParaRPr lang="en-US" sz="1700" kern="1200" dirty="0">
            <a:solidFill>
              <a:schemeClr val="tx1"/>
            </a:solidFill>
            <a:latin typeface="Calibri Light" panose="020F0302020204030204"/>
            <a:cs typeface="Calibri Light" panose="020F0302020204030204"/>
          </a:endParaRPr>
        </a:p>
      </dsp:txBody>
      <dsp:txXfrm>
        <a:off x="5222888" y="2467782"/>
        <a:ext cx="1449743" cy="14497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3D6D5-0D54-4636-AD25-19E1C644CC19}">
      <dsp:nvSpPr>
        <dsp:cNvPr id="0" name=""/>
        <dsp:cNvSpPr/>
      </dsp:nvSpPr>
      <dsp:spPr>
        <a:xfrm>
          <a:off x="632213" y="2122"/>
          <a:ext cx="2324063" cy="1394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Built on Azure’s Scalable Infrastructure</a:t>
          </a:r>
        </a:p>
      </dsp:txBody>
      <dsp:txXfrm>
        <a:off x="632213" y="2122"/>
        <a:ext cx="2324063" cy="1394437"/>
      </dsp:txXfrm>
    </dsp:sp>
    <dsp:sp modelId="{63EF3009-9E5C-44A3-B9E1-36267B9D90E6}">
      <dsp:nvSpPr>
        <dsp:cNvPr id="0" name=""/>
        <dsp:cNvSpPr/>
      </dsp:nvSpPr>
      <dsp:spPr>
        <a:xfrm>
          <a:off x="3188682" y="2122"/>
          <a:ext cx="2324063" cy="1394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Microservices Architecture</a:t>
          </a:r>
        </a:p>
      </dsp:txBody>
      <dsp:txXfrm>
        <a:off x="3188682" y="2122"/>
        <a:ext cx="2324063" cy="1394437"/>
      </dsp:txXfrm>
    </dsp:sp>
    <dsp:sp modelId="{18C2C699-2EE0-46C9-8DA5-84381D1018AD}">
      <dsp:nvSpPr>
        <dsp:cNvPr id="0" name=""/>
        <dsp:cNvSpPr/>
      </dsp:nvSpPr>
      <dsp:spPr>
        <a:xfrm>
          <a:off x="5745151" y="2122"/>
          <a:ext cx="2324063" cy="13944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Load Balancing and Caching</a:t>
          </a:r>
        </a:p>
      </dsp:txBody>
      <dsp:txXfrm>
        <a:off x="5745151" y="2122"/>
        <a:ext cx="2324063" cy="1394437"/>
      </dsp:txXfrm>
    </dsp:sp>
    <dsp:sp modelId="{894BD942-014A-4946-AA43-BA4D89716F5F}">
      <dsp:nvSpPr>
        <dsp:cNvPr id="0" name=""/>
        <dsp:cNvSpPr/>
      </dsp:nvSpPr>
      <dsp:spPr>
        <a:xfrm>
          <a:off x="632213" y="1628966"/>
          <a:ext cx="2324063" cy="1394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Continuous Monitoring and Autoscaling</a:t>
          </a:r>
        </a:p>
      </dsp:txBody>
      <dsp:txXfrm>
        <a:off x="632213" y="1628966"/>
        <a:ext cx="2324063" cy="1394437"/>
      </dsp:txXfrm>
    </dsp:sp>
    <dsp:sp modelId="{28843EA7-4A18-45A9-B148-28DA73B1CC8F}">
      <dsp:nvSpPr>
        <dsp:cNvPr id="0" name=""/>
        <dsp:cNvSpPr/>
      </dsp:nvSpPr>
      <dsp:spPr>
        <a:xfrm>
          <a:off x="3188682" y="1628966"/>
          <a:ext cx="2324063" cy="13944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Database Scalability</a:t>
          </a:r>
        </a:p>
      </dsp:txBody>
      <dsp:txXfrm>
        <a:off x="3188682" y="1628966"/>
        <a:ext cx="2324063" cy="1394437"/>
      </dsp:txXfrm>
    </dsp:sp>
    <dsp:sp modelId="{3C10593B-55A3-44FC-A5FE-2799223DB650}">
      <dsp:nvSpPr>
        <dsp:cNvPr id="0" name=""/>
        <dsp:cNvSpPr/>
      </dsp:nvSpPr>
      <dsp:spPr>
        <a:xfrm>
          <a:off x="5745151" y="1628966"/>
          <a:ext cx="2324063" cy="1394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Performance Optimization Techniques</a:t>
          </a:r>
        </a:p>
      </dsp:txBody>
      <dsp:txXfrm>
        <a:off x="5745151" y="1628966"/>
        <a:ext cx="2324063" cy="1394437"/>
      </dsp:txXfrm>
    </dsp:sp>
    <dsp:sp modelId="{024CC8EB-12E6-40A7-BFC8-E0875AF3174F}">
      <dsp:nvSpPr>
        <dsp:cNvPr id="0" name=""/>
        <dsp:cNvSpPr/>
      </dsp:nvSpPr>
      <dsp:spPr>
        <a:xfrm>
          <a:off x="3188682" y="3255810"/>
          <a:ext cx="2324063" cy="13944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>
              <a:solidFill>
                <a:schemeClr val="tx1"/>
              </a:solidFill>
              <a:latin typeface="Times New Roman"/>
              <a:cs typeface="Times New Roman"/>
            </a:rPr>
            <a:t>Continuous Deployment and Updates</a:t>
          </a:r>
        </a:p>
      </dsp:txBody>
      <dsp:txXfrm>
        <a:off x="3188682" y="3255810"/>
        <a:ext cx="2324063" cy="13944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2FA73-2683-46C1-8097-D10BE5A86C1A}">
      <dsp:nvSpPr>
        <dsp:cNvPr id="0" name=""/>
        <dsp:cNvSpPr/>
      </dsp:nvSpPr>
      <dsp:spPr>
        <a:xfrm>
          <a:off x="1386" y="2276366"/>
          <a:ext cx="2704274" cy="270427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825" tIns="19050" rIns="148825" bIns="190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Times New Roman"/>
              <a:cs typeface="Times New Roman"/>
            </a:rPr>
            <a:t>Since we are using </a:t>
          </a:r>
          <a:r>
            <a:rPr lang="en-IN" sz="1500" b="1" kern="1200">
              <a:latin typeface="Times New Roman"/>
              <a:cs typeface="Times New Roman"/>
            </a:rPr>
            <a:t>Microsoft Azure AI </a:t>
          </a:r>
          <a:r>
            <a:rPr lang="en-IN" sz="1500" kern="1200">
              <a:latin typeface="Times New Roman"/>
              <a:cs typeface="Times New Roman"/>
            </a:rPr>
            <a:t>it has established platform for integrated services for seamless quick deployment and updates of the chatbot. 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97418" y="2672398"/>
        <a:ext cx="1912210" cy="1912210"/>
      </dsp:txXfrm>
    </dsp:sp>
    <dsp:sp modelId="{E41AB4DD-0BEB-4D56-B6EC-E57FE0CBEF9E}">
      <dsp:nvSpPr>
        <dsp:cNvPr id="0" name=""/>
        <dsp:cNvSpPr/>
      </dsp:nvSpPr>
      <dsp:spPr>
        <a:xfrm>
          <a:off x="2164806" y="2276366"/>
          <a:ext cx="2704274" cy="270427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825" tIns="19050" rIns="14882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Times New Roman"/>
              <a:cs typeface="Times New Roman"/>
            </a:rPr>
            <a:t>Azure logic apps and  API management for direct integration </a:t>
          </a:r>
          <a:r>
            <a:rPr lang="en-IN" sz="1500" kern="1200" err="1">
              <a:latin typeface="Times New Roman"/>
              <a:cs typeface="Times New Roman"/>
            </a:rPr>
            <a:t>witha</a:t>
          </a:r>
          <a:r>
            <a:rPr lang="en-IN" sz="1500" kern="1200">
              <a:latin typeface="Times New Roman"/>
              <a:cs typeface="Times New Roman"/>
            </a:rPr>
            <a:t>  the CRM system. </a:t>
          </a:r>
        </a:p>
      </dsp:txBody>
      <dsp:txXfrm>
        <a:off x="2560838" y="2672398"/>
        <a:ext cx="1912210" cy="1912210"/>
      </dsp:txXfrm>
    </dsp:sp>
    <dsp:sp modelId="{6C460CA1-68AE-4303-930D-7CC7504F39DE}">
      <dsp:nvSpPr>
        <dsp:cNvPr id="0" name=""/>
        <dsp:cNvSpPr/>
      </dsp:nvSpPr>
      <dsp:spPr>
        <a:xfrm>
          <a:off x="4328225" y="2276366"/>
          <a:ext cx="2704274" cy="270427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825" tIns="19050" rIns="14882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Times New Roman"/>
              <a:cs typeface="Times New Roman"/>
            </a:rPr>
            <a:t>Automated monitoring by Azure monitor for real time tracking and </a:t>
          </a:r>
          <a:r>
            <a:rPr lang="en-IN" sz="1500" kern="1200" err="1">
              <a:latin typeface="Times New Roman"/>
              <a:cs typeface="Times New Roman"/>
            </a:rPr>
            <a:t>alerts.security</a:t>
          </a:r>
          <a:r>
            <a:rPr lang="en-IN" sz="1500" kern="1200">
              <a:latin typeface="Times New Roman"/>
              <a:cs typeface="Times New Roman"/>
            </a:rPr>
            <a:t> centre for continuous assessment, every update and patch are automated. </a:t>
          </a:r>
        </a:p>
      </dsp:txBody>
      <dsp:txXfrm>
        <a:off x="4724257" y="2672398"/>
        <a:ext cx="1912210" cy="1912210"/>
      </dsp:txXfrm>
    </dsp:sp>
    <dsp:sp modelId="{60564DA4-C579-4D2C-B891-E14185414356}">
      <dsp:nvSpPr>
        <dsp:cNvPr id="0" name=""/>
        <dsp:cNvSpPr/>
      </dsp:nvSpPr>
      <dsp:spPr>
        <a:xfrm>
          <a:off x="6491645" y="2276366"/>
          <a:ext cx="2704274" cy="270427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825" tIns="19050" rIns="14882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Times New Roman"/>
              <a:cs typeface="Times New Roman"/>
            </a:rPr>
            <a:t>Scalability of the product can also be automated on par with the demand.</a:t>
          </a:r>
        </a:p>
      </dsp:txBody>
      <dsp:txXfrm>
        <a:off x="6887677" y="2672398"/>
        <a:ext cx="1912210" cy="1912210"/>
      </dsp:txXfrm>
    </dsp:sp>
    <dsp:sp modelId="{5256095A-126B-4C5C-A7AA-33F9C3A2B361}">
      <dsp:nvSpPr>
        <dsp:cNvPr id="0" name=""/>
        <dsp:cNvSpPr/>
      </dsp:nvSpPr>
      <dsp:spPr>
        <a:xfrm>
          <a:off x="8655064" y="2276366"/>
          <a:ext cx="2704274" cy="2704274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8825" tIns="19050" rIns="148825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>
              <a:latin typeface="Times New Roman"/>
              <a:cs typeface="Times New Roman"/>
            </a:rPr>
            <a:t>manual intervention is also reduced by using Azure active directory for data management.</a:t>
          </a:r>
        </a:p>
      </dsp:txBody>
      <dsp:txXfrm>
        <a:off x="9051096" y="2672398"/>
        <a:ext cx="1912210" cy="19122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8FF40-8DD3-4546-9F53-60CE84C8F2BD}">
      <dsp:nvSpPr>
        <dsp:cNvPr id="0" name=""/>
        <dsp:cNvSpPr/>
      </dsp:nvSpPr>
      <dsp:spPr>
        <a:xfrm>
          <a:off x="4913" y="996908"/>
          <a:ext cx="2148228" cy="1288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Encryption of transit and rest data.</a:t>
          </a:r>
        </a:p>
      </dsp:txBody>
      <dsp:txXfrm>
        <a:off x="42665" y="1034660"/>
        <a:ext cx="2072724" cy="1213433"/>
      </dsp:txXfrm>
    </dsp:sp>
    <dsp:sp modelId="{28740696-3088-4807-96EB-C036659598C0}">
      <dsp:nvSpPr>
        <dsp:cNvPr id="0" name=""/>
        <dsp:cNvSpPr/>
      </dsp:nvSpPr>
      <dsp:spPr>
        <a:xfrm>
          <a:off x="2342186" y="1374996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42186" y="1481548"/>
        <a:ext cx="318797" cy="319656"/>
      </dsp:txXfrm>
    </dsp:sp>
    <dsp:sp modelId="{427E2CBD-5CFC-4D6D-80AE-D0BE64116229}">
      <dsp:nvSpPr>
        <dsp:cNvPr id="0" name=""/>
        <dsp:cNvSpPr/>
      </dsp:nvSpPr>
      <dsp:spPr>
        <a:xfrm>
          <a:off x="3012433" y="996908"/>
          <a:ext cx="2148228" cy="1288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Secure access of the data  authentication and authorization of the access to the database collection.</a:t>
          </a:r>
        </a:p>
      </dsp:txBody>
      <dsp:txXfrm>
        <a:off x="3050185" y="1034660"/>
        <a:ext cx="2072724" cy="1213433"/>
      </dsp:txXfrm>
    </dsp:sp>
    <dsp:sp modelId="{B5B1B0CC-748C-47B0-A3E1-F517E2390964}">
      <dsp:nvSpPr>
        <dsp:cNvPr id="0" name=""/>
        <dsp:cNvSpPr/>
      </dsp:nvSpPr>
      <dsp:spPr>
        <a:xfrm>
          <a:off x="5349706" y="1374996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49706" y="1481548"/>
        <a:ext cx="318797" cy="319656"/>
      </dsp:txXfrm>
    </dsp:sp>
    <dsp:sp modelId="{E43024EF-EE11-4A42-B156-94763CB071E2}">
      <dsp:nvSpPr>
        <dsp:cNvPr id="0" name=""/>
        <dsp:cNvSpPr/>
      </dsp:nvSpPr>
      <dsp:spPr>
        <a:xfrm>
          <a:off x="6019953" y="996908"/>
          <a:ext cx="2148228" cy="1288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Collecting only necessary details, allowing users to access, correct and delete details upon request and regular security assessments.</a:t>
          </a:r>
        </a:p>
      </dsp:txBody>
      <dsp:txXfrm>
        <a:off x="6057705" y="1034660"/>
        <a:ext cx="2072724" cy="1213433"/>
      </dsp:txXfrm>
    </dsp:sp>
    <dsp:sp modelId="{751BB4DA-4678-4B2E-9DD2-5FD0EF895E55}">
      <dsp:nvSpPr>
        <dsp:cNvPr id="0" name=""/>
        <dsp:cNvSpPr/>
      </dsp:nvSpPr>
      <dsp:spPr>
        <a:xfrm>
          <a:off x="8357226" y="1374996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357226" y="1481548"/>
        <a:ext cx="318797" cy="319656"/>
      </dsp:txXfrm>
    </dsp:sp>
    <dsp:sp modelId="{03DBEB59-91BA-4893-84C6-6FED4907CADD}">
      <dsp:nvSpPr>
        <dsp:cNvPr id="0" name=""/>
        <dsp:cNvSpPr/>
      </dsp:nvSpPr>
      <dsp:spPr>
        <a:xfrm>
          <a:off x="9027473" y="996908"/>
          <a:ext cx="2148228" cy="12889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For Application security review code regularly, Use API security with keys and IP whitelisting</a:t>
          </a:r>
        </a:p>
      </dsp:txBody>
      <dsp:txXfrm>
        <a:off x="9065225" y="1034660"/>
        <a:ext cx="2072724" cy="1213433"/>
      </dsp:txXfrm>
    </dsp:sp>
    <dsp:sp modelId="{3D067C34-81A1-4873-A583-556834E98164}">
      <dsp:nvSpPr>
        <dsp:cNvPr id="0" name=""/>
        <dsp:cNvSpPr/>
      </dsp:nvSpPr>
      <dsp:spPr>
        <a:xfrm rot="5400000">
          <a:off x="9873876" y="2436221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9941761" y="2474889"/>
        <a:ext cx="319656" cy="318797"/>
      </dsp:txXfrm>
    </dsp:sp>
    <dsp:sp modelId="{EA405308-E17D-40DB-B3AA-F6D8A3EA5FF6}">
      <dsp:nvSpPr>
        <dsp:cNvPr id="0" name=""/>
        <dsp:cNvSpPr/>
      </dsp:nvSpPr>
      <dsp:spPr>
        <a:xfrm>
          <a:off x="9027473" y="3145136"/>
          <a:ext cx="2148228" cy="12889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Infrastructural security using firewalls, monitor security baseline and by regularly updating and patching components.</a:t>
          </a:r>
        </a:p>
      </dsp:txBody>
      <dsp:txXfrm>
        <a:off x="9065225" y="3182888"/>
        <a:ext cx="2072724" cy="1213433"/>
      </dsp:txXfrm>
    </dsp:sp>
    <dsp:sp modelId="{A064BB73-BF8F-43A3-9D86-986B835799EE}">
      <dsp:nvSpPr>
        <dsp:cNvPr id="0" name=""/>
        <dsp:cNvSpPr/>
      </dsp:nvSpPr>
      <dsp:spPr>
        <a:xfrm rot="10800000">
          <a:off x="8383005" y="3523224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8519632" y="3629776"/>
        <a:ext cx="318797" cy="319656"/>
      </dsp:txXfrm>
    </dsp:sp>
    <dsp:sp modelId="{07358A66-102F-4FE0-BB95-47A1BB9D7E6A}">
      <dsp:nvSpPr>
        <dsp:cNvPr id="0" name=""/>
        <dsp:cNvSpPr/>
      </dsp:nvSpPr>
      <dsp:spPr>
        <a:xfrm>
          <a:off x="6019953" y="3145136"/>
          <a:ext cx="2148228" cy="1288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Monitoring and Incident response ,  real time monitoring of the accessions,  analyze log data and automated alerts.</a:t>
          </a:r>
        </a:p>
      </dsp:txBody>
      <dsp:txXfrm>
        <a:off x="6057705" y="3182888"/>
        <a:ext cx="2072724" cy="1213433"/>
      </dsp:txXfrm>
    </dsp:sp>
    <dsp:sp modelId="{B6F16A23-DC55-4E6E-9AD4-9C1622B0FE76}">
      <dsp:nvSpPr>
        <dsp:cNvPr id="0" name=""/>
        <dsp:cNvSpPr/>
      </dsp:nvSpPr>
      <dsp:spPr>
        <a:xfrm rot="10800000">
          <a:off x="5375485" y="3523224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512112" y="3629776"/>
        <a:ext cx="318797" cy="319656"/>
      </dsp:txXfrm>
    </dsp:sp>
    <dsp:sp modelId="{31B47CE7-B029-4D23-8180-E4AA4B88D7F4}">
      <dsp:nvSpPr>
        <dsp:cNvPr id="0" name=""/>
        <dsp:cNvSpPr/>
      </dsp:nvSpPr>
      <dsp:spPr>
        <a:xfrm>
          <a:off x="3012433" y="3145136"/>
          <a:ext cx="2148228" cy="12889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Anonymize the user data when not in use and convey privacy policy to the customers clearly </a:t>
          </a:r>
        </a:p>
      </dsp:txBody>
      <dsp:txXfrm>
        <a:off x="3050185" y="3182888"/>
        <a:ext cx="2072724" cy="1213433"/>
      </dsp:txXfrm>
    </dsp:sp>
    <dsp:sp modelId="{96A88832-BBA3-4FD3-81B7-0908DB577EA5}">
      <dsp:nvSpPr>
        <dsp:cNvPr id="0" name=""/>
        <dsp:cNvSpPr/>
      </dsp:nvSpPr>
      <dsp:spPr>
        <a:xfrm rot="10800000">
          <a:off x="2367964" y="3523224"/>
          <a:ext cx="455424" cy="5327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504591" y="3629776"/>
        <a:ext cx="318797" cy="319656"/>
      </dsp:txXfrm>
    </dsp:sp>
    <dsp:sp modelId="{83BB5A18-AD29-4727-8107-CF3214C72CFD}">
      <dsp:nvSpPr>
        <dsp:cNvPr id="0" name=""/>
        <dsp:cNvSpPr/>
      </dsp:nvSpPr>
      <dsp:spPr>
        <a:xfrm>
          <a:off x="4913" y="3145136"/>
          <a:ext cx="2148228" cy="12889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Protect user interaction, mask sensitive information in log during processing, to prevent unauthorized exposure.</a:t>
          </a:r>
        </a:p>
      </dsp:txBody>
      <dsp:txXfrm>
        <a:off x="42665" y="3182888"/>
        <a:ext cx="2072724" cy="1213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FB03C-C9AA-464F-986B-AAAE03C9DEEB}">
      <dsp:nvSpPr>
        <dsp:cNvPr id="0" name=""/>
        <dsp:cNvSpPr/>
      </dsp:nvSpPr>
      <dsp:spPr>
        <a:xfrm rot="16200000">
          <a:off x="866" y="989"/>
          <a:ext cx="4703063" cy="4703063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The competitive or alternative products for the problem are 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IBM Watson assistance , Google Dialog flow , Amazon Lex , Rasa. </a:t>
          </a:r>
        </a:p>
      </dsp:txBody>
      <dsp:txXfrm rot="5400000">
        <a:off x="866" y="1176755"/>
        <a:ext cx="3880027" cy="2351531"/>
      </dsp:txXfrm>
    </dsp:sp>
    <dsp:sp modelId="{107FE1C0-FD4D-4589-8DCC-D83F54DF1ED4}">
      <dsp:nvSpPr>
        <dsp:cNvPr id="0" name=""/>
        <dsp:cNvSpPr/>
      </dsp:nvSpPr>
      <dsp:spPr>
        <a:xfrm rot="5400000">
          <a:off x="5822708" y="989"/>
          <a:ext cx="4703063" cy="4703063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Each of these products has their own cons such as 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cost and complexity for smaller business</a:t>
          </a: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 ,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less seamlessness</a:t>
          </a: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when integrated with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non-google ecosystem</a:t>
          </a: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,  have 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steep learning curve</a:t>
          </a: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 for developers not familiar with the 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AWS service</a:t>
          </a: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, open source it needs more </a:t>
          </a:r>
          <a:r>
            <a:rPr lang="en-US" sz="17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in-house resource for setup customization and maintenance.</a:t>
          </a:r>
        </a:p>
      </dsp:txBody>
      <dsp:txXfrm rot="-5400000">
        <a:off x="6645744" y="1176755"/>
        <a:ext cx="3880027" cy="2351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D894B-9596-42A5-951C-76C0551547AC}">
      <dsp:nvSpPr>
        <dsp:cNvPr id="0" name=""/>
        <dsp:cNvSpPr/>
      </dsp:nvSpPr>
      <dsp:spPr>
        <a:xfrm>
          <a:off x="545702" y="1552"/>
          <a:ext cx="1952991" cy="1171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Bot Service</a:t>
          </a:r>
        </a:p>
      </dsp:txBody>
      <dsp:txXfrm>
        <a:off x="545702" y="1552"/>
        <a:ext cx="1952991" cy="1171794"/>
      </dsp:txXfrm>
    </dsp:sp>
    <dsp:sp modelId="{6F187AEB-DA2A-4AEB-8A6A-FA1A04E57C83}">
      <dsp:nvSpPr>
        <dsp:cNvPr id="0" name=""/>
        <dsp:cNvSpPr/>
      </dsp:nvSpPr>
      <dsp:spPr>
        <a:xfrm>
          <a:off x="2693992" y="1552"/>
          <a:ext cx="1952991" cy="1171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Cognitive Services</a:t>
          </a:r>
        </a:p>
      </dsp:txBody>
      <dsp:txXfrm>
        <a:off x="2693992" y="1552"/>
        <a:ext cx="1952991" cy="1171794"/>
      </dsp:txXfrm>
    </dsp:sp>
    <dsp:sp modelId="{300C4210-1095-4546-89FF-4E30EBB59B58}">
      <dsp:nvSpPr>
        <dsp:cNvPr id="0" name=""/>
        <dsp:cNvSpPr/>
      </dsp:nvSpPr>
      <dsp:spPr>
        <a:xfrm>
          <a:off x="4842282" y="1552"/>
          <a:ext cx="1952991" cy="1171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Machine Learning</a:t>
          </a:r>
        </a:p>
      </dsp:txBody>
      <dsp:txXfrm>
        <a:off x="4842282" y="1552"/>
        <a:ext cx="1952991" cy="1171794"/>
      </dsp:txXfrm>
    </dsp:sp>
    <dsp:sp modelId="{4191B563-C31C-4A68-9010-FA9D16CAAAFE}">
      <dsp:nvSpPr>
        <dsp:cNvPr id="0" name=""/>
        <dsp:cNvSpPr/>
      </dsp:nvSpPr>
      <dsp:spPr>
        <a:xfrm>
          <a:off x="6990572" y="1552"/>
          <a:ext cx="1952991" cy="1171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Logic Apps</a:t>
          </a:r>
        </a:p>
      </dsp:txBody>
      <dsp:txXfrm>
        <a:off x="6990572" y="1552"/>
        <a:ext cx="1952991" cy="1171794"/>
      </dsp:txXfrm>
    </dsp:sp>
    <dsp:sp modelId="{F5099C6F-5646-4B5E-BBB5-D76879DCD7FC}">
      <dsp:nvSpPr>
        <dsp:cNvPr id="0" name=""/>
        <dsp:cNvSpPr/>
      </dsp:nvSpPr>
      <dsp:spPr>
        <a:xfrm>
          <a:off x="545702" y="1368646"/>
          <a:ext cx="1952991" cy="1171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Functions</a:t>
          </a:r>
        </a:p>
      </dsp:txBody>
      <dsp:txXfrm>
        <a:off x="545702" y="1368646"/>
        <a:ext cx="1952991" cy="1171794"/>
      </dsp:txXfrm>
    </dsp:sp>
    <dsp:sp modelId="{515AD3E4-B9A8-4140-B255-E0B49930FBB4}">
      <dsp:nvSpPr>
        <dsp:cNvPr id="0" name=""/>
        <dsp:cNvSpPr/>
      </dsp:nvSpPr>
      <dsp:spPr>
        <a:xfrm>
          <a:off x="2693992" y="1368646"/>
          <a:ext cx="1952991" cy="1171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Key Vault</a:t>
          </a:r>
        </a:p>
      </dsp:txBody>
      <dsp:txXfrm>
        <a:off x="2693992" y="1368646"/>
        <a:ext cx="1952991" cy="1171794"/>
      </dsp:txXfrm>
    </dsp:sp>
    <dsp:sp modelId="{8D223E02-C1AA-4779-9D3C-17034E9A695A}">
      <dsp:nvSpPr>
        <dsp:cNvPr id="0" name=""/>
        <dsp:cNvSpPr/>
      </dsp:nvSpPr>
      <dsp:spPr>
        <a:xfrm>
          <a:off x="4842282" y="1368646"/>
          <a:ext cx="1952991" cy="1171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DevOps</a:t>
          </a:r>
        </a:p>
      </dsp:txBody>
      <dsp:txXfrm>
        <a:off x="4842282" y="1368646"/>
        <a:ext cx="1952991" cy="1171794"/>
      </dsp:txXfrm>
    </dsp:sp>
    <dsp:sp modelId="{E3B81994-E029-4BE3-AF84-9925B6A85397}">
      <dsp:nvSpPr>
        <dsp:cNvPr id="0" name=""/>
        <dsp:cNvSpPr/>
      </dsp:nvSpPr>
      <dsp:spPr>
        <a:xfrm>
          <a:off x="6990572" y="1368646"/>
          <a:ext cx="1952991" cy="1171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Monitor and Application Insights</a:t>
          </a:r>
        </a:p>
      </dsp:txBody>
      <dsp:txXfrm>
        <a:off x="6990572" y="1368646"/>
        <a:ext cx="1952991" cy="1171794"/>
      </dsp:txXfrm>
    </dsp:sp>
    <dsp:sp modelId="{23CED3EE-A513-4372-B27A-A855365F3740}">
      <dsp:nvSpPr>
        <dsp:cNvPr id="0" name=""/>
        <dsp:cNvSpPr/>
      </dsp:nvSpPr>
      <dsp:spPr>
        <a:xfrm>
          <a:off x="545702" y="2735740"/>
          <a:ext cx="1952991" cy="11717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 Azure Cosmos DB or Azure SQL Database</a:t>
          </a:r>
        </a:p>
      </dsp:txBody>
      <dsp:txXfrm>
        <a:off x="545702" y="2735740"/>
        <a:ext cx="1952991" cy="1171794"/>
      </dsp:txXfrm>
    </dsp:sp>
    <dsp:sp modelId="{8792E118-289A-4AD9-9568-DC1754B425C2}">
      <dsp:nvSpPr>
        <dsp:cNvPr id="0" name=""/>
        <dsp:cNvSpPr/>
      </dsp:nvSpPr>
      <dsp:spPr>
        <a:xfrm>
          <a:off x="2693992" y="2735740"/>
          <a:ext cx="1952991" cy="11717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Azure Security Center</a:t>
          </a:r>
        </a:p>
      </dsp:txBody>
      <dsp:txXfrm>
        <a:off x="2693992" y="2735740"/>
        <a:ext cx="1952991" cy="1171794"/>
      </dsp:txXfrm>
    </dsp:sp>
    <dsp:sp modelId="{36CAA5C6-1F8A-4E2E-B0D1-51AE5AAA2C51}">
      <dsp:nvSpPr>
        <dsp:cNvPr id="0" name=""/>
        <dsp:cNvSpPr/>
      </dsp:nvSpPr>
      <dsp:spPr>
        <a:xfrm>
          <a:off x="4842282" y="2735740"/>
          <a:ext cx="1952991" cy="11717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Figma/Adobe XD for design and prototyping.</a:t>
          </a:r>
        </a:p>
      </dsp:txBody>
      <dsp:txXfrm>
        <a:off x="4842282" y="2735740"/>
        <a:ext cx="1952991" cy="1171794"/>
      </dsp:txXfrm>
    </dsp:sp>
    <dsp:sp modelId="{9CA59097-8E5D-4B74-ABBC-7B2C37BA261D}">
      <dsp:nvSpPr>
        <dsp:cNvPr id="0" name=""/>
        <dsp:cNvSpPr/>
      </dsp:nvSpPr>
      <dsp:spPr>
        <a:xfrm>
          <a:off x="6990572" y="2735740"/>
          <a:ext cx="1952991" cy="11717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Postman and Selenium for API and UI testing.</a:t>
          </a:r>
          <a:endParaRPr lang="en-US" sz="2000" b="0" kern="1200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Calibri"/>
          </a:endParaRPr>
        </a:p>
      </dsp:txBody>
      <dsp:txXfrm>
        <a:off x="6990572" y="2735740"/>
        <a:ext cx="1952991" cy="1171794"/>
      </dsp:txXfrm>
    </dsp:sp>
    <dsp:sp modelId="{0870B699-FA59-43BB-98DE-0BF31ED697A0}">
      <dsp:nvSpPr>
        <dsp:cNvPr id="0" name=""/>
        <dsp:cNvSpPr/>
      </dsp:nvSpPr>
      <dsp:spPr>
        <a:xfrm>
          <a:off x="3768137" y="4102833"/>
          <a:ext cx="1952991" cy="11717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Google Analytics and Hotjar </a:t>
          </a:r>
          <a:endParaRPr lang="en-US" sz="2000" b="0" kern="1200">
            <a:solidFill>
              <a:schemeClr val="tx1">
                <a:lumMod val="95000"/>
                <a:lumOff val="5000"/>
              </a:schemeClr>
            </a:solidFill>
            <a:latin typeface="Times New Roman"/>
            <a:cs typeface="Times New Roman"/>
          </a:endParaRPr>
        </a:p>
      </dsp:txBody>
      <dsp:txXfrm>
        <a:off x="3768137" y="4102833"/>
        <a:ext cx="1952991" cy="1171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94B5C-6D38-43FB-ABCF-4295434DA5F5}">
      <dsp:nvSpPr>
        <dsp:cNvPr id="0" name=""/>
        <dsp:cNvSpPr/>
      </dsp:nvSpPr>
      <dsp:spPr>
        <a:xfrm>
          <a:off x="3134" y="15315"/>
          <a:ext cx="3056225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Methodology</a:t>
          </a:r>
        </a:p>
      </dsp:txBody>
      <dsp:txXfrm>
        <a:off x="3134" y="15315"/>
        <a:ext cx="3056225" cy="460800"/>
      </dsp:txXfrm>
    </dsp:sp>
    <dsp:sp modelId="{3FF19E03-AA66-45F7-B3C2-CAA72C325B2C}">
      <dsp:nvSpPr>
        <dsp:cNvPr id="0" name=""/>
        <dsp:cNvSpPr/>
      </dsp:nvSpPr>
      <dsp:spPr>
        <a:xfrm>
          <a:off x="3134" y="476115"/>
          <a:ext cx="3056225" cy="48010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First of all the requirement gathering by stakeholder interview and customer feedback for the need of the chatbot, Then the required system arrangements and evaluation of the available systems. 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Next is the solution design  defining the feature and functionalities needed for the project like NPL, integration needs and security requirements. secondly  the vendor selection. </a:t>
          </a:r>
          <a:endParaRPr lang="en-US" sz="1600" kern="1200">
            <a:latin typeface="Calibri Light" panose="020F0302020204030204"/>
            <a:cs typeface="Calibri Light" panose="020F030202020403020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Lastly, budget planning for setup cost, development, Testing and employment.</a:t>
          </a:r>
          <a:endParaRPr lang="en-US" sz="1600" kern="1200"/>
        </a:p>
      </dsp:txBody>
      <dsp:txXfrm>
        <a:off x="3134" y="476115"/>
        <a:ext cx="3056225" cy="4801005"/>
      </dsp:txXfrm>
    </dsp:sp>
    <dsp:sp modelId="{7967C103-A9DE-47D4-8806-B5FA71941E06}">
      <dsp:nvSpPr>
        <dsp:cNvPr id="0" name=""/>
        <dsp:cNvSpPr/>
      </dsp:nvSpPr>
      <dsp:spPr>
        <a:xfrm>
          <a:off x="3487231" y="15315"/>
          <a:ext cx="3056225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Implementation</a:t>
          </a:r>
        </a:p>
      </dsp:txBody>
      <dsp:txXfrm>
        <a:off x="3487231" y="15315"/>
        <a:ext cx="3056225" cy="460800"/>
      </dsp:txXfrm>
    </dsp:sp>
    <dsp:sp modelId="{9387DF62-F4DE-4AC8-87DC-85F366F5457A}">
      <dsp:nvSpPr>
        <dsp:cNvPr id="0" name=""/>
        <dsp:cNvSpPr/>
      </dsp:nvSpPr>
      <dsp:spPr>
        <a:xfrm>
          <a:off x="3487231" y="476115"/>
          <a:ext cx="3056225" cy="48010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>
            <a:latin typeface="Times New Roman"/>
            <a:cs typeface="Time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Implementation of the project is  setting up the chosen chatbot development platform. 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>
            <a:latin typeface="Times New Roman"/>
            <a:cs typeface="Time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Next is AI integration for developing and training the model for NPL. 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>
            <a:latin typeface="Times New Roman"/>
            <a:cs typeface="Times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"/>
            </a:rPr>
            <a:t>Third is data integration that is integrating the chatbot with the CRM system to sync data from existing databases.</a:t>
          </a:r>
          <a:r>
            <a:rPr lang="en-US" sz="1600" b="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</a:t>
          </a:r>
          <a:endParaRPr lang="en-US" sz="1600" kern="1200">
            <a:solidFill>
              <a:schemeClr val="tx1">
                <a:lumMod val="95000"/>
                <a:lumOff val="5000"/>
              </a:schemeClr>
            </a:solidFill>
            <a:latin typeface="Times New Roman"/>
          </a:endParaRPr>
        </a:p>
      </dsp:txBody>
      <dsp:txXfrm>
        <a:off x="3487231" y="476115"/>
        <a:ext cx="3056225" cy="4801005"/>
      </dsp:txXfrm>
    </dsp:sp>
    <dsp:sp modelId="{90A9FD6E-0C79-4313-AE5D-BE93AE67EAD1}">
      <dsp:nvSpPr>
        <dsp:cNvPr id="0" name=""/>
        <dsp:cNvSpPr/>
      </dsp:nvSpPr>
      <dsp:spPr>
        <a:xfrm>
          <a:off x="6971328" y="15315"/>
          <a:ext cx="3056225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Architecture</a:t>
          </a:r>
        </a:p>
      </dsp:txBody>
      <dsp:txXfrm>
        <a:off x="6971328" y="15315"/>
        <a:ext cx="3056225" cy="460800"/>
      </dsp:txXfrm>
    </dsp:sp>
    <dsp:sp modelId="{1EB028A4-81F9-4F3E-A9A8-DC64C0A9BE96}">
      <dsp:nvSpPr>
        <dsp:cNvPr id="0" name=""/>
        <dsp:cNvSpPr/>
      </dsp:nvSpPr>
      <dsp:spPr>
        <a:xfrm>
          <a:off x="6971328" y="476115"/>
          <a:ext cx="3056225" cy="480100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Architecture is User interfaces provide support across all kind of multiple channels.</a:t>
          </a:r>
          <a:endParaRPr lang="en-US" sz="1600" kern="1200">
            <a:latin typeface="Calibri Light" panose="020F0302020204030204"/>
            <a:cs typeface="Calibri Light" panose="020F0302020204030204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Integration layers to integrate chatbot with CRM systems. 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AI layer to implement NPL ,sentiment analysis, translation and speech recognitions.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 Data layer to store customer data and interaction history secure data transmission and storage with encryption.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>
            <a:latin typeface="Times New Roman"/>
            <a:cs typeface="Times New Roman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rPr>
            <a:t>Security layer -  roll based control of tools to ensure data privacy.</a:t>
          </a:r>
          <a:endParaRPr lang="en-US" sz="1600" kern="1200"/>
        </a:p>
      </dsp:txBody>
      <dsp:txXfrm>
        <a:off x="6971328" y="476115"/>
        <a:ext cx="3056225" cy="4801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24DB1-BA7C-406B-87A5-82CAB5F876E0}">
      <dsp:nvSpPr>
        <dsp:cNvPr id="0" name=""/>
        <dsp:cNvSpPr/>
      </dsp:nvSpPr>
      <dsp:spPr>
        <a:xfrm>
          <a:off x="3014924" y="2338"/>
          <a:ext cx="1404907" cy="913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Seamless Ecosystem</a:t>
          </a:r>
        </a:p>
      </dsp:txBody>
      <dsp:txXfrm>
        <a:off x="3059502" y="46916"/>
        <a:ext cx="1315751" cy="824033"/>
      </dsp:txXfrm>
    </dsp:sp>
    <dsp:sp modelId="{0853D456-3908-45FA-A598-8764EC81E208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3033530" y="187833"/>
              </a:moveTo>
              <a:arcTo wR="2153845" hR="2153845" stAng="17646357" swAng="92553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80963-06E0-4B4C-8383-18F3DD9450ED}">
      <dsp:nvSpPr>
        <dsp:cNvPr id="0" name=""/>
        <dsp:cNvSpPr/>
      </dsp:nvSpPr>
      <dsp:spPr>
        <a:xfrm>
          <a:off x="4880209" y="1079261"/>
          <a:ext cx="1404907" cy="9131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Tailored Solutions</a:t>
          </a:r>
        </a:p>
      </dsp:txBody>
      <dsp:txXfrm>
        <a:off x="4924787" y="1123839"/>
        <a:ext cx="1315751" cy="824033"/>
      </dsp:txXfrm>
    </dsp:sp>
    <dsp:sp modelId="{E9AE5D2A-ED0A-4706-B46B-7AED5084D20C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4274062" y="1774721"/>
              </a:moveTo>
              <a:arcTo wR="2153845" hR="2153845" stAng="20991712" swAng="1216576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32C6C-1DE4-4742-BE38-F01C9FEDD121}">
      <dsp:nvSpPr>
        <dsp:cNvPr id="0" name=""/>
        <dsp:cNvSpPr/>
      </dsp:nvSpPr>
      <dsp:spPr>
        <a:xfrm>
          <a:off x="4880209" y="3233107"/>
          <a:ext cx="1404907" cy="9131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Enhanced UX/UI</a:t>
          </a:r>
        </a:p>
      </dsp:txBody>
      <dsp:txXfrm>
        <a:off x="4924787" y="3277685"/>
        <a:ext cx="1315751" cy="824033"/>
      </dsp:txXfrm>
    </dsp:sp>
    <dsp:sp modelId="{03DB39A3-B4D8-4B1F-B771-3F9417986751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3524775" y="3815051"/>
              </a:moveTo>
              <a:arcTo wR="2153845" hR="2153845" stAng="3028106" swAng="925537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EE715-EC81-4198-8823-A5D869E48784}">
      <dsp:nvSpPr>
        <dsp:cNvPr id="0" name=""/>
        <dsp:cNvSpPr/>
      </dsp:nvSpPr>
      <dsp:spPr>
        <a:xfrm>
          <a:off x="3014924" y="4310029"/>
          <a:ext cx="1404907" cy="9131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Continuous Improvement</a:t>
          </a:r>
        </a:p>
      </dsp:txBody>
      <dsp:txXfrm>
        <a:off x="3059502" y="4354607"/>
        <a:ext cx="1315751" cy="824033"/>
      </dsp:txXfrm>
    </dsp:sp>
    <dsp:sp modelId="{DDE8AF6C-BE2D-485D-B634-FB8087C5F9DE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1274161" y="4119858"/>
              </a:moveTo>
              <a:arcTo wR="2153845" hR="2153845" stAng="6846357" swAng="925537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122A9-8DC2-498F-9FA0-C830D8533342}">
      <dsp:nvSpPr>
        <dsp:cNvPr id="0" name=""/>
        <dsp:cNvSpPr/>
      </dsp:nvSpPr>
      <dsp:spPr>
        <a:xfrm>
          <a:off x="1149638" y="3233107"/>
          <a:ext cx="1404907" cy="9131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Data Protection</a:t>
          </a:r>
        </a:p>
      </dsp:txBody>
      <dsp:txXfrm>
        <a:off x="1194216" y="3277685"/>
        <a:ext cx="1315751" cy="824033"/>
      </dsp:txXfrm>
    </dsp:sp>
    <dsp:sp modelId="{F2AD1E07-2F8D-422A-AF7B-8C11D67A9436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33629" y="2532970"/>
              </a:moveTo>
              <a:arcTo wR="2153845" hR="2153845" stAng="10191712" swAng="1216576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AE8E1-A34F-4BFC-8FEA-77CB6736C5F0}">
      <dsp:nvSpPr>
        <dsp:cNvPr id="0" name=""/>
        <dsp:cNvSpPr/>
      </dsp:nvSpPr>
      <dsp:spPr>
        <a:xfrm>
          <a:off x="1149638" y="1079261"/>
          <a:ext cx="1404907" cy="9131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Calibri"/>
            </a:rPr>
            <a:t>Proactive Monitoring</a:t>
          </a:r>
        </a:p>
      </dsp:txBody>
      <dsp:txXfrm>
        <a:off x="1194216" y="1123839"/>
        <a:ext cx="1315751" cy="824033"/>
      </dsp:txXfrm>
    </dsp:sp>
    <dsp:sp modelId="{32546EF2-46BE-4AD9-8914-26071E19FB06}">
      <dsp:nvSpPr>
        <dsp:cNvPr id="0" name=""/>
        <dsp:cNvSpPr/>
      </dsp:nvSpPr>
      <dsp:spPr>
        <a:xfrm>
          <a:off x="1563532" y="458933"/>
          <a:ext cx="4307691" cy="4307691"/>
        </a:xfrm>
        <a:custGeom>
          <a:avLst/>
          <a:gdLst/>
          <a:ahLst/>
          <a:cxnLst/>
          <a:rect l="0" t="0" r="0" b="0"/>
          <a:pathLst>
            <a:path>
              <a:moveTo>
                <a:pt x="782916" y="492640"/>
              </a:moveTo>
              <a:arcTo wR="2153845" hR="2153845" stAng="13828106" swAng="92553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B5743-737C-44E8-9257-042978FF8307}">
      <dsp:nvSpPr>
        <dsp:cNvPr id="0" name=""/>
        <dsp:cNvSpPr/>
      </dsp:nvSpPr>
      <dsp:spPr>
        <a:xfrm>
          <a:off x="2516905" y="1645"/>
          <a:ext cx="1491027" cy="9691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Targeted Marketing and Outreach</a:t>
          </a:r>
        </a:p>
      </dsp:txBody>
      <dsp:txXfrm>
        <a:off x="2564216" y="48956"/>
        <a:ext cx="1396405" cy="874545"/>
      </dsp:txXfrm>
    </dsp:sp>
    <dsp:sp modelId="{27BF0D83-BF0D-47B1-8E9D-44CE7972CAE7}">
      <dsp:nvSpPr>
        <dsp:cNvPr id="0" name=""/>
        <dsp:cNvSpPr/>
      </dsp:nvSpPr>
      <dsp:spPr>
        <a:xfrm>
          <a:off x="1327263" y="486229"/>
          <a:ext cx="3870311" cy="3870311"/>
        </a:xfrm>
        <a:custGeom>
          <a:avLst/>
          <a:gdLst/>
          <a:ahLst/>
          <a:cxnLst/>
          <a:rect l="0" t="0" r="0" b="0"/>
          <a:pathLst>
            <a:path>
              <a:moveTo>
                <a:pt x="2880139" y="246418"/>
              </a:moveTo>
              <a:arcTo wR="1935155" hR="1935155" stAng="17953829" swAng="1210914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C0DB98-F475-4021-84FD-F445FBB9A4CF}">
      <dsp:nvSpPr>
        <dsp:cNvPr id="0" name=""/>
        <dsp:cNvSpPr/>
      </dsp:nvSpPr>
      <dsp:spPr>
        <a:xfrm>
          <a:off x="4357348" y="1338805"/>
          <a:ext cx="1491027" cy="9691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Strategic Partnerships</a:t>
          </a:r>
        </a:p>
      </dsp:txBody>
      <dsp:txXfrm>
        <a:off x="4404659" y="1386116"/>
        <a:ext cx="1396405" cy="874545"/>
      </dsp:txXfrm>
    </dsp:sp>
    <dsp:sp modelId="{791F12B4-BE4A-486D-A025-B79D6D22A41C}">
      <dsp:nvSpPr>
        <dsp:cNvPr id="0" name=""/>
        <dsp:cNvSpPr/>
      </dsp:nvSpPr>
      <dsp:spPr>
        <a:xfrm>
          <a:off x="1327263" y="486229"/>
          <a:ext cx="3870311" cy="3870311"/>
        </a:xfrm>
        <a:custGeom>
          <a:avLst/>
          <a:gdLst/>
          <a:ahLst/>
          <a:cxnLst/>
          <a:rect l="0" t="0" r="0" b="0"/>
          <a:pathLst>
            <a:path>
              <a:moveTo>
                <a:pt x="3865661" y="2069229"/>
              </a:moveTo>
              <a:arcTo wR="1935155" hR="1935155" stAng="21838368" swAng="135924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FE60E-5155-441E-98DA-AA22DA6307BF}">
      <dsp:nvSpPr>
        <dsp:cNvPr id="0" name=""/>
        <dsp:cNvSpPr/>
      </dsp:nvSpPr>
      <dsp:spPr>
        <a:xfrm>
          <a:off x="3654361" y="3502375"/>
          <a:ext cx="1491027" cy="9691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Onboarding and Training</a:t>
          </a:r>
        </a:p>
      </dsp:txBody>
      <dsp:txXfrm>
        <a:off x="3701672" y="3549686"/>
        <a:ext cx="1396405" cy="874545"/>
      </dsp:txXfrm>
    </dsp:sp>
    <dsp:sp modelId="{57A1CF73-7002-4BDD-9665-54C14D4D2A9D}">
      <dsp:nvSpPr>
        <dsp:cNvPr id="0" name=""/>
        <dsp:cNvSpPr/>
      </dsp:nvSpPr>
      <dsp:spPr>
        <a:xfrm>
          <a:off x="1327263" y="486229"/>
          <a:ext cx="3870311" cy="3870311"/>
        </a:xfrm>
        <a:custGeom>
          <a:avLst/>
          <a:gdLst/>
          <a:ahLst/>
          <a:cxnLst/>
          <a:rect l="0" t="0" r="0" b="0"/>
          <a:pathLst>
            <a:path>
              <a:moveTo>
                <a:pt x="2172452" y="3855707"/>
              </a:moveTo>
              <a:arcTo wR="1935155" hR="1935155" stAng="4977385" swAng="845229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6CFBB-EC9D-428C-A76C-04E92BA9DD9D}">
      <dsp:nvSpPr>
        <dsp:cNvPr id="0" name=""/>
        <dsp:cNvSpPr/>
      </dsp:nvSpPr>
      <dsp:spPr>
        <a:xfrm>
          <a:off x="1379449" y="3502375"/>
          <a:ext cx="1491027" cy="9691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Demonstrating Value</a:t>
          </a:r>
        </a:p>
      </dsp:txBody>
      <dsp:txXfrm>
        <a:off x="1426760" y="3549686"/>
        <a:ext cx="1396405" cy="874545"/>
      </dsp:txXfrm>
    </dsp:sp>
    <dsp:sp modelId="{B66DC055-8E8B-416B-ACC0-05DD6B463EA6}">
      <dsp:nvSpPr>
        <dsp:cNvPr id="0" name=""/>
        <dsp:cNvSpPr/>
      </dsp:nvSpPr>
      <dsp:spPr>
        <a:xfrm>
          <a:off x="1327263" y="486229"/>
          <a:ext cx="3870311" cy="3870311"/>
        </a:xfrm>
        <a:custGeom>
          <a:avLst/>
          <a:gdLst/>
          <a:ahLst/>
          <a:cxnLst/>
          <a:rect l="0" t="0" r="0" b="0"/>
          <a:pathLst>
            <a:path>
              <a:moveTo>
                <a:pt x="205234" y="2802450"/>
              </a:moveTo>
              <a:arcTo wR="1935155" hR="1935155" stAng="9202389" swAng="135924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A0AE6-782B-4BC3-AAFB-FEBCD1C13938}">
      <dsp:nvSpPr>
        <dsp:cNvPr id="0" name=""/>
        <dsp:cNvSpPr/>
      </dsp:nvSpPr>
      <dsp:spPr>
        <a:xfrm>
          <a:off x="676462" y="1338805"/>
          <a:ext cx="1491027" cy="9691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Continuous Engagement and Feedback</a:t>
          </a:r>
        </a:p>
      </dsp:txBody>
      <dsp:txXfrm>
        <a:off x="723773" y="1386116"/>
        <a:ext cx="1396405" cy="874545"/>
      </dsp:txXfrm>
    </dsp:sp>
    <dsp:sp modelId="{EFD04B3A-C232-405B-A4C1-9BA33CDDC2AF}">
      <dsp:nvSpPr>
        <dsp:cNvPr id="0" name=""/>
        <dsp:cNvSpPr/>
      </dsp:nvSpPr>
      <dsp:spPr>
        <a:xfrm>
          <a:off x="1327263" y="486229"/>
          <a:ext cx="3870311" cy="3870311"/>
        </a:xfrm>
        <a:custGeom>
          <a:avLst/>
          <a:gdLst/>
          <a:ahLst/>
          <a:cxnLst/>
          <a:rect l="0" t="0" r="0" b="0"/>
          <a:pathLst>
            <a:path>
              <a:moveTo>
                <a:pt x="465575" y="676123"/>
              </a:moveTo>
              <a:arcTo wR="1935155" hR="1935155" stAng="13235257" swAng="1210914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6861D-E7AC-4ED7-A859-34061A776BC3}">
      <dsp:nvSpPr>
        <dsp:cNvPr id="0" name=""/>
        <dsp:cNvSpPr/>
      </dsp:nvSpPr>
      <dsp:spPr>
        <a:xfrm>
          <a:off x="0" y="21049"/>
          <a:ext cx="9596211" cy="561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/>
              <a:cs typeface="Times New Roman"/>
            </a:rPr>
            <a:t>Banking and Financial Services</a:t>
          </a:r>
        </a:p>
      </dsp:txBody>
      <dsp:txXfrm>
        <a:off x="27415" y="48464"/>
        <a:ext cx="9541381" cy="506769"/>
      </dsp:txXfrm>
    </dsp:sp>
    <dsp:sp modelId="{E54717CC-52DD-4A3E-8915-B308CC1D5B64}">
      <dsp:nvSpPr>
        <dsp:cNvPr id="0" name=""/>
        <dsp:cNvSpPr/>
      </dsp:nvSpPr>
      <dsp:spPr>
        <a:xfrm>
          <a:off x="0" y="582649"/>
          <a:ext cx="9596211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68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Times New Roman"/>
            <a:cs typeface="Times New Roman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Times New Roman"/>
              <a:cs typeface="Times New Roman"/>
            </a:rPr>
            <a:t>Offering personalized financial advice and product recommendations based on user profiles and financial goals.</a:t>
          </a:r>
          <a:endParaRPr lang="en-US" sz="1900" kern="1200" dirty="0">
            <a:latin typeface="Times New Roman"/>
            <a:cs typeface="Calibri Light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Times New Roman"/>
            <a:cs typeface="Times New Roman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Times New Roman"/>
              <a:cs typeface="Calibri"/>
            </a:rPr>
            <a:t>Helping customers with account inquiries, transactions, and loan applications.</a:t>
          </a:r>
        </a:p>
      </dsp:txBody>
      <dsp:txXfrm>
        <a:off x="0" y="582649"/>
        <a:ext cx="9596211" cy="1490400"/>
      </dsp:txXfrm>
    </dsp:sp>
    <dsp:sp modelId="{1DEAF860-A925-449E-AEBA-5CBECF36DA61}">
      <dsp:nvSpPr>
        <dsp:cNvPr id="0" name=""/>
        <dsp:cNvSpPr/>
      </dsp:nvSpPr>
      <dsp:spPr>
        <a:xfrm>
          <a:off x="0" y="2073049"/>
          <a:ext cx="9596211" cy="5615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/>
              <a:cs typeface="Times New Roman"/>
            </a:rPr>
            <a:t>Customer Service and Support</a:t>
          </a:r>
        </a:p>
      </dsp:txBody>
      <dsp:txXfrm>
        <a:off x="27415" y="2100464"/>
        <a:ext cx="9541381" cy="506769"/>
      </dsp:txXfrm>
    </dsp:sp>
    <dsp:sp modelId="{BC96DFEA-504D-42B4-8B03-D1E1215C962C}">
      <dsp:nvSpPr>
        <dsp:cNvPr id="0" name=""/>
        <dsp:cNvSpPr/>
      </dsp:nvSpPr>
      <dsp:spPr>
        <a:xfrm>
          <a:off x="0" y="2634649"/>
          <a:ext cx="9596211" cy="183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68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Times New Roman"/>
            <a:cs typeface="Times New Roman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Times New Roman"/>
              <a:cs typeface="Times New Roman"/>
            </a:rPr>
            <a:t>Quickly handling common inquiries, freeing up human agents to focus on more complex issues.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>
            <a:latin typeface="Calibri"/>
            <a:cs typeface="Calibri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Calibri"/>
              <a:cs typeface="Calibri"/>
            </a:rPr>
            <a:t>Providing 24/7 Assistance customer service, reducing wait times, and improving customer satisfaction.</a:t>
          </a:r>
          <a:endParaRPr lang="en-US" sz="1900" kern="1200" dirty="0"/>
        </a:p>
      </dsp:txBody>
      <dsp:txXfrm>
        <a:off x="0" y="2634649"/>
        <a:ext cx="9596211" cy="1838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EE893-A234-45D0-8C32-57BD40C9DE8C}">
      <dsp:nvSpPr>
        <dsp:cNvPr id="0" name=""/>
        <dsp:cNvSpPr/>
      </dsp:nvSpPr>
      <dsp:spPr>
        <a:xfrm>
          <a:off x="261654" y="524"/>
          <a:ext cx="3853302" cy="23119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imes New Roman"/>
              <a:cs typeface="Times New Roman"/>
            </a:rPr>
            <a:t>High Customizability and Flexibility,Robust Security and Compliance, Predictive Assistance</a:t>
          </a:r>
        </a:p>
      </dsp:txBody>
      <dsp:txXfrm>
        <a:off x="261654" y="524"/>
        <a:ext cx="3853302" cy="2311981"/>
      </dsp:txXfrm>
    </dsp:sp>
    <dsp:sp modelId="{0996F9B6-78DC-41BC-BEBA-9E75E7F01FF1}">
      <dsp:nvSpPr>
        <dsp:cNvPr id="0" name=""/>
        <dsp:cNvSpPr/>
      </dsp:nvSpPr>
      <dsp:spPr>
        <a:xfrm>
          <a:off x="4500286" y="524"/>
          <a:ext cx="3853302" cy="231198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imes New Roman"/>
              <a:cs typeface="Times New Roman"/>
            </a:rPr>
            <a:t> Continuous Improvement and Adaptability, Comprehensive Support and Maintenance</a:t>
          </a:r>
        </a:p>
      </dsp:txBody>
      <dsp:txXfrm>
        <a:off x="4500286" y="524"/>
        <a:ext cx="3853302" cy="2311981"/>
      </dsp:txXfrm>
    </dsp:sp>
    <dsp:sp modelId="{8E10AB68-4B1E-4AFD-B4FE-FDFFDB079CBB}">
      <dsp:nvSpPr>
        <dsp:cNvPr id="0" name=""/>
        <dsp:cNvSpPr/>
      </dsp:nvSpPr>
      <dsp:spPr>
        <a:xfrm>
          <a:off x="2380970" y="2697836"/>
          <a:ext cx="3853302" cy="231198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Times New Roman"/>
              <a:cs typeface="Times New Roman"/>
            </a:rPr>
            <a:t>The Solution is AI-Powered Chatbots and Virtual Assistants: Implement AI-driven chatbots and virtual assistants that handle real-time inquiries, provide accurate responses, and offer personalized recommendations.</a:t>
          </a:r>
        </a:p>
      </dsp:txBody>
      <dsp:txXfrm>
        <a:off x="2380970" y="2697836"/>
        <a:ext cx="3853302" cy="23119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BE5B9-F62F-48A9-846B-F3B2243E2DD2}">
      <dsp:nvSpPr>
        <dsp:cNvPr id="0" name=""/>
        <dsp:cNvSpPr/>
      </dsp:nvSpPr>
      <dsp:spPr>
        <a:xfrm>
          <a:off x="1994" y="791613"/>
          <a:ext cx="2001535" cy="20015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151" tIns="21590" rIns="110151" bIns="2159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Calibri"/>
            </a:rPr>
            <a:t>Continuous Improvement</a:t>
          </a:r>
        </a:p>
      </dsp:txBody>
      <dsp:txXfrm>
        <a:off x="295112" y="1084731"/>
        <a:ext cx="1415299" cy="1415299"/>
      </dsp:txXfrm>
    </dsp:sp>
    <dsp:sp modelId="{6A765B99-B741-444B-BD7D-C81CE1EC7794}">
      <dsp:nvSpPr>
        <dsp:cNvPr id="0" name=""/>
        <dsp:cNvSpPr/>
      </dsp:nvSpPr>
      <dsp:spPr>
        <a:xfrm>
          <a:off x="1603223" y="791613"/>
          <a:ext cx="2001535" cy="200153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151" tIns="21590" rIns="110151" bIns="2159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Personalized Interactions</a:t>
          </a:r>
        </a:p>
      </dsp:txBody>
      <dsp:txXfrm>
        <a:off x="1896341" y="1084731"/>
        <a:ext cx="1415299" cy="1415299"/>
      </dsp:txXfrm>
    </dsp:sp>
    <dsp:sp modelId="{C5C40DF7-BD5F-4265-B2EE-E083C8B5695D}">
      <dsp:nvSpPr>
        <dsp:cNvPr id="0" name=""/>
        <dsp:cNvSpPr/>
      </dsp:nvSpPr>
      <dsp:spPr>
        <a:xfrm>
          <a:off x="3204451" y="791613"/>
          <a:ext cx="2001535" cy="200153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151" tIns="21590" rIns="110151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Intuitive User Interface</a:t>
          </a:r>
        </a:p>
      </dsp:txBody>
      <dsp:txXfrm>
        <a:off x="3497569" y="1084731"/>
        <a:ext cx="1415299" cy="1415299"/>
      </dsp:txXfrm>
    </dsp:sp>
    <dsp:sp modelId="{67FC4542-1A0E-4474-9194-B1D267B2871B}">
      <dsp:nvSpPr>
        <dsp:cNvPr id="0" name=""/>
        <dsp:cNvSpPr/>
      </dsp:nvSpPr>
      <dsp:spPr>
        <a:xfrm>
          <a:off x="4805679" y="791613"/>
          <a:ext cx="2001535" cy="2001535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0151" tIns="21590" rIns="110151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Instant and Accurate Responses</a:t>
          </a:r>
        </a:p>
      </dsp:txBody>
      <dsp:txXfrm>
        <a:off x="5098797" y="1084731"/>
        <a:ext cx="1415299" cy="1415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1803358" y="674976"/>
            <a:ext cx="8573187" cy="139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4400" b="1">
                <a:latin typeface="Times New Roman"/>
                <a:cs typeface="Segoe UI"/>
              </a:rPr>
              <a:t>Sample presentation</a:t>
            </a:r>
            <a:br>
              <a:rPr lang="en" sz="4400" b="1">
                <a:latin typeface="Times New Roman"/>
                <a:cs typeface="Segoe UI"/>
              </a:rPr>
            </a:br>
            <a:r>
              <a:rPr lang="en" sz="4400" b="1">
                <a:latin typeface="Times New Roman"/>
                <a:cs typeface="Segoe UI"/>
              </a:rPr>
              <a:t>Bank of Baroda Hackathon 2024</a:t>
            </a:r>
            <a:endParaRPr lang="en-US" sz="4400" b="1">
              <a:latin typeface="Times New Roman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1405385" y="4381579"/>
            <a:ext cx="93871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Segoe UI"/>
              </a:rPr>
              <a:t>Your Team Name : THE WICKED CREW</a:t>
            </a:r>
          </a:p>
          <a:p>
            <a:endParaRPr lang="en-US" sz="2000" b="1" dirty="0">
              <a:latin typeface="Times New Roman"/>
              <a:cs typeface="Segoe UI" panose="020B0502040204020203" pitchFamily="34" charset="0"/>
            </a:endParaRPr>
          </a:p>
          <a:p>
            <a:pPr algn="just"/>
            <a:r>
              <a:rPr lang="en-US" sz="2000" b="1" dirty="0">
                <a:latin typeface="Times New Roman"/>
                <a:cs typeface="Segoe UI"/>
              </a:rPr>
              <a:t>Your team bio :</a:t>
            </a:r>
            <a:r>
              <a:rPr lang="en-US" sz="2000" b="1" dirty="0">
                <a:latin typeface="Times New Roman"/>
                <a:ea typeface="+mn-lt"/>
                <a:cs typeface="Times"/>
              </a:rPr>
              <a:t>Our goal is to provide advanced technologies and creative solutions to enhance customer service experiences and streamline business operations.</a:t>
            </a:r>
            <a:endParaRPr lang="en-US" sz="2000" b="1" dirty="0">
              <a:latin typeface="Times New Roman"/>
              <a:cs typeface="Times"/>
            </a:endParaRPr>
          </a:p>
          <a:p>
            <a:endParaRPr lang="en-US" sz="2000" b="1" dirty="0">
              <a:latin typeface="Times New Roman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Times New Roman"/>
                <a:cs typeface="Segoe UI"/>
              </a:rPr>
              <a:t>Date : 30th June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97E3C-C080-72C9-16BA-D46327B644A0}"/>
              </a:ext>
            </a:extLst>
          </p:cNvPr>
          <p:cNvSpPr txBox="1"/>
          <p:nvPr/>
        </p:nvSpPr>
        <p:spPr>
          <a:xfrm>
            <a:off x="1333510" y="2242321"/>
            <a:ext cx="950801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baseline="0" dirty="0">
                <a:latin typeface="Times New Roman"/>
                <a:cs typeface="Times New Roman"/>
              </a:rPr>
              <a:t>AI-Powered Chatbots and Virtual Assistants: Implement AI-driven chatbots and virtual assistants that handle real-time inquiries, provide accurate responses, and offer personalized recommendations.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150" y="24098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200" b="1" u="none" strike="noStrike" cap="none" dirty="0">
                <a:latin typeface="Times New Roman"/>
                <a:ea typeface="Lato"/>
                <a:cs typeface="Segoe UI"/>
                <a:sym typeface="Lato"/>
              </a:rPr>
              <a:t>User Experience</a:t>
            </a:r>
            <a:endParaRPr lang="en-IN" sz="3200" b="1" u="none" strike="noStrike" cap="none" dirty="0">
              <a:latin typeface="Times New Roman"/>
              <a:ea typeface="Lato"/>
              <a:cs typeface="Segoe UI"/>
            </a:endParaRPr>
          </a:p>
        </p:txBody>
      </p:sp>
      <p:graphicFrame>
        <p:nvGraphicFramePr>
          <p:cNvPr id="536" name="Diagram 535">
            <a:extLst>
              <a:ext uri="{FF2B5EF4-FFF2-40B4-BE49-F238E27FC236}">
                <a16:creationId xmlns:a16="http://schemas.microsoft.com/office/drawing/2014/main" id="{84B5DC12-BB74-FF4E-4F0E-C008FF80C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960609"/>
              </p:ext>
            </p:extLst>
          </p:nvPr>
        </p:nvGraphicFramePr>
        <p:xfrm>
          <a:off x="845129" y="557229"/>
          <a:ext cx="6809210" cy="358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63" name="Diagram 1562">
            <a:extLst>
              <a:ext uri="{FF2B5EF4-FFF2-40B4-BE49-F238E27FC236}">
                <a16:creationId xmlns:a16="http://schemas.microsoft.com/office/drawing/2014/main" id="{CD2E0990-CC26-0715-AC68-1D94E156F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851050"/>
              </p:ext>
            </p:extLst>
          </p:nvPr>
        </p:nvGraphicFramePr>
        <p:xfrm>
          <a:off x="4169975" y="1484620"/>
          <a:ext cx="6974927" cy="638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309" y="41006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200" b="1" u="none" strike="noStrike" cap="none" dirty="0">
                <a:latin typeface="Times New Roman"/>
                <a:ea typeface="Lato"/>
                <a:cs typeface="Segoe UI"/>
                <a:sym typeface="Lato"/>
              </a:rPr>
              <a:t>Scalability</a:t>
            </a:r>
            <a:endParaRPr lang="en-IN" sz="3200" b="1" u="none" strike="noStrike" cap="none" dirty="0">
              <a:latin typeface="Times New Roman"/>
              <a:ea typeface="Lato"/>
              <a:cs typeface="Segoe U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FC3DB0-3D00-5FB3-E401-9F286E6A3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594476"/>
              </p:ext>
            </p:extLst>
          </p:nvPr>
        </p:nvGraphicFramePr>
        <p:xfrm>
          <a:off x="1624641" y="1413294"/>
          <a:ext cx="8701428" cy="465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327" y="506641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B980D85-DA01-25B7-F73F-E267C4ABD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517300"/>
              </p:ext>
            </p:extLst>
          </p:nvPr>
        </p:nvGraphicFramePr>
        <p:xfrm>
          <a:off x="415636" y="-6926"/>
          <a:ext cx="11360726" cy="7257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36" y="312677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3200" b="1" u="none" strike="noStrike" cap="none">
                <a:latin typeface="Times New Roman"/>
                <a:ea typeface="Lato"/>
                <a:cs typeface="Segoe UI"/>
                <a:sym typeface="Lato"/>
              </a:rPr>
              <a:t>Security Considerations</a:t>
            </a:r>
            <a:endParaRPr lang="en-IN" sz="3200" b="1" u="none" strike="noStrike" cap="none">
              <a:latin typeface="Times New Roman"/>
              <a:ea typeface="Lato"/>
              <a:cs typeface="Segoe UI"/>
            </a:endParaRPr>
          </a:p>
        </p:txBody>
      </p:sp>
      <p:graphicFrame>
        <p:nvGraphicFramePr>
          <p:cNvPr id="193" name="Diagram 192">
            <a:extLst>
              <a:ext uri="{FF2B5EF4-FFF2-40B4-BE49-F238E27FC236}">
                <a16:creationId xmlns:a16="http://schemas.microsoft.com/office/drawing/2014/main" id="{EB911383-47A0-708C-DEB9-35D9ACCD1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097132"/>
              </p:ext>
            </p:extLst>
          </p:nvPr>
        </p:nvGraphicFramePr>
        <p:xfrm>
          <a:off x="401782" y="1115291"/>
          <a:ext cx="11180616" cy="543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632732" y="1996056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b="1">
                <a:solidFill>
                  <a:schemeClr val="bg1"/>
                </a:solidFill>
                <a:latin typeface="Times New Roman"/>
                <a:cs typeface="Segoe UI"/>
              </a:rPr>
              <a:t>Thank You</a:t>
            </a: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634169" y="3423668"/>
            <a:ext cx="5679688" cy="26749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IN" sz="2000" b="1">
                <a:solidFill>
                  <a:schemeClr val="bg1"/>
                </a:solidFill>
                <a:latin typeface="Times New Roman"/>
                <a:cs typeface="Segoe UI"/>
              </a:rPr>
              <a:t>Team member names:</a:t>
            </a:r>
            <a:endParaRPr lang="en-US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-IN" sz="2000" b="1">
                <a:solidFill>
                  <a:schemeClr val="bg1"/>
                </a:solidFill>
                <a:latin typeface="Times New Roman"/>
                <a:cs typeface="Segoe UI"/>
              </a:rPr>
              <a:t>Annapoorani A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-IN" sz="2000" b="1">
                <a:solidFill>
                  <a:schemeClr val="bg1"/>
                </a:solidFill>
                <a:latin typeface="Times New Roman"/>
                <a:cs typeface="Segoe UI"/>
              </a:rPr>
              <a:t>Suhail Ahmad 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-IN" sz="2000" b="1">
                <a:solidFill>
                  <a:schemeClr val="bg1"/>
                </a:solidFill>
                <a:latin typeface="Times New Roman"/>
                <a:cs typeface="Segoe UI"/>
              </a:rPr>
              <a:t>Srivarshan V M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AutoNum type="arabicPeriod"/>
            </a:pPr>
            <a:r>
              <a:rPr lang="en-IN" sz="2000" b="1">
                <a:solidFill>
                  <a:schemeClr val="bg1"/>
                </a:solidFill>
                <a:latin typeface="Times New Roman"/>
                <a:cs typeface="Segoe UI"/>
              </a:rPr>
              <a:t>Ajitha Anandhi J</a:t>
            </a: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483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200" b="1">
                <a:latin typeface="Times New Roman"/>
                <a:cs typeface="Segoe UI"/>
              </a:rPr>
              <a:t>Problem Statement?</a:t>
            </a:r>
            <a:endParaRPr lang="en-US" sz="3200" b="1">
              <a:latin typeface="Times New Roman"/>
              <a:cs typeface="Segoe U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087E75-25E2-BC65-B686-FF2F64EB5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100788"/>
              </p:ext>
            </p:extLst>
          </p:nvPr>
        </p:nvGraphicFramePr>
        <p:xfrm>
          <a:off x="787320" y="774420"/>
          <a:ext cx="10367976" cy="6072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2450" y="29232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200" b="1">
                <a:latin typeface="Times New Roman"/>
                <a:cs typeface="Times New Roman"/>
              </a:rPr>
              <a:t>Pre-Requisite</a:t>
            </a:r>
            <a:endParaRPr lang="en-US" sz="3200" b="1">
              <a:latin typeface="Times New Roman"/>
              <a:cs typeface="Segoe UI"/>
            </a:endParaRPr>
          </a:p>
        </p:txBody>
      </p:sp>
      <p:graphicFrame>
        <p:nvGraphicFramePr>
          <p:cNvPr id="518" name="Diagram 517">
            <a:extLst>
              <a:ext uri="{FF2B5EF4-FFF2-40B4-BE49-F238E27FC236}">
                <a16:creationId xmlns:a16="http://schemas.microsoft.com/office/drawing/2014/main" id="{79F7D53C-6E22-6E5E-E24E-2E6598E38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05553"/>
              </p:ext>
            </p:extLst>
          </p:nvPr>
        </p:nvGraphicFramePr>
        <p:xfrm>
          <a:off x="1077311" y="1074682"/>
          <a:ext cx="10526638" cy="4705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909" y="520495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200" b="1">
                <a:latin typeface="Times New Roman"/>
                <a:cs typeface="Segoe UI"/>
              </a:rPr>
              <a:t>Tools or resources For The Prototype</a:t>
            </a:r>
            <a:endParaRPr lang="en-IN" sz="3200" b="1">
              <a:latin typeface="Times New Roman"/>
              <a:cs typeface="Segoe UI" panose="020B0502040204020203" pitchFamily="34" charset="0"/>
            </a:endParaRPr>
          </a:p>
        </p:txBody>
      </p:sp>
      <p:graphicFrame>
        <p:nvGraphicFramePr>
          <p:cNvPr id="127" name="Diagram 126">
            <a:extLst>
              <a:ext uri="{FF2B5EF4-FFF2-40B4-BE49-F238E27FC236}">
                <a16:creationId xmlns:a16="http://schemas.microsoft.com/office/drawing/2014/main" id="{1787C8AA-4B41-A724-4BCA-0654392FC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2861362"/>
              </p:ext>
            </p:extLst>
          </p:nvPr>
        </p:nvGraphicFramePr>
        <p:xfrm>
          <a:off x="1701256" y="1301920"/>
          <a:ext cx="9489266" cy="5276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437" y="27340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>
                <a:latin typeface="Times New Roman"/>
                <a:cs typeface="Segoe UI"/>
              </a:rPr>
              <a:t>Any Supporting Functional Documents</a:t>
            </a:r>
            <a:endParaRPr lang="en-US" sz="3200" b="1">
              <a:latin typeface="Times New Roman"/>
              <a:cs typeface="Segoe UI"/>
            </a:endParaRPr>
          </a:p>
        </p:txBody>
      </p:sp>
      <p:graphicFrame>
        <p:nvGraphicFramePr>
          <p:cNvPr id="851" name="Diagram 850">
            <a:extLst>
              <a:ext uri="{FF2B5EF4-FFF2-40B4-BE49-F238E27FC236}">
                <a16:creationId xmlns:a16="http://schemas.microsoft.com/office/drawing/2014/main" id="{69227ED6-B5E0-E984-CECD-6BC6BF53A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318792"/>
              </p:ext>
            </p:extLst>
          </p:nvPr>
        </p:nvGraphicFramePr>
        <p:xfrm>
          <a:off x="1080654" y="1032162"/>
          <a:ext cx="10030689" cy="5292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954" y="161561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Times New Roman"/>
                <a:cs typeface="Segoe UI"/>
              </a:rPr>
              <a:t>Key Differentiators &amp; Adoption Plan</a:t>
            </a:r>
            <a:endParaRPr lang="en-US" sz="3200" b="1">
              <a:latin typeface="Times New Roman"/>
              <a:cs typeface="Segoe U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8EEC932-EB7D-04F7-FB77-461D8E745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705189"/>
              </p:ext>
            </p:extLst>
          </p:nvPr>
        </p:nvGraphicFramePr>
        <p:xfrm>
          <a:off x="-511992" y="997374"/>
          <a:ext cx="7434756" cy="522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4B466AE2-96CB-C5DC-5440-5A2F455CB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549138"/>
              </p:ext>
            </p:extLst>
          </p:nvPr>
        </p:nvGraphicFramePr>
        <p:xfrm>
          <a:off x="6097643" y="1343735"/>
          <a:ext cx="6524839" cy="45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8" name="TextBox 247">
            <a:extLst>
              <a:ext uri="{FF2B5EF4-FFF2-40B4-BE49-F238E27FC236}">
                <a16:creationId xmlns:a16="http://schemas.microsoft.com/office/drawing/2014/main" id="{EA522CCC-539C-22D7-10A6-2A9657119B01}"/>
              </a:ext>
            </a:extLst>
          </p:cNvPr>
          <p:cNvSpPr txBox="1"/>
          <p:nvPr/>
        </p:nvSpPr>
        <p:spPr>
          <a:xfrm>
            <a:off x="1341909" y="3292202"/>
            <a:ext cx="3734762" cy="646986"/>
          </a:xfrm>
          <a:prstGeom prst="round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200" b="1" baseline="0">
                <a:latin typeface="Times New Roman"/>
              </a:rPr>
              <a:t>Key </a:t>
            </a:r>
            <a:r>
              <a:rPr lang="en-IN" sz="3200" b="1">
                <a:latin typeface="Times New Roman"/>
              </a:rPr>
              <a:t>Differentiators</a:t>
            </a:r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44C8B0A-7C71-0B13-E703-E04B91CBD9EC}"/>
              </a:ext>
            </a:extLst>
          </p:cNvPr>
          <p:cNvSpPr txBox="1"/>
          <p:nvPr/>
        </p:nvSpPr>
        <p:spPr>
          <a:xfrm>
            <a:off x="8033654" y="3804820"/>
            <a:ext cx="2820362" cy="646986"/>
          </a:xfrm>
          <a:prstGeom prst="round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3200" b="1" dirty="0">
                <a:latin typeface="Times New Roman"/>
              </a:rPr>
              <a:t>Adoption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497" y="258543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3200" b="1">
                <a:latin typeface="Times New Roman"/>
                <a:cs typeface="Segoe UI"/>
              </a:rPr>
              <a:t>Wireframe of the chatbot </a:t>
            </a:r>
            <a:br>
              <a:rPr lang="en-IN" sz="3200" b="1">
                <a:latin typeface="Times New Roman"/>
                <a:cs typeface="Segoe UI" panose="020B0502040204020203" pitchFamily="34" charset="0"/>
              </a:rPr>
            </a:br>
            <a:endParaRPr lang="en-IN" sz="3200" b="1">
              <a:latin typeface="Times New Roman"/>
              <a:cs typeface="Segoe UI" panose="020B0502040204020203" pitchFamily="34" charset="0"/>
            </a:endParaRPr>
          </a:p>
        </p:txBody>
      </p:sp>
      <p:pic>
        <p:nvPicPr>
          <p:cNvPr id="2" name="Picture 1" descr="Screens screenshot of a chat&#10;&#10;Description automatically generated">
            <a:extLst>
              <a:ext uri="{FF2B5EF4-FFF2-40B4-BE49-F238E27FC236}">
                <a16:creationId xmlns:a16="http://schemas.microsoft.com/office/drawing/2014/main" id="{17F329CF-6ED3-3A94-BB3A-0CE06354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17" y="1046629"/>
            <a:ext cx="8352173" cy="51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414" y="304761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Times New Roman"/>
                <a:cs typeface="Segoe UI"/>
              </a:rPr>
              <a:t>Business Potential and Relevance</a:t>
            </a:r>
            <a:br>
              <a:rPr lang="en-IN" sz="3200" b="1" dirty="0">
                <a:latin typeface="Times New Roman"/>
                <a:cs typeface="Segoe UI" panose="020B0502040204020203" pitchFamily="34" charset="0"/>
              </a:rPr>
            </a:br>
            <a:endParaRPr lang="en-IN" sz="3200" b="1" dirty="0">
              <a:latin typeface="Times New Roman"/>
              <a:cs typeface="Segoe UI" panose="020B0502040204020203" pitchFamily="34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66B3B9D-1219-47D8-4694-96187129E0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808370"/>
              </p:ext>
            </p:extLst>
          </p:nvPr>
        </p:nvGraphicFramePr>
        <p:xfrm>
          <a:off x="1080654" y="1461654"/>
          <a:ext cx="9596211" cy="4493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10" y="328446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200" b="1" dirty="0">
                <a:latin typeface="Times New Roman"/>
                <a:cs typeface="Segoe UI"/>
              </a:rPr>
              <a:t>Uniqueness of Approach and Solution</a:t>
            </a:r>
            <a:br>
              <a:rPr lang="en-IN" sz="3200" b="1" dirty="0">
                <a:latin typeface="Times New Roman"/>
                <a:cs typeface="Segoe UI" panose="020B0502040204020203" pitchFamily="34" charset="0"/>
              </a:rPr>
            </a:br>
            <a:endParaRPr lang="en-IN" sz="3200" b="1">
              <a:latin typeface="Times New Roman"/>
              <a:cs typeface="Segoe UI" panose="020B0502040204020203" pitchFamily="34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E4FB9202-FF54-3FEF-8B30-5B59383A4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068592"/>
              </p:ext>
            </p:extLst>
          </p:nvPr>
        </p:nvGraphicFramePr>
        <p:xfrm>
          <a:off x="1787236" y="1212274"/>
          <a:ext cx="8615243" cy="501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Problem Statement?</vt:lpstr>
      <vt:lpstr>Pre-Requisite</vt:lpstr>
      <vt:lpstr>Tools or resources For The Prototype</vt:lpstr>
      <vt:lpstr>Any Supporting Functional Documents</vt:lpstr>
      <vt:lpstr>Key Differentiators &amp; Adoption Plan</vt:lpstr>
      <vt:lpstr>Wireframe of the chatbot 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revision>267</cp:revision>
  <dcterms:created xsi:type="dcterms:W3CDTF">2024-06-09T08:34:46Z</dcterms:created>
  <dcterms:modified xsi:type="dcterms:W3CDTF">2024-06-30T17:04:07Z</dcterms:modified>
</cp:coreProperties>
</file>