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6002FFE-5C7D-4DFA-9DDA-81C624285DD4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9CA3D07-5964-40A2-8589-14E571A6C2E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Apstraktna</a:t>
            </a:r>
            <a:r>
              <a:rPr lang="en-US" dirty="0" smtClean="0"/>
              <a:t> </a:t>
            </a:r>
            <a:r>
              <a:rPr lang="en-US" dirty="0" err="1" smtClean="0"/>
              <a:t>interpretacija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cpp</a:t>
            </a:r>
            <a:r>
              <a:rPr lang="en-US" sz="2400" dirty="0" smtClean="0"/>
              <a:t> + Python + clang + </a:t>
            </a:r>
            <a:r>
              <a:rPr lang="en-US" sz="2400" dirty="0" err="1" smtClean="0"/>
              <a:t>llvm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4099992" cy="1436752"/>
          </a:xfrm>
        </p:spPr>
        <p:txBody>
          <a:bodyPr>
            <a:normAutofit/>
          </a:bodyPr>
          <a:lstStyle/>
          <a:p>
            <a:r>
              <a:rPr lang="en-US" dirty="0" smtClean="0"/>
              <a:t>Ne</a:t>
            </a:r>
            <a:r>
              <a:rPr lang="sr-Latn-RS" dirty="0" smtClean="0"/>
              <a:t>vena Nikolić, 1021</a:t>
            </a:r>
            <a:r>
              <a:rPr lang="en-US" dirty="0" smtClean="0"/>
              <a:t>/2018</a:t>
            </a:r>
          </a:p>
          <a:p>
            <a:r>
              <a:rPr lang="en-US" dirty="0" smtClean="0"/>
              <a:t>Milan </a:t>
            </a:r>
            <a:r>
              <a:rPr lang="sr-Latn-RS" dirty="0" smtClean="0"/>
              <a:t>Čugurović, 1009</a:t>
            </a:r>
            <a:r>
              <a:rPr lang="en-US" dirty="0" smtClean="0"/>
              <a:t>/2018</a:t>
            </a:r>
          </a:p>
          <a:p>
            <a:r>
              <a:rPr lang="en-US" dirty="0" smtClean="0"/>
              <a:t>Luka </a:t>
            </a:r>
            <a:r>
              <a:rPr lang="en-US" dirty="0" err="1" smtClean="0"/>
              <a:t>Kalini</a:t>
            </a:r>
            <a:r>
              <a:rPr lang="sr-Latn-RS" dirty="0" smtClean="0"/>
              <a:t>ć, </a:t>
            </a:r>
            <a:r>
              <a:rPr lang="en-US" dirty="0" smtClean="0"/>
              <a:t>1058/2018</a:t>
            </a:r>
          </a:p>
          <a:p>
            <a:r>
              <a:rPr lang="en-US" dirty="0" err="1" smtClean="0"/>
              <a:t>Aleksandar</a:t>
            </a:r>
            <a:r>
              <a:rPr lang="en-US" dirty="0" smtClean="0"/>
              <a:t> An</a:t>
            </a:r>
            <a:r>
              <a:rPr lang="sr-Latn-RS" dirty="0" smtClean="0"/>
              <a:t>žel, 1025</a:t>
            </a:r>
            <a:r>
              <a:rPr lang="en-US" dirty="0" smtClean="0"/>
              <a:t>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redu</a:t>
            </a:r>
            <a:r>
              <a:rPr lang="en-US" dirty="0" smtClean="0"/>
              <a:t> je da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en-US" dirty="0" err="1" smtClean="0"/>
              <a:t>apstraktno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Motivacija</a:t>
            </a:r>
            <a:r>
              <a:rPr lang="en-US" dirty="0" smtClean="0"/>
              <a:t>: </a:t>
            </a:r>
            <a:r>
              <a:rPr lang="en-US" dirty="0" err="1" smtClean="0"/>
              <a:t>istrazivanja</a:t>
            </a:r>
            <a:r>
              <a:rPr lang="en-US" dirty="0" smtClean="0"/>
              <a:t> </a:t>
            </a:r>
            <a:r>
              <a:rPr lang="en-US" dirty="0" err="1" smtClean="0"/>
              <a:t>agilne</a:t>
            </a:r>
            <a:r>
              <a:rPr lang="en-US" dirty="0" smtClean="0"/>
              <a:t> </a:t>
            </a:r>
            <a:r>
              <a:rPr lang="en-US" dirty="0" err="1" smtClean="0"/>
              <a:t>metodologije</a:t>
            </a:r>
            <a:endParaRPr lang="en-US" dirty="0" smtClean="0"/>
          </a:p>
          <a:p>
            <a:r>
              <a:rPr lang="en-US" dirty="0" err="1" smtClean="0"/>
              <a:t>Ideja</a:t>
            </a:r>
            <a:endParaRPr lang="en-US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8034528" cy="46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2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ilive.py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Interaktivno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en-US" dirty="0" err="1" smtClean="0"/>
              <a:t>programera</a:t>
            </a:r>
            <a:r>
              <a:rPr lang="en-US" dirty="0" smtClean="0"/>
              <a:t> /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programera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Totalni</a:t>
            </a:r>
            <a:r>
              <a:rPr lang="en-US" dirty="0" smtClean="0"/>
              <a:t> C </a:t>
            </a:r>
            <a:r>
              <a:rPr lang="en-US" dirty="0" err="1" smtClean="0"/>
              <a:t>laik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 walk</a:t>
            </a:r>
          </a:p>
        </p:txBody>
      </p:sp>
    </p:spTree>
    <p:extLst>
      <p:ext uri="{BB962C8B-B14F-4D97-AF65-F5344CB8AC3E}">
        <p14:creationId xmlns:p14="http://schemas.microsoft.com/office/powerpoint/2010/main" val="38245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</TotalTime>
  <Words>54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Apstraktna interpretacija cpp + Python + clang + llvm</vt:lpstr>
      <vt:lpstr>AI</vt:lpstr>
      <vt:lpstr>ailive.py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Apstraktna interpretacija</dc:title>
  <dc:creator>Windows User</dc:creator>
  <cp:lastModifiedBy>Windows User</cp:lastModifiedBy>
  <cp:revision>4</cp:revision>
  <dcterms:created xsi:type="dcterms:W3CDTF">2019-05-08T13:38:37Z</dcterms:created>
  <dcterms:modified xsi:type="dcterms:W3CDTF">2019-05-08T13:51:48Z</dcterms:modified>
</cp:coreProperties>
</file>