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0B1C1B-4CA2-40BB-885C-47173E3CAB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Nash_2_Dashboards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426A4F-8E52-4ECC-8572-A67D830E9A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12/10/2024 5:59:11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10" name="slide10">
            <a:extLst>
              <a:ext uri="{FF2B5EF4-FFF2-40B4-BE49-F238E27FC236}">
                <a16:creationId xmlns:a16="http://schemas.microsoft.com/office/drawing/2014/main" id="{C558FF92-4D43-4DC4-97D6-3F47CE977B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916044E-BBE8-4470-BF65-FFC30E4EE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53" y="0"/>
            <a:ext cx="6065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D42D907-A14B-4FCF-8B56-AD68E0FAB9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74" y="0"/>
            <a:ext cx="5885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311A7712-A6F2-4F9A-A4C9-8759DA88C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14" y="0"/>
            <a:ext cx="7248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B84372E-B538-4BFE-BA78-683B0259C5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5" y="0"/>
            <a:ext cx="6758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E2D0F0FA-EC62-4E0B-9919-39B5903372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55" y="0"/>
            <a:ext cx="6445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E61ADD9A-720B-4625-AEB9-08BCA4AAAA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F38E971C-7381-469E-B5D6-EF60A87282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" name="slide9">
            <a:extLst>
              <a:ext uri="{FF2B5EF4-FFF2-40B4-BE49-F238E27FC236}">
                <a16:creationId xmlns:a16="http://schemas.microsoft.com/office/drawing/2014/main" id="{CDE9A16E-1C26-4E34-88C0-59E1BA5FED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2024-12-10T23:59:27Z</dcterms:created>
  <dcterms:modified xsi:type="dcterms:W3CDTF">2024-12-10T23:59:27Z</dcterms:modified>
</cp:coreProperties>
</file>