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7CF8B6-581D-446B-BAD5-0229BB6AC5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2Nash_2_Dashboards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B7CF2D-8055-4929-A4F1-D8BA52F633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12/10/2024 5:43:49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" id="10" name="slide10">
            <a:extLst>
              <a:ext uri="{FF2B5EF4-FFF2-40B4-BE49-F238E27FC236}">
                <a16:creationId xmlns:a16="http://schemas.microsoft.com/office/drawing/2014/main" id="{BB6583D1-0312-48A1-A9DC-E45B18180E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BE7420D-9777-4FDD-9ADC-012A9DF67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53" y="0"/>
            <a:ext cx="6065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E66EB14-53C2-4F3C-A242-8FA88093D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07" y="0"/>
            <a:ext cx="16013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EBF051C6-FBA1-49D0-BDA0-4F513F4D60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64" y="0"/>
            <a:ext cx="7123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C3AB6ABC-56A2-4F20-B87E-127A6CF74F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293"/>
            <a:ext cx="12192000" cy="50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BBE4CE7-5007-4265-B0F2-287CCC632F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727"/>
            <a:ext cx="12192000" cy="51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A72EC92D-3218-4E6A-AF89-213EF757F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02F58DA1-1DD8-401A-843A-6A11572CC3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9" name="slide9">
            <a:extLst>
              <a:ext uri="{FF2B5EF4-FFF2-40B4-BE49-F238E27FC236}">
                <a16:creationId xmlns:a16="http://schemas.microsoft.com/office/drawing/2014/main" id="{F71D6A03-787E-4C4E-97A5-29050173A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2024-12-10T23:44:04Z</dcterms:created>
  <dcterms:modified xsi:type="dcterms:W3CDTF">2024-12-10T23:44:04Z</dcterms:modified>
</cp:coreProperties>
</file>