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4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A003-AE77-7848-98C6-020EBE678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80DDE-B0BE-CA4F-A4DE-AFD99D7AD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F4F1-95AB-4F40-93BC-73D75904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2929-E1D1-4344-98B3-E5530B18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738A5-02A6-0248-83CC-FE252219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6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2923-47AF-C54D-94A3-483B226B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EC5FB-AC7F-3A40-AA7B-94B43D158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0AC9-6967-AA44-A96C-64989F42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FA1BF-8FB7-4241-A971-F7C8BD51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39C0-571C-D346-B5D0-722D25F2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4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90794-DFDA-B44D-8C0D-F60B283B8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58A17-7A5A-0043-8875-260F2C224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3F38-F368-B34D-ACA7-838C1873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0E7AB-4619-814B-BB44-4C89CBB7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C582-AF4F-F349-9DC6-B84090F4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CD1B-AEED-D14D-AB15-394E8E1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17F0-0864-4745-A085-CE8828D9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6A25C-7881-6641-B2DD-E57F60ED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E897-E4E0-A14F-80A0-2CFEAFD8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344F-12A8-3C4B-BF49-8FE4795E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AC4C-2AC8-454F-A046-6AF90277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24D0F-173B-A74D-B037-7F1C73623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5A572-6BDF-E744-82B0-A646678E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DF68-F7FA-4946-BABF-B43B114E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EB04-C35B-5846-A7C9-F4241B16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D5C7-607E-9E4F-8E98-BCAF958D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0909-C00D-5548-A476-BAA90948A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6CA2B-886F-5A41-885F-62ECED307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EAFAC-197C-8B4C-803D-A8CFA089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7CA3-38CC-5047-A998-9254DB88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26F4D-2AD9-6644-BA92-A3DE4E89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9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170C-B2FE-7C4E-B167-175C953E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CA2CF-25ED-C141-8589-10ED84D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BCC89-D196-8443-9D02-3B8782E52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7FDD-8800-AA49-9FAB-68E9A9DD6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B2260-872E-0446-BB40-19ABD29CA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8D049-7D2B-404F-9A40-298B1590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9A470-710F-0E47-927E-7091F6A6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EEFEB-DC2A-0346-BA83-6F23ABA9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6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1016-AF8F-8841-9FC0-3AD3CF47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1CFAE-4FB7-1243-8ECD-6BB4D3FF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D1B9F-E176-E44B-A058-54B9232D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B0299-514A-774B-97C0-AAE3335F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11E76-4627-2747-902C-A8CFE3DE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54F3F-B018-2046-80E4-0647D4D3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F6C54-609C-3549-B588-59F8D09B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3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D28A-6174-6340-9639-A129FD67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9782-A4C8-2C4C-8F18-3192C932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8C261-2703-4447-8091-8349496FA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260B7-FFDC-0D4D-A880-40BE6846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F14F1-5F64-7F42-821E-1E33AEA2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782AB-E751-9445-AA90-D1970619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5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8E06-EFA0-2D4E-A015-ABDF3B68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63B05-256D-F340-A69C-676490EB3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5ADEB-AA5D-2040-B34F-DFD44B24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7AFAE-114C-294D-832A-3A95F295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7B5-7A13-2D49-AA39-A0442D0834B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7FD26-EEB4-B046-B0A0-BD8633AC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0B03B-FC53-8F4D-A1CB-581820E0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2321C-9ECA-2B44-855D-F55ED46E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6EF46-2E97-0945-9CCA-F1A0AABF0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75274-BE58-8240-AACE-C5C468DDE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67B5-7A13-2D49-AA39-A0442D0834B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2C85-B4AF-B54D-ADC9-B5B8D865F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54DB-23EE-0E47-8B34-11AC411CE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B5CA-B4A8-5647-B010-709969FF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22115C95-5E27-9C4D-8690-9696CB73BD6E}"/>
              </a:ext>
            </a:extLst>
          </p:cNvPr>
          <p:cNvSpPr/>
          <p:nvPr/>
        </p:nvSpPr>
        <p:spPr>
          <a:xfrm>
            <a:off x="3282877" y="2636532"/>
            <a:ext cx="937072" cy="304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4FD0883-3640-E644-9714-0C875D2311F9}"/>
              </a:ext>
            </a:extLst>
          </p:cNvPr>
          <p:cNvSpPr/>
          <p:nvPr/>
        </p:nvSpPr>
        <p:spPr>
          <a:xfrm>
            <a:off x="7756473" y="2636532"/>
            <a:ext cx="937072" cy="304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1E89F-8E1D-F343-95BE-A69858A47170}"/>
              </a:ext>
            </a:extLst>
          </p:cNvPr>
          <p:cNvSpPr txBox="1"/>
          <p:nvPr/>
        </p:nvSpPr>
        <p:spPr>
          <a:xfrm>
            <a:off x="3224680" y="2394267"/>
            <a:ext cx="851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Helvetica" pitchFamily="2" charset="0"/>
              </a:rPr>
              <a:t>1</a:t>
            </a:r>
            <a:r>
              <a:rPr lang="en-US" sz="1500" baseline="30000" dirty="0">
                <a:latin typeface="Helvetica" pitchFamily="2" charset="0"/>
              </a:rPr>
              <a:t>st</a:t>
            </a:r>
            <a:r>
              <a:rPr lang="en-US" sz="1500" dirty="0">
                <a:latin typeface="Helvetica" pitchFamily="2" charset="0"/>
              </a:rPr>
              <a:t>. 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D54FA-45A8-6447-92EE-5A4053751A87}"/>
              </a:ext>
            </a:extLst>
          </p:cNvPr>
          <p:cNvSpPr txBox="1"/>
          <p:nvPr/>
        </p:nvSpPr>
        <p:spPr>
          <a:xfrm>
            <a:off x="7676982" y="2394267"/>
            <a:ext cx="8931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Helvetica" pitchFamily="2" charset="0"/>
              </a:rPr>
              <a:t>2</a:t>
            </a:r>
            <a:r>
              <a:rPr lang="en-US" sz="1500" baseline="30000" dirty="0">
                <a:latin typeface="Helvetica" pitchFamily="2" charset="0"/>
              </a:rPr>
              <a:t>nd</a:t>
            </a:r>
            <a:r>
              <a:rPr lang="en-US" sz="1500" dirty="0">
                <a:latin typeface="Helvetica" pitchFamily="2" charset="0"/>
              </a:rPr>
              <a:t>. Run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9EFE7A-5F0A-A041-B3EE-C31DD51C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4" y="1858254"/>
            <a:ext cx="2310289" cy="28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94DACD-D31E-2049-BE51-33CAA07C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283" y="1551274"/>
            <a:ext cx="2393958" cy="31689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9FF52-6FCF-6A4F-B470-DD3A9F0A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687" y="1516828"/>
            <a:ext cx="2393958" cy="32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armin ariamajd</dc:creator>
  <cp:lastModifiedBy>armin ariamajd</cp:lastModifiedBy>
  <cp:revision>5</cp:revision>
  <dcterms:created xsi:type="dcterms:W3CDTF">2021-06-17T21:49:29Z</dcterms:created>
  <dcterms:modified xsi:type="dcterms:W3CDTF">2021-11-03T14:24:50Z</dcterms:modified>
</cp:coreProperties>
</file>