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jeIgQcghJz6xcdUDjpqxi4Uzb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7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32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162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53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870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81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2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3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6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9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6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936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2D0-F270-C64F-81A0-9D6AE28B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5" y="1378232"/>
            <a:ext cx="5826719" cy="1646302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JavaScript ES6 - Objects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77A0F-1C2C-7043-B705-863B1090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Array Destructuring</a:t>
            </a:r>
          </a:p>
        </p:txBody>
      </p:sp>
      <p:sp>
        <p:nvSpPr>
          <p:cNvPr id="175" name="Google Shape;175;p10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/>
              <a:t>Destructuring </a:t>
            </a:r>
          </a:p>
          <a:p>
            <a:pPr lvl="1"/>
            <a:r>
              <a:rPr lang="en-US"/>
              <a:t>ES5 assignment from arrays to variables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ES6 assignment from arrays to variables with destructuring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In destructuring from arrays, left side must use square brackets</a:t>
            </a:r>
          </a:p>
          <a:p>
            <a:pPr lvl="2"/>
            <a:r>
              <a:rPr lang="en-US"/>
              <a:t>But results are independent variables</a:t>
            </a: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749" y="1944757"/>
            <a:ext cx="5442501" cy="128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0746" y="4351260"/>
            <a:ext cx="5442501" cy="85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Array Destructuring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Destructuring </a:t>
            </a:r>
          </a:p>
          <a:p>
            <a:pPr lvl="1"/>
            <a:r>
              <a:rPr lang="en-US"/>
              <a:t>ES6 assignment from arrays does not have to use all the elements of a right side array</a:t>
            </a:r>
          </a:p>
          <a:p>
            <a:pPr lvl="2"/>
            <a:r>
              <a:rPr lang="en-US"/>
              <a:t>Destructuring is done in strict order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Default parameters may also be used in destructuring</a:t>
            </a:r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ftr" idx="4294967295"/>
          </p:nvPr>
        </p:nvSpPr>
        <p:spPr>
          <a:xfrm>
            <a:off x="0" y="6046788"/>
            <a:ext cx="1741488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4945" y="2962824"/>
            <a:ext cx="5594110" cy="93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4946" y="5113391"/>
            <a:ext cx="5594110" cy="93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Array Destructuring</a:t>
            </a:r>
            <a:endParaRPr lang="en-US"/>
          </a:p>
        </p:txBody>
      </p:sp>
      <p:sp>
        <p:nvSpPr>
          <p:cNvPr id="196" name="Google Shape;196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Exercise03_02_01 – Step 2</a:t>
            </a:r>
          </a:p>
          <a:p>
            <a:pPr lvl="1"/>
            <a:r>
              <a:rPr lang="en-US"/>
              <a:t>Using Array Destructuring</a:t>
            </a:r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Destructuring</a:t>
            </a:r>
            <a:endParaRPr lang="en-US"/>
          </a:p>
        </p:txBody>
      </p:sp>
      <p:sp>
        <p:nvSpPr>
          <p:cNvPr id="206" name="Google Shape;206;p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Destructuring </a:t>
            </a:r>
          </a:p>
          <a:p>
            <a:pPr lvl="1"/>
            <a:r>
              <a:rPr lang="en-US"/>
              <a:t>ES5 assignment from objects to variables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Dot  ( </a:t>
            </a:r>
            <a:r>
              <a:rPr lang="en-US">
                <a:sym typeface="Courier New"/>
              </a:rPr>
              <a:t>.</a:t>
            </a:r>
            <a:r>
              <a:rPr lang="en-US"/>
              <a:t> ) or bracket ( </a:t>
            </a:r>
            <a:r>
              <a:rPr lang="en-US">
                <a:sym typeface="Courier New"/>
              </a:rPr>
              <a:t>[ ]</a:t>
            </a:r>
            <a:r>
              <a:rPr lang="en-US"/>
              <a:t> ) notation may be used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07" name="Google Shape;207;p1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3101" y="2145673"/>
            <a:ext cx="4917798" cy="308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Destructuring</a:t>
            </a:r>
            <a:endParaRPr lang="en-US"/>
          </a:p>
        </p:txBody>
      </p:sp>
      <p:sp>
        <p:nvSpPr>
          <p:cNvPr id="216" name="Google Shape;216;p1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Destructuring </a:t>
            </a:r>
          </a:p>
          <a:p>
            <a:pPr lvl="1"/>
            <a:r>
              <a:rPr lang="en-US"/>
              <a:t>ES6 assignment from objects to variables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Curly brace ( </a:t>
            </a:r>
            <a:r>
              <a:rPr lang="en-US">
                <a:sym typeface="Courier New"/>
              </a:rPr>
              <a:t>{ }</a:t>
            </a:r>
            <a:r>
              <a:rPr lang="en-US"/>
              <a:t> ) notation is used</a:t>
            </a:r>
          </a:p>
          <a:p>
            <a:pPr lvl="2"/>
            <a:r>
              <a:rPr lang="en-US"/>
              <a:t>In object destructuring the order does not matter</a:t>
            </a:r>
          </a:p>
          <a:p>
            <a:pPr lvl="2"/>
            <a:r>
              <a:rPr lang="en-US"/>
              <a:t>Properties are assigned by name, regardless of order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17" name="Google Shape;217;p1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242" y="2254313"/>
            <a:ext cx="5847516" cy="247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Destructuring</a:t>
            </a:r>
            <a:endParaRPr lang="en-US"/>
          </a:p>
        </p:txBody>
      </p:sp>
      <p:sp>
        <p:nvSpPr>
          <p:cNvPr id="226" name="Google Shape;226;p15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Destructuring </a:t>
            </a:r>
          </a:p>
          <a:p>
            <a:pPr lvl="1"/>
            <a:r>
              <a:rPr lang="en-US"/>
              <a:t>ES6 assignment from objects to variables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The object being assigned to may also be customized by assigning a different value to it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27" name="Google Shape;227;p1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9915" y="2030835"/>
            <a:ext cx="3004171" cy="320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Destructuring</a:t>
            </a:r>
            <a:endParaRPr lang="en-US"/>
          </a:p>
        </p:txBody>
      </p:sp>
      <p:sp>
        <p:nvSpPr>
          <p:cNvPr id="236" name="Google Shape;236;p1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Destructuring </a:t>
            </a:r>
          </a:p>
          <a:p>
            <a:pPr lvl="1"/>
            <a:r>
              <a:rPr lang="en-US"/>
              <a:t>ES6 assignment from objects to variables may also make use of default values</a:t>
            </a:r>
          </a:p>
          <a:p>
            <a:pPr lvl="1"/>
            <a:endParaRPr lang="en-US"/>
          </a:p>
        </p:txBody>
      </p:sp>
      <p:sp>
        <p:nvSpPr>
          <p:cNvPr id="237" name="Google Shape;237;p1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238" name="Google Shape;2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108" y="2498787"/>
            <a:ext cx="3047784" cy="3729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Destructuring</a:t>
            </a:r>
            <a:endParaRPr lang="en-US"/>
          </a:p>
        </p:txBody>
      </p:sp>
      <p:sp>
        <p:nvSpPr>
          <p:cNvPr id="245" name="Google Shape;245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Exercise03_02_01 – Step 3</a:t>
            </a:r>
          </a:p>
          <a:p>
            <a:pPr lvl="1"/>
            <a:r>
              <a:rPr lang="en-US"/>
              <a:t>Using Object Destructuring</a:t>
            </a:r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Property Declarations</a:t>
            </a:r>
            <a:endParaRPr lang="en-US"/>
          </a:p>
        </p:txBody>
      </p:sp>
      <p:sp>
        <p:nvSpPr>
          <p:cNvPr id="255" name="Google Shape;255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Property Declaration</a:t>
            </a:r>
          </a:p>
          <a:p>
            <a:pPr lvl="1"/>
            <a:r>
              <a:rPr lang="en-US"/>
              <a:t>ES5 object declaration, </a:t>
            </a:r>
            <a:br>
              <a:rPr lang="en-US"/>
            </a:br>
            <a:r>
              <a:rPr lang="en-US"/>
              <a:t>when names and values </a:t>
            </a:r>
            <a:br>
              <a:rPr lang="en-US"/>
            </a:br>
            <a:r>
              <a:rPr lang="en-US"/>
              <a:t>are the same</a:t>
            </a:r>
          </a:p>
          <a:p>
            <a:pPr lvl="1"/>
            <a:endParaRPr lang="en-US"/>
          </a:p>
          <a:p>
            <a:pPr lvl="1"/>
            <a:r>
              <a:rPr lang="en-US"/>
              <a:t>ES6 allows a shortened </a:t>
            </a:r>
            <a:br>
              <a:rPr lang="en-US"/>
            </a:br>
            <a:r>
              <a:rPr lang="en-US"/>
              <a:t>syntax that does the</a:t>
            </a:r>
            <a:br>
              <a:rPr lang="en-US"/>
            </a:br>
            <a:r>
              <a:rPr lang="en-US"/>
              <a:t>equivalent</a:t>
            </a:r>
          </a:p>
          <a:p>
            <a:pPr lvl="2"/>
            <a:r>
              <a:rPr lang="en-US"/>
              <a:t>Properties can be set by </a:t>
            </a:r>
            <a:br>
              <a:rPr lang="en-US"/>
            </a:br>
            <a:r>
              <a:rPr lang="en-US"/>
              <a:t>referencing only the variable</a:t>
            </a:r>
          </a:p>
          <a:p>
            <a:pPr lvl="2"/>
            <a:r>
              <a:rPr lang="en-US"/>
              <a:t>Variable identifier set as the key, variable value set as the value</a:t>
            </a:r>
            <a:endParaRPr lang="en-US" dirty="0"/>
          </a:p>
        </p:txBody>
      </p:sp>
      <p:sp>
        <p:nvSpPr>
          <p:cNvPr id="256" name="Google Shape;256;p1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sp>
        <p:nvSpPr>
          <p:cNvPr id="258" name="Google Shape;258;p18"/>
          <p:cNvSpPr txBox="1">
            <a:spLocks noGrp="1"/>
          </p:cNvSpPr>
          <p:nvPr>
            <p:ph type="ftr" idx="4294967295"/>
          </p:nvPr>
        </p:nvSpPr>
        <p:spPr>
          <a:xfrm>
            <a:off x="7402513" y="4972050"/>
            <a:ext cx="174148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8278" y="1665839"/>
            <a:ext cx="2881688" cy="14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278" y="3511237"/>
            <a:ext cx="2839812" cy="14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Property Declarations</a:t>
            </a:r>
            <a:endParaRPr lang="en-US"/>
          </a:p>
        </p:txBody>
      </p:sp>
      <p:sp>
        <p:nvSpPr>
          <p:cNvPr id="267" name="Google Shape;267;p1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Computed Property Names in ES6</a:t>
            </a:r>
          </a:p>
          <a:p>
            <a:pPr lvl="1"/>
            <a:r>
              <a:rPr lang="en-US"/>
              <a:t>ES5 declaration, using </a:t>
            </a:r>
            <a:br>
              <a:rPr lang="en-US"/>
            </a:br>
            <a:r>
              <a:rPr lang="en-US"/>
              <a:t>dynamic key names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ES6 allows a shortened </a:t>
            </a:r>
            <a:br>
              <a:rPr lang="en-US"/>
            </a:br>
            <a:r>
              <a:rPr lang="en-US"/>
              <a:t>syntax that does the</a:t>
            </a:r>
            <a:br>
              <a:rPr lang="en-US"/>
            </a:br>
            <a:r>
              <a:rPr lang="en-US"/>
              <a:t>equivalent</a:t>
            </a:r>
          </a:p>
        </p:txBody>
      </p:sp>
      <p:sp>
        <p:nvSpPr>
          <p:cNvPr id="268" name="Google Shape;268;p1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sp>
        <p:nvSpPr>
          <p:cNvPr id="270" name="Google Shape;270;p19"/>
          <p:cNvSpPr txBox="1">
            <a:spLocks noGrp="1"/>
          </p:cNvSpPr>
          <p:nvPr>
            <p:ph type="ftr" idx="4294967295"/>
          </p:nvPr>
        </p:nvSpPr>
        <p:spPr>
          <a:xfrm>
            <a:off x="7402513" y="5230813"/>
            <a:ext cx="174148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7086" y="1568236"/>
            <a:ext cx="2887893" cy="13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086" y="3598775"/>
            <a:ext cx="2887893" cy="16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Credits</a:t>
            </a:r>
          </a:p>
        </p:txBody>
      </p:sp>
      <p:sp>
        <p:nvSpPr>
          <p:cNvPr id="102" name="Google Shape;102;p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reproduced, from Switching to ES6 in Node.js, by Ryan Lewis, ©2017 LinkedIn Corporation.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Property Declarations</a:t>
            </a:r>
          </a:p>
        </p:txBody>
      </p:sp>
      <p:sp>
        <p:nvSpPr>
          <p:cNvPr id="278" name="Google Shape;278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Exercise03_02_01 – Step 4</a:t>
            </a:r>
          </a:p>
          <a:p>
            <a:pPr lvl="1"/>
            <a:r>
              <a:rPr lang="en-US"/>
              <a:t>Using ES6 Property Declarations</a:t>
            </a:r>
          </a:p>
        </p:txBody>
      </p:sp>
      <p:pic>
        <p:nvPicPr>
          <p:cNvPr id="279" name="Google Shape;2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Function Properties</a:t>
            </a:r>
          </a:p>
        </p:txBody>
      </p:sp>
      <p:sp>
        <p:nvSpPr>
          <p:cNvPr id="288" name="Google Shape;288;p2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Function Property Declarations</a:t>
            </a:r>
          </a:p>
          <a:p>
            <a:pPr lvl="1"/>
            <a:r>
              <a:rPr lang="en-US"/>
              <a:t>ES5 function property </a:t>
            </a:r>
            <a:br>
              <a:rPr lang="en-US"/>
            </a:br>
            <a:r>
              <a:rPr lang="en-US"/>
              <a:t>declaration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ES6 allows a shortened </a:t>
            </a:r>
            <a:br>
              <a:rPr lang="en-US"/>
            </a:br>
            <a:r>
              <a:rPr lang="en-US"/>
              <a:t>syntax that computes the </a:t>
            </a:r>
            <a:br>
              <a:rPr lang="en-US"/>
            </a:br>
            <a:r>
              <a:rPr lang="en-US"/>
              <a:t>property name</a:t>
            </a:r>
          </a:p>
        </p:txBody>
      </p:sp>
      <p:sp>
        <p:nvSpPr>
          <p:cNvPr id="289" name="Google Shape;289;p2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sp>
        <p:nvSpPr>
          <p:cNvPr id="291" name="Google Shape;291;p21"/>
          <p:cNvSpPr txBox="1">
            <a:spLocks noGrp="1"/>
          </p:cNvSpPr>
          <p:nvPr>
            <p:ph type="ftr" idx="4294967295"/>
          </p:nvPr>
        </p:nvSpPr>
        <p:spPr>
          <a:xfrm>
            <a:off x="7402513" y="5405438"/>
            <a:ext cx="174148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0197" y="1947654"/>
            <a:ext cx="3233766" cy="14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277" y="3890656"/>
            <a:ext cx="3185685" cy="1504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Function Properties</a:t>
            </a:r>
          </a:p>
        </p:txBody>
      </p:sp>
      <p:sp>
        <p:nvSpPr>
          <p:cNvPr id="300" name="Google Shape;300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Computed Function Property Declarations</a:t>
            </a:r>
          </a:p>
          <a:p>
            <a:pPr lvl="1"/>
            <a:r>
              <a:rPr lang="en-US"/>
              <a:t>ES6 allows a syntax that computes the function </a:t>
            </a:r>
            <a:br>
              <a:rPr lang="en-US"/>
            </a:br>
            <a:r>
              <a:rPr lang="en-US"/>
              <a:t>property name</a:t>
            </a:r>
          </a:p>
        </p:txBody>
      </p:sp>
      <p:sp>
        <p:nvSpPr>
          <p:cNvPr id="301" name="Google Shape;301;p2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344" y="2607909"/>
            <a:ext cx="3953313" cy="306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Object Function Properties</a:t>
            </a:r>
            <a:endParaRPr lang="en-US"/>
          </a:p>
        </p:txBody>
      </p:sp>
      <p:sp>
        <p:nvSpPr>
          <p:cNvPr id="309" name="Google Shape;309;p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Exercise03_02_01 – Step 5</a:t>
            </a:r>
          </a:p>
          <a:p>
            <a:pPr lvl="1"/>
            <a:r>
              <a:rPr lang="en-US"/>
              <a:t>Using ES6 Function Property Declarations</a:t>
            </a:r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Strings and ES6</a:t>
            </a:r>
            <a:endParaRPr lang="en-US"/>
          </a:p>
        </p:txBody>
      </p:sp>
      <p:sp>
        <p:nvSpPr>
          <p:cNvPr id="319" name="Google Shape;319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String Delimiters</a:t>
            </a:r>
          </a:p>
          <a:p>
            <a:pPr lvl="1"/>
            <a:r>
              <a:rPr lang="en-US"/>
              <a:t>ES5 strings are delimited by single ( </a:t>
            </a:r>
            <a:r>
              <a:rPr lang="en-US">
                <a:sym typeface="Courier New"/>
              </a:rPr>
              <a:t>’</a:t>
            </a:r>
            <a:r>
              <a:rPr lang="en-US"/>
              <a:t> </a:t>
            </a:r>
            <a:r>
              <a:rPr lang="en-US">
                <a:sym typeface="Courier New"/>
              </a:rPr>
              <a:t>’</a:t>
            </a:r>
            <a:r>
              <a:rPr lang="en-US"/>
              <a:t> )or double ( </a:t>
            </a:r>
            <a:r>
              <a:rPr lang="en-US">
                <a:sym typeface="Courier New"/>
              </a:rPr>
              <a:t>”</a:t>
            </a:r>
            <a:r>
              <a:rPr lang="en-US"/>
              <a:t> </a:t>
            </a:r>
            <a:r>
              <a:rPr lang="en-US">
                <a:sym typeface="Courier New"/>
              </a:rPr>
              <a:t>”</a:t>
            </a:r>
            <a:r>
              <a:rPr lang="en-US"/>
              <a:t> ) quotes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ES6 introduces the concept of template strings</a:t>
            </a:r>
          </a:p>
          <a:p>
            <a:pPr lvl="2"/>
            <a:r>
              <a:rPr lang="en-US"/>
              <a:t>Delimited by back-ticks ( </a:t>
            </a:r>
            <a:r>
              <a:rPr lang="en-US">
                <a:sym typeface="Courier New"/>
              </a:rPr>
              <a:t>`</a:t>
            </a:r>
            <a:r>
              <a:rPr lang="en-US"/>
              <a:t> </a:t>
            </a:r>
            <a:r>
              <a:rPr lang="en-US">
                <a:sym typeface="Courier New"/>
              </a:rPr>
              <a:t>`</a:t>
            </a:r>
            <a:r>
              <a:rPr lang="en-US"/>
              <a:t> ) instead of quotes</a:t>
            </a:r>
          </a:p>
          <a:p>
            <a:pPr lvl="2"/>
            <a:r>
              <a:rPr lang="en-US"/>
              <a:t>Can be used for normal strings</a:t>
            </a:r>
          </a:p>
          <a:p>
            <a:pPr lvl="2"/>
            <a:r>
              <a:rPr lang="en-US"/>
              <a:t>Multi-line strings</a:t>
            </a:r>
          </a:p>
          <a:p>
            <a:pPr lvl="2"/>
            <a:r>
              <a:rPr lang="en-US"/>
              <a:t>String interpolation</a:t>
            </a:r>
          </a:p>
        </p:txBody>
      </p:sp>
      <p:sp>
        <p:nvSpPr>
          <p:cNvPr id="320" name="Google Shape;320;p2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321" name="Google Shape;3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087" y="2572820"/>
            <a:ext cx="7047827" cy="856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Strings and ES6</a:t>
            </a:r>
            <a:endParaRPr lang="en-US"/>
          </a:p>
        </p:txBody>
      </p:sp>
      <p:sp>
        <p:nvSpPr>
          <p:cNvPr id="329" name="Google Shape;329;p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Multi-line Strings</a:t>
            </a:r>
          </a:p>
          <a:p>
            <a:pPr lvl="1"/>
            <a:r>
              <a:rPr lang="en-US"/>
              <a:t>ES5 multi-line strings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ES6 allows a shortened </a:t>
            </a:r>
            <a:br>
              <a:rPr lang="en-US"/>
            </a:br>
            <a:r>
              <a:rPr lang="en-US"/>
              <a:t>syntax called a template</a:t>
            </a:r>
            <a:br>
              <a:rPr lang="en-US"/>
            </a:br>
            <a:r>
              <a:rPr lang="en-US"/>
              <a:t>string</a:t>
            </a:r>
          </a:p>
          <a:p>
            <a:pPr lvl="2"/>
            <a:r>
              <a:rPr lang="en-US"/>
              <a:t>Concatenation and close </a:t>
            </a:r>
            <a:br>
              <a:rPr lang="en-US"/>
            </a:br>
            <a:r>
              <a:rPr lang="en-US"/>
              <a:t>quote symbols removed</a:t>
            </a:r>
          </a:p>
          <a:p>
            <a:pPr lvl="2"/>
            <a:r>
              <a:rPr lang="en-US"/>
              <a:t>The newline characters are included in the string</a:t>
            </a:r>
          </a:p>
          <a:p>
            <a:pPr lvl="2"/>
            <a:endParaRPr lang="en-US" dirty="0"/>
          </a:p>
        </p:txBody>
      </p:sp>
      <p:sp>
        <p:nvSpPr>
          <p:cNvPr id="330" name="Google Shape;330;p2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sp>
        <p:nvSpPr>
          <p:cNvPr id="332" name="Google Shape;332;p25"/>
          <p:cNvSpPr txBox="1">
            <a:spLocks noGrp="1"/>
          </p:cNvSpPr>
          <p:nvPr>
            <p:ph type="ftr" idx="4294967295"/>
          </p:nvPr>
        </p:nvSpPr>
        <p:spPr>
          <a:xfrm>
            <a:off x="7404100" y="5338763"/>
            <a:ext cx="17399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Lynda.com, Inc.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560" y="1568236"/>
            <a:ext cx="3129346" cy="173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7560" y="3643006"/>
            <a:ext cx="3129346" cy="167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Strings and ES6</a:t>
            </a:r>
            <a:endParaRPr lang="en-US"/>
          </a:p>
        </p:txBody>
      </p:sp>
      <p:sp>
        <p:nvSpPr>
          <p:cNvPr id="341" name="Google Shape;341;p2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String Interpolation</a:t>
            </a:r>
          </a:p>
          <a:p>
            <a:pPr lvl="1"/>
            <a:r>
              <a:rPr lang="en-US"/>
              <a:t>ES5 dynamic strings use concatenation or the comma operator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ES6 template strings use string interpolation with dollar sign &amp; curly bracket ( </a:t>
            </a:r>
            <a:r>
              <a:rPr lang="en-US">
                <a:sym typeface="Courier New"/>
              </a:rPr>
              <a:t>${..</a:t>
            </a:r>
            <a:r>
              <a:rPr lang="en-US"/>
              <a:t> </a:t>
            </a:r>
            <a:r>
              <a:rPr lang="en-US">
                <a:sym typeface="Courier New"/>
              </a:rPr>
              <a:t>}</a:t>
            </a:r>
            <a:r>
              <a:rPr lang="en-US"/>
              <a:t> ) notation </a:t>
            </a:r>
          </a:p>
          <a:p>
            <a:pPr lvl="2"/>
            <a:endParaRPr lang="en-US"/>
          </a:p>
          <a:p>
            <a:pPr lvl="2"/>
            <a:r>
              <a:rPr lang="en-US"/>
              <a:t>Dynamically execute JavaScript inside the string, even functions</a:t>
            </a:r>
          </a:p>
        </p:txBody>
      </p:sp>
      <p:sp>
        <p:nvSpPr>
          <p:cNvPr id="344" name="Google Shape;344;p2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342" name="Google Shape;3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093" y="2302198"/>
            <a:ext cx="6316096" cy="63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093" y="3927020"/>
            <a:ext cx="6316100" cy="37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8087" y="5168582"/>
            <a:ext cx="6316098" cy="34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Strings and ES6</a:t>
            </a:r>
          </a:p>
        </p:txBody>
      </p:sp>
      <p:sp>
        <p:nvSpPr>
          <p:cNvPr id="352" name="Google Shape;352;p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Exercise03_02_01 – Step 6</a:t>
            </a:r>
          </a:p>
          <a:p>
            <a:pPr lvl="1"/>
            <a:r>
              <a:rPr lang="en-US"/>
              <a:t>Using ES6 Template Strings</a:t>
            </a:r>
          </a:p>
        </p:txBody>
      </p:sp>
      <p:pic>
        <p:nvPicPr>
          <p:cNvPr id="353" name="Google Shape;3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LEARNING OBJECTIVES</a:t>
            </a:r>
          </a:p>
        </p:txBody>
      </p:sp>
      <p:sp>
        <p:nvSpPr>
          <p:cNvPr id="110" name="Google Shape;110;p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Declaring Variables</a:t>
            </a:r>
          </a:p>
          <a:p>
            <a:pPr lvl="0"/>
            <a:r>
              <a:rPr lang="en-US"/>
              <a:t>Array Destructuring</a:t>
            </a:r>
          </a:p>
          <a:p>
            <a:pPr lvl="0"/>
            <a:r>
              <a:rPr lang="en-US"/>
              <a:t>Object Destructuring</a:t>
            </a:r>
          </a:p>
          <a:p>
            <a:pPr lvl="0"/>
            <a:r>
              <a:rPr lang="en-US"/>
              <a:t>Shortened Object Property Declarations</a:t>
            </a:r>
          </a:p>
          <a:p>
            <a:pPr lvl="0"/>
            <a:r>
              <a:rPr lang="en-US"/>
              <a:t>Object Function Property Shorthand</a:t>
            </a:r>
          </a:p>
          <a:p>
            <a:pPr lvl="0"/>
            <a:r>
              <a:rPr lang="en-US"/>
              <a:t>Template Strings and String Interpolation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Declaring Variables</a:t>
            </a:r>
          </a:p>
        </p:txBody>
      </p:sp>
      <p:sp>
        <p:nvSpPr>
          <p:cNvPr id="118" name="Google Shape;118;p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Variable Declarations </a:t>
            </a:r>
          </a:p>
          <a:p>
            <a:pPr lvl="1"/>
            <a:r>
              <a:rPr lang="en-US"/>
              <a:t>There are new keywords in </a:t>
            </a:r>
            <a:br>
              <a:rPr lang="en-US"/>
            </a:br>
            <a:r>
              <a:rPr lang="en-US"/>
              <a:t>ES6 for variable declarations</a:t>
            </a:r>
          </a:p>
          <a:p>
            <a:pPr lvl="2"/>
            <a:r>
              <a:rPr lang="en-US"/>
              <a:t>The purpose is to introduce </a:t>
            </a:r>
            <a:br>
              <a:rPr lang="en-US"/>
            </a:br>
            <a:r>
              <a:rPr lang="en-US"/>
              <a:t>changes to the scope rules </a:t>
            </a:r>
            <a:br>
              <a:rPr lang="en-US"/>
            </a:br>
            <a:r>
              <a:rPr lang="en-US"/>
              <a:t>of ES6</a:t>
            </a:r>
          </a:p>
          <a:p>
            <a:pPr lvl="1"/>
            <a:r>
              <a:rPr lang="en-US"/>
              <a:t>ES5 has only global scope </a:t>
            </a:r>
            <a:br>
              <a:rPr lang="en-US"/>
            </a:br>
            <a:r>
              <a:rPr lang="en-US"/>
              <a:t>and function scope</a:t>
            </a:r>
          </a:p>
          <a:p>
            <a:pPr lvl="2"/>
            <a:r>
              <a:rPr lang="en-US"/>
              <a:t>Most languages support the concept of block scope</a:t>
            </a:r>
          </a:p>
          <a:p>
            <a:pPr lvl="2"/>
            <a:r>
              <a:rPr lang="en-US"/>
              <a:t>The </a:t>
            </a:r>
            <a:r>
              <a:rPr lang="en-US">
                <a:sym typeface="Courier New"/>
              </a:rPr>
              <a:t>let</a:t>
            </a:r>
            <a:r>
              <a:rPr lang="en-US"/>
              <a:t> and </a:t>
            </a:r>
            <a:r>
              <a:rPr lang="en-US">
                <a:sym typeface="Courier New"/>
              </a:rPr>
              <a:t>const</a:t>
            </a:r>
            <a:r>
              <a:rPr lang="en-US"/>
              <a:t> keywords both provide block scoping capabilities</a:t>
            </a:r>
            <a:endParaRPr lang="en-US" dirty="0"/>
          </a:p>
        </p:txBody>
      </p:sp>
      <p:sp>
        <p:nvSpPr>
          <p:cNvPr id="119" name="Google Shape;119;p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4206" y="1770827"/>
            <a:ext cx="2198160" cy="2208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Declaring Variables</a:t>
            </a:r>
          </a:p>
        </p:txBody>
      </p:sp>
      <p:sp>
        <p:nvSpPr>
          <p:cNvPr id="128" name="Google Shape;128;p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Variable Declarations </a:t>
            </a:r>
          </a:p>
          <a:p>
            <a:pPr lvl="1"/>
            <a:r>
              <a:rPr lang="en-US"/>
              <a:t>Code blocks are defined in JavaScript with pairs of curly braces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Block scoped variables declared with </a:t>
            </a:r>
            <a:r>
              <a:rPr lang="en-US">
                <a:sym typeface="Courier New"/>
              </a:rPr>
              <a:t>let</a:t>
            </a:r>
            <a:r>
              <a:rPr lang="en-US"/>
              <a:t> &amp; </a:t>
            </a:r>
            <a:r>
              <a:rPr lang="en-US">
                <a:sym typeface="Courier New"/>
              </a:rPr>
              <a:t>const</a:t>
            </a:r>
            <a:r>
              <a:rPr lang="en-US"/>
              <a:t> are out of scope outside their code blocks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4735" y="2716186"/>
            <a:ext cx="5774529" cy="223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Declaring Variables</a:t>
            </a:r>
          </a:p>
        </p:txBody>
      </p:sp>
      <p:sp>
        <p:nvSpPr>
          <p:cNvPr id="138" name="Google Shape;138;p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const</a:t>
            </a:r>
            <a:r>
              <a:rPr lang="en-US"/>
              <a:t> Declarations </a:t>
            </a:r>
          </a:p>
          <a:p>
            <a:pPr lvl="1"/>
            <a:r>
              <a:rPr lang="en-US"/>
              <a:t>The keyword </a:t>
            </a:r>
            <a:r>
              <a:rPr lang="en-US">
                <a:sym typeface="Courier New"/>
              </a:rPr>
              <a:t>const</a:t>
            </a:r>
            <a:r>
              <a:rPr lang="en-US"/>
              <a:t> stands for constant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An object declared with </a:t>
            </a:r>
            <a:r>
              <a:rPr lang="en-US">
                <a:sym typeface="Courier New"/>
              </a:rPr>
              <a:t>const</a:t>
            </a:r>
            <a:r>
              <a:rPr lang="en-US"/>
              <a:t> may not be changed, but its properties may be modified</a:t>
            </a:r>
          </a:p>
        </p:txBody>
      </p:sp>
      <p:sp>
        <p:nvSpPr>
          <p:cNvPr id="139" name="Google Shape;139;p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8542" y="2059541"/>
            <a:ext cx="3726916" cy="278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Declaring Variables</a:t>
            </a:r>
          </a:p>
        </p:txBody>
      </p:sp>
      <p:sp>
        <p:nvSpPr>
          <p:cNvPr id="148" name="Google Shape;148;p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let</a:t>
            </a:r>
            <a:r>
              <a:rPr lang="en-US"/>
              <a:t> Declarations </a:t>
            </a:r>
          </a:p>
          <a:p>
            <a:pPr lvl="1"/>
            <a:r>
              <a:rPr lang="en-US"/>
              <a:t>The keyword </a:t>
            </a:r>
            <a:r>
              <a:rPr lang="en-US">
                <a:sym typeface="Courier New"/>
              </a:rPr>
              <a:t>let</a:t>
            </a:r>
            <a:r>
              <a:rPr lang="en-US"/>
              <a:t> declares regular variables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A variable declared with </a:t>
            </a:r>
            <a:r>
              <a:rPr lang="en-US">
                <a:sym typeface="Courier New"/>
              </a:rPr>
              <a:t>let</a:t>
            </a:r>
            <a:r>
              <a:rPr lang="en-US"/>
              <a:t> has block scope</a:t>
            </a:r>
          </a:p>
          <a:p>
            <a:pPr lvl="2"/>
            <a:r>
              <a:rPr lang="en-US"/>
              <a:t>The value may be reassigned an unlimited amount of times</a:t>
            </a:r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2017 Lynda.com, Inc.</a:t>
            </a: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4824" y="2147208"/>
            <a:ext cx="3954352" cy="2206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Declaring Variables</a:t>
            </a:r>
          </a:p>
        </p:txBody>
      </p:sp>
      <p:sp>
        <p:nvSpPr>
          <p:cNvPr id="157" name="Google Shape;157;p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Exercise03_02_01 – Step 1</a:t>
            </a:r>
          </a:p>
          <a:p>
            <a:pPr lvl="1"/>
            <a:r>
              <a:rPr lang="en-US"/>
              <a:t>Using </a:t>
            </a:r>
            <a:r>
              <a:rPr lang="en-US">
                <a:sym typeface="Courier New"/>
              </a:rPr>
              <a:t>let</a:t>
            </a:r>
            <a:r>
              <a:rPr lang="en-US"/>
              <a:t> and </a:t>
            </a:r>
            <a:r>
              <a:rPr lang="en-US">
                <a:sym typeface="Courier New"/>
              </a:rPr>
              <a:t>const</a:t>
            </a:r>
            <a:r>
              <a:rPr lang="en-US"/>
              <a:t> Variable Declarations</a:t>
            </a: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909" y="2523627"/>
            <a:ext cx="5164182" cy="375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Array Destructuring</a:t>
            </a:r>
          </a:p>
        </p:txBody>
      </p:sp>
      <p:sp>
        <p:nvSpPr>
          <p:cNvPr id="167" name="Google Shape;167;p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Destructuring </a:t>
            </a:r>
          </a:p>
          <a:p>
            <a:pPr lvl="1"/>
            <a:r>
              <a:rPr lang="en-US"/>
              <a:t>ES5 assignment is a singular process</a:t>
            </a:r>
          </a:p>
          <a:p>
            <a:pPr lvl="2"/>
            <a:r>
              <a:rPr lang="en-US"/>
              <a:t>There is only one variable on the left hand side</a:t>
            </a:r>
          </a:p>
          <a:p>
            <a:pPr lvl="2"/>
            <a:r>
              <a:rPr lang="en-US"/>
              <a:t>Only one value from the right side is assigned to it</a:t>
            </a:r>
          </a:p>
          <a:p>
            <a:pPr lvl="1"/>
            <a:r>
              <a:rPr lang="en-US"/>
              <a:t>ES6 destructuring enables assignment to multiple left hand side variables in one statement</a:t>
            </a:r>
          </a:p>
          <a:p>
            <a:pPr lvl="2"/>
            <a:r>
              <a:rPr lang="en-US"/>
              <a:t>The right hand side values may be complex arrays or objects</a:t>
            </a:r>
          </a:p>
          <a:p>
            <a:pPr lvl="2"/>
            <a:r>
              <a:rPr lang="en-US"/>
              <a:t>Left side variables can be one or more independent variables</a:t>
            </a:r>
          </a:p>
          <a:p>
            <a:pPr lvl="2"/>
            <a:r>
              <a:rPr lang="en-US"/>
              <a:t>They can also be one or more object properties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0</TotalTime>
  <Words>802</Words>
  <Application>Microsoft Macintosh PowerPoint</Application>
  <PresentationFormat>On-screen Show (4:3)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 3</vt:lpstr>
      <vt:lpstr>Facet</vt:lpstr>
      <vt:lpstr>JavaScript ES6 - Objects</vt:lpstr>
      <vt:lpstr>Credits</vt:lpstr>
      <vt:lpstr>LEARNING OBJECTIVES</vt:lpstr>
      <vt:lpstr>Declaring Variables</vt:lpstr>
      <vt:lpstr>Declaring Variables</vt:lpstr>
      <vt:lpstr>Declaring Variables</vt:lpstr>
      <vt:lpstr>Declaring Variables</vt:lpstr>
      <vt:lpstr>Declaring Variables</vt:lpstr>
      <vt:lpstr>Array Destructuring</vt:lpstr>
      <vt:lpstr>Array Destructuring</vt:lpstr>
      <vt:lpstr>Array Destructuring</vt:lpstr>
      <vt:lpstr>Array Destructuring</vt:lpstr>
      <vt:lpstr>Object Destructuring</vt:lpstr>
      <vt:lpstr>Object Destructuring</vt:lpstr>
      <vt:lpstr>Object Destructuring</vt:lpstr>
      <vt:lpstr>Object Destructuring</vt:lpstr>
      <vt:lpstr>Object Destructuring</vt:lpstr>
      <vt:lpstr>Object Property Declarations</vt:lpstr>
      <vt:lpstr>Object Property Declarations</vt:lpstr>
      <vt:lpstr>Object Property Declarations</vt:lpstr>
      <vt:lpstr>Object Function Properties</vt:lpstr>
      <vt:lpstr>Object Function Properties</vt:lpstr>
      <vt:lpstr>Object Function Properties</vt:lpstr>
      <vt:lpstr>Strings and ES6</vt:lpstr>
      <vt:lpstr>Strings and ES6</vt:lpstr>
      <vt:lpstr>Strings and ES6</vt:lpstr>
      <vt:lpstr>Strings and ES6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Brande Ferschke</dc:creator>
  <cp:lastModifiedBy>Microsoft Office User</cp:lastModifiedBy>
  <cp:revision>2</cp:revision>
  <dcterms:created xsi:type="dcterms:W3CDTF">2013-01-24T22:24:37Z</dcterms:created>
  <dcterms:modified xsi:type="dcterms:W3CDTF">2019-07-22T19:13:32Z</dcterms:modified>
</cp:coreProperties>
</file>