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6" r:id="rId2"/>
    <p:sldId id="317" r:id="rId3"/>
    <p:sldId id="271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21" r:id="rId12"/>
    <p:sldId id="336" r:id="rId13"/>
    <p:sldId id="337" r:id="rId14"/>
    <p:sldId id="339" r:id="rId15"/>
    <p:sldId id="340" r:id="rId16"/>
    <p:sldId id="338" r:id="rId17"/>
    <p:sldId id="342" r:id="rId18"/>
    <p:sldId id="351" r:id="rId19"/>
    <p:sldId id="344" r:id="rId20"/>
    <p:sldId id="343" r:id="rId21"/>
    <p:sldId id="345" r:id="rId22"/>
    <p:sldId id="341" r:id="rId23"/>
    <p:sldId id="346" r:id="rId24"/>
    <p:sldId id="347" r:id="rId25"/>
    <p:sldId id="349" r:id="rId26"/>
    <p:sldId id="350" r:id="rId2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8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9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1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30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4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1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7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 ES6 – Promises &amp; Collections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4C538-F126-3041-A5B4-4914AD1A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894B68-AF9E-4F4B-A33C-586B21075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Promise Example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9" y="1912169"/>
            <a:ext cx="7943402" cy="38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Exercise03_03_01 – Step 1</a:t>
            </a:r>
          </a:p>
          <a:p>
            <a:pPr lvl="1"/>
            <a:r>
              <a:rPr lang="en-US"/>
              <a:t>Replace Callbacks with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9" y="2951139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Exercise03_03_01 – Step 2</a:t>
            </a:r>
          </a:p>
          <a:p>
            <a:pPr lvl="1"/>
            <a:r>
              <a:rPr lang="en-US"/>
              <a:t>Use the New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21" y="2963014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Exercise03_03_01 – Step 3</a:t>
            </a:r>
          </a:p>
          <a:p>
            <a:pPr lvl="1"/>
            <a:r>
              <a:rPr lang="en-US"/>
              <a:t>Replace More Callbacks with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2" y="2927388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with </a:t>
            </a:r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Callbacks in Parallel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37" y="2800905"/>
            <a:ext cx="3684655" cy="32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with Promise.all()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Promise.all()</a:t>
            </a:r>
          </a:p>
          <a:p>
            <a:pPr lvl="1"/>
            <a:r>
              <a:rPr lang="en-US"/>
              <a:t>A collection of Promise returning objects is passed to it as an argument</a:t>
            </a:r>
          </a:p>
          <a:p>
            <a:pPr lvl="1"/>
            <a:r>
              <a:rPr lang="en-US"/>
              <a:t>Returns a single Promise, which resolves under two conditions</a:t>
            </a:r>
          </a:p>
          <a:p>
            <a:pPr lvl="2"/>
            <a:r>
              <a:rPr lang="en-US"/>
              <a:t>Once all have been completed</a:t>
            </a:r>
          </a:p>
          <a:p>
            <a:pPr lvl="2"/>
            <a:r>
              <a:rPr lang="en-US"/>
              <a:t>In the case that any of them errors</a:t>
            </a:r>
          </a:p>
          <a:p>
            <a:pPr lvl="1"/>
            <a:r>
              <a:rPr lang="en-US"/>
              <a:t>The resulting Promise receives a .then call with an array of results in the same sequence as the original collection</a:t>
            </a:r>
          </a:p>
          <a:p>
            <a:pPr lvl="1"/>
            <a:r>
              <a:rPr lang="en-US"/>
              <a:t>Rejection from any of the collection results in the  .catch receiving a reject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with Promise.all()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Exercise03_03_01 – Step 4</a:t>
            </a:r>
          </a:p>
          <a:p>
            <a:pPr lvl="1"/>
            <a:r>
              <a:rPr lang="en-US"/>
              <a:t>Aggregating Async Operations with Promise.all()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0" y="2939263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Structures in JavaScript</a:t>
            </a:r>
          </a:p>
          <a:p>
            <a:pPr lvl="1"/>
            <a:r>
              <a:rPr lang="en-US"/>
              <a:t>JavaScript ES5 has always had a limited number of data structures</a:t>
            </a:r>
          </a:p>
          <a:p>
            <a:pPr lvl="2"/>
            <a:r>
              <a:rPr lang="en-US"/>
              <a:t>Arrays and objects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ES6 has increased the availability with Set and Map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41" y="3187664"/>
            <a:ext cx="6152054" cy="22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</a:t>
            </a:r>
          </a:p>
          <a:p>
            <a:pPr lvl="1"/>
            <a:r>
              <a:rPr lang="en-US"/>
              <a:t>A Set is a collection of unique values of any data type</a:t>
            </a:r>
          </a:p>
          <a:p>
            <a:pPr lvl="2"/>
            <a:r>
              <a:rPr lang="en-US"/>
              <a:t>There can be no duplicates</a:t>
            </a:r>
          </a:p>
          <a:p>
            <a:pPr lvl="2"/>
            <a:r>
              <a:rPr lang="en-US"/>
              <a:t>If a duplicate is inserted into the Set, nothing happens</a:t>
            </a:r>
          </a:p>
          <a:p>
            <a:pPr lvl="1"/>
            <a:r>
              <a:rPr lang="en-US"/>
              <a:t>Constructing a Set with an iterable object</a:t>
            </a:r>
            <a:br>
              <a:rPr lang="en-US"/>
            </a:br>
            <a:br>
              <a:rPr lang="en-US"/>
            </a:br>
            <a:r>
              <a:rPr lang="en-US"/>
              <a:t>var mySet = new Set([3, 1 ,7, 5, 9]);</a:t>
            </a:r>
          </a:p>
          <a:p>
            <a:pPr lvl="1"/>
            <a:r>
              <a:rPr lang="en-US"/>
              <a:t>Constructing an empty Set </a:t>
            </a:r>
            <a:br>
              <a:rPr lang="en-US"/>
            </a:br>
            <a:r>
              <a:rPr lang="en-US"/>
              <a:t>var mySet = new Set();</a:t>
            </a:r>
          </a:p>
          <a:p>
            <a:pPr lvl="2"/>
            <a:r>
              <a:rPr lang="en-US"/>
              <a:t>A Set is sorted in the order of insertions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06835" y="3820885"/>
            <a:ext cx="498022" cy="40005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Common Set API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4" y="2500997"/>
            <a:ext cx="6836279" cy="34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reproduced, from Switching to ES6 in Node.js, by Ryan Lewis,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</a:t>
            </a:r>
          </a:p>
          <a:p>
            <a:pPr lvl="1"/>
            <a:r>
              <a:rPr lang="en-US"/>
              <a:t>Accessing values</a:t>
            </a:r>
          </a:p>
          <a:p>
            <a:pPr lvl="2"/>
            <a:r>
              <a:rPr lang="en-US"/>
              <a:t>Cannot be accessed directly as in an array</a:t>
            </a:r>
          </a:p>
          <a:p>
            <a:pPr lvl="2"/>
            <a:r>
              <a:rPr lang="en-US"/>
              <a:t>There are no indexes, you must use an iterator</a:t>
            </a:r>
          </a:p>
          <a:p>
            <a:pPr lvl="2"/>
            <a:r>
              <a:rPr lang="en-US"/>
              <a:t>More on iterators in the next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</a:t>
            </a:r>
          </a:p>
          <a:p>
            <a:pPr lvl="1"/>
            <a:r>
              <a:rPr lang="en-US"/>
              <a:t>Spread syntax may be used to convert a Set into an array for direct access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8" y="3141450"/>
            <a:ext cx="6836279" cy="26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Sets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74422"/>
            <a:ext cx="6347714" cy="4366942"/>
          </a:xfrm>
        </p:spPr>
        <p:txBody>
          <a:bodyPr/>
          <a:lstStyle/>
          <a:p>
            <a:r>
              <a:rPr lang="en-US" dirty="0"/>
              <a:t>Programming Exercise03_03_01 – Step 5</a:t>
            </a:r>
          </a:p>
          <a:p>
            <a:pPr lvl="1"/>
            <a:r>
              <a:rPr lang="en-US" dirty="0"/>
              <a:t>Implementing ES6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0" y="2915513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4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Maps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</a:t>
            </a:r>
          </a:p>
          <a:p>
            <a:pPr lvl="1"/>
            <a:r>
              <a:rPr lang="en-US"/>
              <a:t>A map-like data structure has always been a part of JavaScript, the object </a:t>
            </a:r>
          </a:p>
          <a:p>
            <a:pPr lvl="2"/>
            <a:r>
              <a:rPr lang="en-US"/>
              <a:t>However, it was used to cover two purposes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ES6 has introduced specialization with Map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56" y="3033284"/>
            <a:ext cx="5320088" cy="22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4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Maps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</a:t>
            </a:r>
          </a:p>
          <a:p>
            <a:pPr lvl="1"/>
            <a:r>
              <a:rPr lang="en-US"/>
              <a:t>A Map is a collection of key-value pairs</a:t>
            </a:r>
          </a:p>
          <a:p>
            <a:pPr lvl="2"/>
            <a:r>
              <a:rPr lang="en-US"/>
              <a:t>A Map is a collection of elements, not a new data type </a:t>
            </a:r>
          </a:p>
          <a:p>
            <a:pPr lvl="2"/>
            <a:r>
              <a:rPr lang="en-US"/>
              <a:t>Any data type may be used as the key</a:t>
            </a:r>
          </a:p>
          <a:p>
            <a:pPr lvl="2"/>
            <a:r>
              <a:rPr lang="en-US"/>
              <a:t>Does not have to be a string as in an object.</a:t>
            </a:r>
          </a:p>
          <a:p>
            <a:pPr lvl="1"/>
            <a:r>
              <a:rPr lang="en-US"/>
              <a:t>A Map has a .size property containing the count of elements in the collection</a:t>
            </a:r>
          </a:p>
          <a:p>
            <a:pPr lvl="1"/>
            <a:r>
              <a:rPr lang="en-US"/>
              <a:t>A Map is sorted in the order of insertions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Maps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Map API Functions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More on iterators in the next unit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3" y="1966866"/>
            <a:ext cx="8418633" cy="25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Maps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Programming Exercise03_03_01 – Step 6</a:t>
            </a:r>
          </a:p>
          <a:p>
            <a:pPr lvl="1"/>
            <a:r>
              <a:rPr lang="en-US" dirty="0"/>
              <a:t>Implementing ES6 Maps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19" y="2381123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Introducing Promises</a:t>
            </a:r>
          </a:p>
          <a:p>
            <a:r>
              <a:rPr lang="en-US"/>
              <a:t>Aggregating Async Operations with Promise.all()</a:t>
            </a:r>
          </a:p>
          <a:p>
            <a:r>
              <a:rPr lang="en-US"/>
              <a:t>ES6 Sets</a:t>
            </a:r>
          </a:p>
          <a:p>
            <a:r>
              <a:rPr lang="en-US"/>
              <a:t>ES6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Callbacks</a:t>
            </a:r>
          </a:p>
          <a:p>
            <a:pPr lvl="1"/>
            <a:r>
              <a:rPr lang="en-US"/>
              <a:t>A fundamental design pattern for writing code in JavaScript and Node.js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Quite easy in simple cases, Callback Hell when complex</a:t>
            </a:r>
          </a:p>
          <a:p>
            <a:pPr lvl="2"/>
            <a:r>
              <a:rPr lang="en-US"/>
              <a:t>As complexity grows, causes code to become extremely convoluted and difficult to understand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93" y="2603482"/>
            <a:ext cx="5164221" cy="23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 ES5 Callback Implementation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Usually, first argument is error, second is data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43" y="1778408"/>
            <a:ext cx="4083114" cy="3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Promises</a:t>
            </a:r>
          </a:p>
          <a:p>
            <a:pPr lvl="1"/>
            <a:r>
              <a:rPr lang="en-US"/>
              <a:t>ES5 Implementation</a:t>
            </a:r>
          </a:p>
          <a:p>
            <a:pPr lvl="2"/>
            <a:r>
              <a:rPr lang="en-US"/>
              <a:t>An alternative solution to callbacks</a:t>
            </a:r>
          </a:p>
          <a:p>
            <a:pPr lvl="2"/>
            <a:r>
              <a:rPr lang="en-US"/>
              <a:t>Implemented by third-party libraries such as Q and Bluebird</a:t>
            </a:r>
          </a:p>
          <a:p>
            <a:pPr lvl="1"/>
            <a:r>
              <a:rPr lang="en-US"/>
              <a:t>ES6 provides a native </a:t>
            </a:r>
            <a:br>
              <a:rPr lang="en-US"/>
            </a:br>
            <a:r>
              <a:rPr lang="en-US"/>
              <a:t>implementation with </a:t>
            </a:r>
            <a:br>
              <a:rPr lang="en-US"/>
            </a:br>
            <a:r>
              <a:rPr lang="en-US"/>
              <a:t>a simple design pattern</a:t>
            </a:r>
          </a:p>
          <a:p>
            <a:pPr lvl="2"/>
            <a:r>
              <a:rPr lang="en-US"/>
              <a:t>Promises go back to the concept that a function should return something</a:t>
            </a:r>
          </a:p>
          <a:p>
            <a:pPr lvl="2"/>
            <a:r>
              <a:rPr lang="en-US"/>
              <a:t>Instead of passing in a callback, you get back a Promise as a returned object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05" y="3388151"/>
            <a:ext cx="3840095" cy="11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Promises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 return calls the constructor for a new Promise object</a:t>
            </a:r>
          </a:p>
          <a:p>
            <a:pPr lvl="1"/>
            <a:r>
              <a:rPr lang="en-US"/>
              <a:t>The returned object has a very simple API</a:t>
            </a:r>
          </a:p>
          <a:p>
            <a:pPr lvl="2"/>
            <a:r>
              <a:rPr lang="en-US"/>
              <a:t>Consists of two methods, each with a specific purpose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8088"/>
            <a:ext cx="1739900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65" y="1520982"/>
            <a:ext cx="3840095" cy="1115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3" y="4833047"/>
            <a:ext cx="2327834" cy="1450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51" y="4833047"/>
            <a:ext cx="2404896" cy="14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ES6 Promise Pattern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Function returns Promise object, chains the function calls for .then and .catch</a:t>
            </a:r>
          </a:p>
          <a:p>
            <a:pPr lvl="2"/>
            <a:r>
              <a:rPr lang="en-US"/>
              <a:t>Clear asynchronous contract established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4" y="1778408"/>
            <a:ext cx="4083114" cy="3123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24" y="1778408"/>
            <a:ext cx="3373082" cy="3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Promises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258784"/>
            <a:ext cx="6347714" cy="4782579"/>
          </a:xfrm>
        </p:spPr>
        <p:txBody>
          <a:bodyPr/>
          <a:lstStyle/>
          <a:p>
            <a:r>
              <a:rPr lang="en-US" dirty="0"/>
              <a:t>Implementing a Promise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Argument to a Promise constructor is a function which accepts two arguments</a:t>
            </a:r>
          </a:p>
          <a:p>
            <a:pPr lvl="2"/>
            <a:r>
              <a:rPr lang="en-US" dirty="0"/>
              <a:t>One typically called resolve</a:t>
            </a:r>
          </a:p>
          <a:p>
            <a:pPr lvl="2"/>
            <a:r>
              <a:rPr lang="en-US" dirty="0"/>
              <a:t>One typically called reject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1" y="1653601"/>
            <a:ext cx="4083114" cy="2148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64" y="3115445"/>
            <a:ext cx="4026583" cy="86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63" y="2338238"/>
            <a:ext cx="4026583" cy="5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9809</TotalTime>
  <Words>758</Words>
  <Application>Microsoft Macintosh PowerPoint</Application>
  <PresentationFormat>On-screen Show (4:3)</PresentationFormat>
  <Paragraphs>194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Introducing Promises</vt:lpstr>
      <vt:lpstr>Aggregating with Promise.all()</vt:lpstr>
      <vt:lpstr>Aggregating with Promise.all()</vt:lpstr>
      <vt:lpstr>Aggregating with Promise.all()</vt:lpstr>
      <vt:lpstr>ES6 Sets</vt:lpstr>
      <vt:lpstr>ES6 Sets</vt:lpstr>
      <vt:lpstr>ES6 Sets</vt:lpstr>
      <vt:lpstr>ES6 Sets</vt:lpstr>
      <vt:lpstr>ES6 Sets</vt:lpstr>
      <vt:lpstr>ES6 Sets</vt:lpstr>
      <vt:lpstr>ES6 Maps</vt:lpstr>
      <vt:lpstr>ES6 Maps</vt:lpstr>
      <vt:lpstr>ES6 Maps</vt:lpstr>
      <vt:lpstr>ES6 Maps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333</cp:revision>
  <cp:lastPrinted>2018-03-07T19:50:22Z</cp:lastPrinted>
  <dcterms:created xsi:type="dcterms:W3CDTF">2013-01-24T22:24:37Z</dcterms:created>
  <dcterms:modified xsi:type="dcterms:W3CDTF">2019-07-22T18:54:48Z</dcterms:modified>
</cp:coreProperties>
</file>