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6" r:id="rId2"/>
    <p:sldId id="317" r:id="rId3"/>
    <p:sldId id="271" r:id="rId4"/>
    <p:sldId id="340" r:id="rId5"/>
    <p:sldId id="341" r:id="rId6"/>
    <p:sldId id="356" r:id="rId7"/>
    <p:sldId id="342" r:id="rId8"/>
    <p:sldId id="321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43" r:id="rId19"/>
    <p:sldId id="354" r:id="rId20"/>
    <p:sldId id="355" r:id="rId21"/>
    <p:sldId id="353" r:id="rId2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6425"/>
  </p:normalViewPr>
  <p:slideViewPr>
    <p:cSldViewPr snapToGrid="0" snapToObjects="1">
      <p:cViewPr varScale="1">
        <p:scale>
          <a:sx n="98" d="100"/>
          <a:sy n="98" d="100"/>
        </p:scale>
        <p:origin x="22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0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4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47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30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8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5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1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2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5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8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 ES6 – Iterators &amp; Generators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28740-16C6-5549-838D-D7071670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A50BAB3-9518-B64F-A8C5-BAFE76073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Execution Sequence of Generators</a:t>
            </a:r>
          </a:p>
          <a:p>
            <a:pPr lvl="1"/>
            <a:r>
              <a:rPr lang="en-US"/>
              <a:t>Generators use .next() to start/continue code execution</a:t>
            </a:r>
          </a:p>
          <a:p>
            <a:pPr lvl="2"/>
            <a:r>
              <a:rPr lang="en-US"/>
              <a:t>Instead of iterating to another element, it continues execution of that generator</a:t>
            </a:r>
          </a:p>
          <a:p>
            <a:pPr lvl="1"/>
            <a:r>
              <a:rPr lang="en-US"/>
              <a:t>Generators use the new ES6 keyword yield to stop execution of a generator function</a:t>
            </a:r>
          </a:p>
          <a:p>
            <a:pPr lvl="1"/>
            <a:r>
              <a:rPr lang="en-US"/>
              <a:t>Calling .next()executes the code in the function until the next yield keyword or done</a:t>
            </a:r>
          </a:p>
          <a:p>
            <a:pPr lvl="1"/>
            <a:r>
              <a:rPr lang="en-US"/>
              <a:t>.next calls continue from the previous stop point until the next 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Generator Syntax</a:t>
            </a:r>
          </a:p>
          <a:p>
            <a:pPr lvl="1"/>
            <a:r>
              <a:rPr lang="en-US"/>
              <a:t>Created by using the </a:t>
            </a:r>
            <a:br>
              <a:rPr lang="en-US"/>
            </a:br>
            <a:r>
              <a:rPr lang="en-US"/>
              <a:t>function keyword in </a:t>
            </a:r>
            <a:br>
              <a:rPr lang="en-US"/>
            </a:br>
            <a:r>
              <a:rPr lang="en-US"/>
              <a:t>combination with an asterisk </a:t>
            </a:r>
            <a:br>
              <a:rPr lang="en-US"/>
            </a:br>
            <a:r>
              <a:rPr lang="en-US"/>
              <a:t>( * )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 iterator is created by </a:t>
            </a:r>
            <a:br>
              <a:rPr lang="en-US"/>
            </a:br>
            <a:r>
              <a:rPr lang="en-US"/>
              <a:t>calling the function and </a:t>
            </a:r>
            <a:br>
              <a:rPr lang="en-US"/>
            </a:br>
            <a:r>
              <a:rPr lang="en-US"/>
              <a:t>assigning it to a variable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402513" y="6099175"/>
            <a:ext cx="1741487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2017 Lynda.com, Inc.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19" y="1310568"/>
            <a:ext cx="3067478" cy="2915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19" y="4713094"/>
            <a:ext cx="3067478" cy="13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76550"/>
            <a:ext cx="6347714" cy="4264814"/>
          </a:xfrm>
        </p:spPr>
        <p:txBody>
          <a:bodyPr/>
          <a:lstStyle/>
          <a:p>
            <a:r>
              <a:rPr lang="en-US" dirty="0"/>
              <a:t>Running the Generator</a:t>
            </a:r>
          </a:p>
          <a:p>
            <a:pPr lvl="1"/>
            <a:r>
              <a:rPr lang="en-US" dirty="0"/>
              <a:t>The function execution is started and stopped by calls to the .next() method of the created iterator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4" y="3041964"/>
            <a:ext cx="7483332" cy="260739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462543" y="3429000"/>
            <a:ext cx="2942376" cy="1007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2543" y="3782840"/>
            <a:ext cx="2942376" cy="5628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2543" y="4064251"/>
            <a:ext cx="2869948" cy="107811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76550"/>
            <a:ext cx="6347714" cy="4264814"/>
          </a:xfrm>
        </p:spPr>
        <p:txBody>
          <a:bodyPr/>
          <a:lstStyle/>
          <a:p>
            <a:r>
              <a:rPr lang="en-US" dirty="0"/>
              <a:t>Running the Generator</a:t>
            </a:r>
          </a:p>
          <a:p>
            <a:pPr lvl="1"/>
            <a:r>
              <a:rPr lang="en-US" dirty="0"/>
              <a:t>The yield keyword can even be used to control loop execution inside a generator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26" y="2915215"/>
            <a:ext cx="6579948" cy="30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Communication with Generator Iteration</a:t>
            </a:r>
          </a:p>
          <a:p>
            <a:pPr lvl="1"/>
            <a:r>
              <a:rPr lang="en-US"/>
              <a:t>The most powerful use of generators is the ability to pass data to and from the generator during execution</a:t>
            </a:r>
          </a:p>
          <a:p>
            <a:pPr lvl="1"/>
            <a:r>
              <a:rPr lang="en-US"/>
              <a:t>Pass data into the generator as an argument to .next()</a:t>
            </a:r>
          </a:p>
          <a:p>
            <a:pPr lvl="2"/>
            <a:r>
              <a:rPr lang="en-US"/>
              <a:t>Receive the data into the next yield</a:t>
            </a:r>
          </a:p>
          <a:p>
            <a:pPr lvl="1"/>
            <a:r>
              <a:rPr lang="en-US"/>
              <a:t>Pass data from the generator with a statement to the right of the yield</a:t>
            </a:r>
          </a:p>
          <a:p>
            <a:pPr lvl="2"/>
            <a:r>
              <a:rPr lang="en-US"/>
              <a:t>Much like a return, but pauses the function, does not end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15292"/>
            <a:ext cx="6347714" cy="4526072"/>
          </a:xfrm>
        </p:spPr>
        <p:txBody>
          <a:bodyPr/>
          <a:lstStyle/>
          <a:p>
            <a:r>
              <a:rPr lang="en-US"/>
              <a:t>Running the Generator</a:t>
            </a:r>
          </a:p>
          <a:p>
            <a:pPr lvl="1"/>
            <a:r>
              <a:rPr lang="en-US"/>
              <a:t>Using .next()with arguments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3" y="2408220"/>
            <a:ext cx="8336913" cy="32230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335794" y="3340729"/>
            <a:ext cx="445430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90099" y="3340729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42376" y="3918642"/>
            <a:ext cx="38567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99152" y="3918642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335794" y="3687778"/>
            <a:ext cx="606582" cy="230864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42376" y="4653481"/>
            <a:ext cx="424607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188451" y="4653481"/>
            <a:ext cx="0" cy="226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335794" y="4066514"/>
            <a:ext cx="606582" cy="586967"/>
          </a:xfrm>
          <a:prstGeom prst="bentConnector3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5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54480"/>
            <a:ext cx="6347714" cy="4486883"/>
          </a:xfrm>
        </p:spPr>
        <p:txBody>
          <a:bodyPr/>
          <a:lstStyle/>
          <a:p>
            <a:r>
              <a:rPr lang="en-US"/>
              <a:t>Running the Generator</a:t>
            </a:r>
          </a:p>
          <a:p>
            <a:pPr lvl="1"/>
            <a:r>
              <a:rPr lang="en-US"/>
              <a:t>Passing initial values to generators 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7" y="2408220"/>
            <a:ext cx="7980844" cy="32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24298"/>
            <a:ext cx="6347714" cy="4317066"/>
          </a:xfrm>
        </p:spPr>
        <p:txBody>
          <a:bodyPr/>
          <a:lstStyle/>
          <a:p>
            <a:r>
              <a:rPr lang="en-US" dirty="0"/>
              <a:t>Running the Generator</a:t>
            </a:r>
          </a:p>
          <a:p>
            <a:pPr lvl="1"/>
            <a:r>
              <a:rPr lang="en-US" dirty="0"/>
              <a:t>Returning values with yield produces an object with two properties, done and value</a:t>
            </a:r>
          </a:p>
          <a:p>
            <a:pPr lvl="2"/>
            <a:r>
              <a:rPr lang="en-US" dirty="0"/>
              <a:t>done is set to false if there is more code to execute</a:t>
            </a:r>
          </a:p>
          <a:p>
            <a:pPr lvl="2"/>
            <a:r>
              <a:rPr lang="en-US" dirty="0"/>
              <a:t>done is set to true if there is no more code to execute</a:t>
            </a:r>
          </a:p>
          <a:p>
            <a:pPr lvl="2"/>
            <a:r>
              <a:rPr lang="en-US" dirty="0"/>
              <a:t>value is then set to the result of a regular return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7" y="4503990"/>
            <a:ext cx="7980844" cy="177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67544"/>
            <a:ext cx="6347714" cy="4473820"/>
          </a:xfrm>
        </p:spPr>
        <p:txBody>
          <a:bodyPr/>
          <a:lstStyle/>
          <a:p>
            <a:r>
              <a:rPr lang="en-US" dirty="0"/>
              <a:t>Programming Exercise03_04_01 – Step 2</a:t>
            </a:r>
          </a:p>
          <a:p>
            <a:pPr lvl="1"/>
            <a:r>
              <a:rPr lang="en-US" dirty="0"/>
              <a:t>Using Generators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09" y="2523627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for…of and 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Revisiting for…of</a:t>
            </a:r>
          </a:p>
          <a:p>
            <a:pPr lvl="1"/>
            <a:r>
              <a:rPr lang="en-US"/>
              <a:t>The for…of construct can be used to iterate through any iterable object</a:t>
            </a:r>
          </a:p>
          <a:p>
            <a:pPr lvl="2"/>
            <a:r>
              <a:rPr lang="en-US"/>
              <a:t>The objects we have seen so far are Array, Set, and Map</a:t>
            </a:r>
          </a:p>
          <a:p>
            <a:pPr lvl="1"/>
            <a:r>
              <a:rPr lang="en-US"/>
              <a:t>Generators also produce iterators when called</a:t>
            </a:r>
          </a:p>
          <a:p>
            <a:pPr lvl="2"/>
            <a:r>
              <a:rPr lang="en-US"/>
              <a:t>Therefore they can be used in conjunction with the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reproduced, from Switching to ES6 in Node.js, by Ryan Lewis,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for…of and 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32858"/>
            <a:ext cx="6347714" cy="4408506"/>
          </a:xfrm>
        </p:spPr>
        <p:txBody>
          <a:bodyPr>
            <a:normAutofit/>
          </a:bodyPr>
          <a:lstStyle/>
          <a:p>
            <a:r>
              <a:rPr lang="en-US" dirty="0"/>
              <a:t>Revisiting for…of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counter()returns an iterator</a:t>
            </a:r>
          </a:p>
          <a:p>
            <a:pPr lvl="2"/>
            <a:r>
              <a:rPr lang="en-US" dirty="0"/>
              <a:t>Each iteration of the loop does a .next call</a:t>
            </a:r>
          </a:p>
          <a:p>
            <a:pPr lvl="2"/>
            <a:r>
              <a:rPr lang="en-US" dirty="0"/>
              <a:t>The yield value is returned as the loop variable</a:t>
            </a:r>
          </a:p>
          <a:p>
            <a:pPr lvl="2"/>
            <a:r>
              <a:rPr lang="en-US" dirty="0"/>
              <a:t>Only restriction is the inability to pass parameters with the .next calls</a:t>
            </a:r>
          </a:p>
          <a:p>
            <a:pPr lvl="2"/>
            <a:r>
              <a:rPr lang="en-US" dirty="0"/>
              <a:t>for…of does not pass back any final return from the generator function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4" y="2131033"/>
            <a:ext cx="6492714" cy="16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for…of and 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98172"/>
            <a:ext cx="6347714" cy="4343192"/>
          </a:xfrm>
        </p:spPr>
        <p:txBody>
          <a:bodyPr/>
          <a:lstStyle/>
          <a:p>
            <a:r>
              <a:rPr lang="en-US" dirty="0"/>
              <a:t>Programming Exercise03_04_01 – Step 3</a:t>
            </a:r>
          </a:p>
          <a:p>
            <a:pPr lvl="1"/>
            <a:r>
              <a:rPr lang="en-US" dirty="0"/>
              <a:t>Using for...of and Generators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94" y="2954702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</a:p>
          <a:p>
            <a:r>
              <a:rPr lang="en-US"/>
              <a:t>Generators</a:t>
            </a:r>
          </a:p>
          <a:p>
            <a:r>
              <a:rPr lang="en-US"/>
              <a:t>for…of 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ES5 Iteration</a:t>
            </a:r>
          </a:p>
          <a:p>
            <a:pPr lvl="1"/>
            <a:r>
              <a:rPr lang="en-US"/>
              <a:t>Navigating through a collection from a starting point to an ending point: like an array</a:t>
            </a:r>
          </a:p>
          <a:p>
            <a:pPr lvl="2"/>
            <a:r>
              <a:rPr lang="en-US"/>
              <a:t>One ES5 method is to use a standard for loop for indexed arrays</a:t>
            </a:r>
          </a:p>
          <a:p>
            <a:pPr lvl="2"/>
            <a:endParaRPr lang="en-US"/>
          </a:p>
          <a:p>
            <a:pPr lvl="2"/>
            <a:r>
              <a:rPr lang="en-US"/>
              <a:t>Another uses the array object method array.forEach()</a:t>
            </a:r>
          </a:p>
          <a:p>
            <a:pPr lvl="2"/>
            <a:endParaRPr lang="en-US"/>
          </a:p>
          <a:p>
            <a:pPr lvl="2"/>
            <a:r>
              <a:rPr lang="en-US"/>
              <a:t>Another uses the for…in construct to obtain the key to each element, which is then used for access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12" y="3334448"/>
            <a:ext cx="4296375" cy="40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5" y="4189697"/>
            <a:ext cx="5191850" cy="362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40" y="5549798"/>
            <a:ext cx="3480320" cy="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ES6 Iteration</a:t>
            </a:r>
          </a:p>
          <a:p>
            <a:pPr lvl="1"/>
            <a:r>
              <a:rPr lang="en-US"/>
              <a:t>Introduces a new construct: for…of</a:t>
            </a:r>
          </a:p>
          <a:p>
            <a:pPr lvl="2"/>
            <a:r>
              <a:rPr lang="en-US"/>
              <a:t>Easiest of all the iteration methods</a:t>
            </a:r>
          </a:p>
          <a:p>
            <a:pPr lvl="2"/>
            <a:r>
              <a:rPr lang="en-US"/>
              <a:t>Can be used with all iterable types, such as Array, Map, and Set</a:t>
            </a:r>
          </a:p>
          <a:p>
            <a:pPr lvl="2"/>
            <a:r>
              <a:rPr lang="en-US"/>
              <a:t>Not with objects, which are not iterable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Lynda.com, Inc.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9" y="3856996"/>
            <a:ext cx="4837701" cy="20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ES6 Iteration</a:t>
            </a:r>
          </a:p>
          <a:p>
            <a:pPr lvl="1"/>
            <a:r>
              <a:rPr lang="en-US"/>
              <a:t>for…in vs  for…of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^^^ Not advised because</a:t>
            </a:r>
            <a:br>
              <a:rPr lang="en-US"/>
            </a:br>
            <a:r>
              <a:rPr lang="en-US"/>
              <a:t>order cannot be guaranteed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3" y="2264970"/>
            <a:ext cx="7325934" cy="27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to Use a for…of Construct </a:t>
            </a:r>
          </a:p>
          <a:p>
            <a:pPr lvl="1"/>
            <a:r>
              <a:rPr lang="en-US"/>
              <a:t>When iterating over an Array, Map, or Set</a:t>
            </a:r>
          </a:p>
          <a:p>
            <a:pPr lvl="1"/>
            <a:r>
              <a:rPr lang="en-US"/>
              <a:t>In those instances when you do not need the value of the array index for something</a:t>
            </a:r>
          </a:p>
          <a:p>
            <a:pPr lvl="1"/>
            <a:r>
              <a:rPr lang="en-US"/>
              <a:t>You can convert objects to arrays with the object.values()method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9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Collections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Exercise03_04_01 – Step 1</a:t>
            </a:r>
          </a:p>
          <a:p>
            <a:pPr lvl="1"/>
            <a:r>
              <a:rPr lang="en-US"/>
              <a:t>Using the for…of  Construct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7" y="2902450"/>
            <a:ext cx="5164182" cy="37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Generators</a:t>
            </a:r>
          </a:p>
          <a:p>
            <a:pPr lvl="1"/>
            <a:r>
              <a:rPr lang="en-US"/>
              <a:t>Can pause execution of a function, then restart it later</a:t>
            </a:r>
          </a:p>
          <a:p>
            <a:pPr lvl="1"/>
            <a:r>
              <a:rPr lang="en-US"/>
              <a:t>Special functions whose execution can be started or stopped at will</a:t>
            </a:r>
          </a:p>
          <a:p>
            <a:pPr lvl="1"/>
            <a:r>
              <a:rPr lang="en-US"/>
              <a:t>Inspired by iterators</a:t>
            </a:r>
          </a:p>
          <a:p>
            <a:pPr lvl="2"/>
            <a:r>
              <a:rPr lang="en-US"/>
              <a:t>Used in OOP languages like Java, C++, and C#</a:t>
            </a:r>
          </a:p>
          <a:p>
            <a:pPr lvl="2"/>
            <a:r>
              <a:rPr lang="en-US"/>
              <a:t>Used to iterate through collections, of which these languages have many types</a:t>
            </a:r>
          </a:p>
          <a:p>
            <a:pPr lvl="2"/>
            <a:r>
              <a:rPr lang="en-US"/>
              <a:t>Use methods like .next()and .hasNext()to move to the next element in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7334</TotalTime>
  <Words>805</Words>
  <Application>Microsoft Macintosh PowerPoint</Application>
  <PresentationFormat>On-screen Show (4:3)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Iterating Through Collections</vt:lpstr>
      <vt:lpstr>Iterating Through Collections</vt:lpstr>
      <vt:lpstr>Iterating Through Collections</vt:lpstr>
      <vt:lpstr>Iterating Through Collections</vt:lpstr>
      <vt:lpstr>Iterating Through Collections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Generators</vt:lpstr>
      <vt:lpstr>for…of and Generators</vt:lpstr>
      <vt:lpstr>for…of and Generators</vt:lpstr>
      <vt:lpstr>for…of and Generators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348</cp:revision>
  <cp:lastPrinted>2018-03-12T00:57:00Z</cp:lastPrinted>
  <dcterms:created xsi:type="dcterms:W3CDTF">2013-01-24T22:24:37Z</dcterms:created>
  <dcterms:modified xsi:type="dcterms:W3CDTF">2019-07-22T18:57:45Z</dcterms:modified>
</cp:coreProperties>
</file>