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D3B-C83C-7BE4-6591-48F466E01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5C29-4C4F-8A7A-4AA8-510AB2ABB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63CF-0A26-9D3C-55E2-DB69B895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ED83-92EF-C73E-ABFF-FC362E36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7041-07DC-B56B-3B63-FD3AFDAF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15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D78-DEBA-040E-3E5D-A07709F2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382E-180B-F50F-2311-1D384806F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17F4-0BA0-E503-008F-53E6AEB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51FF-E351-61E7-8BC0-2E47EEDC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3F1F-80D5-B906-E191-11AFF168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5B9F7-2527-A079-F2CF-A51024AA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95343-1068-725C-18BA-40F644B77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BE74-250D-BB5D-5171-5646357C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87D2-6782-C817-A007-6EF48459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74C0-BA1D-6CEC-4341-74459891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526C-D231-72C2-D033-3C4EAD1C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94A7-39DF-1637-5D65-9CE260D3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EB97-7611-4482-4AB8-3EFEE5A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D60EC-E423-1260-7A75-3C78237D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5F6C-54FE-49D6-8D4B-3D45F172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0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F6EC-85CC-8628-8616-AE3DC617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A11D-BECB-C30D-84A0-AB2B9272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61C7-37D7-4E89-E84E-83B5BFBB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67FD-DB8A-2202-0A9D-57929FB6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7332-35FD-3047-57A6-201387BB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FB1C-9C94-6769-9E5A-02ADDE85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8CBD-4178-78AC-054C-CA2BE651F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03197-2FDD-C42D-F564-B00C0590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16931-4254-2CB0-6336-8EC16F34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BA74B-3541-3D1B-79DB-9834BC44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A36D7-39DB-2EA1-E0C5-5AE788AC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5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52E5-7981-B5EB-16B0-7E8B0073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BF19D-4A61-6A80-ECF8-BB3DCFC2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568F0-E047-A541-9CDF-F01F9ECD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A3C85-178B-723B-138A-3D25C12F2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457DE-F354-EBA3-346A-5CE41A8D4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8F437-9534-E883-2E07-A0FCD7CD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C51CE-D9CD-15C5-5BB6-A2A7C537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B9572-D62D-3BC7-1313-8279C634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87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D6F4-EDD0-EA7A-4F38-590B93A3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5B829-52AB-A4C6-23E6-00F087D8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FE22-FBA9-8C34-C949-F7B61195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9998C-77E6-52C9-34AB-4AE8B4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9AF38-F6AC-7F51-D47F-D41BD81C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B8129-F6B6-BCD0-CACC-25FC29B5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C2207-9481-6547-CFF9-A4BA8BEB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56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BF-787C-1BF9-5CED-0ED2495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BFE2-3BBE-92FB-8C41-115FEEFA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53CB3-5772-12F0-E827-339407998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CAD0-EC1E-20F3-3CE5-0794B2E3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7BF7-ACEA-170A-73DF-2D31E901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3568A-BD0D-F36C-9E2B-D37492DD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3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B34C-4AB5-3DD3-7F17-22D6C018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B610C-877A-3F99-968A-ACC8E20A4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DEE7-7BC6-BD29-1631-72AA66DA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5FE35-5CD6-C347-CCE9-3BAF81E3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67FBB-F508-9D03-0F1B-D9D7AA5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067A-0F28-8733-45C3-65F8C225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6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9DAC2-2CB6-68D9-D1BD-635AAE07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AF119-244D-AA17-E9AA-0CA94D1D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1DE1-A2E9-0247-7D63-D67A02A38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E0CD-33CF-4297-B9AC-C998B1F4ECA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F46B-5D6E-3554-DD3D-831ECC752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93B90-9B7C-8D5B-B237-F0F320BC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9CA2-F7D4-45C0-B9B6-794E0C035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1F2323CE-2574-6190-9F12-14876DB90916}"/>
              </a:ext>
            </a:extLst>
          </p:cNvPr>
          <p:cNvSpPr>
            <a:spLocks noChangeAspect="1"/>
          </p:cNvSpPr>
          <p:nvPr/>
        </p:nvSpPr>
        <p:spPr>
          <a:xfrm>
            <a:off x="4564763" y="5139820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024CE354-9BD6-A98B-4906-C51361BA0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7" t="355" r="-1986" b="-355"/>
          <a:stretch/>
        </p:blipFill>
        <p:spPr>
          <a:xfrm>
            <a:off x="2579658" y="2981434"/>
            <a:ext cx="1220824" cy="1220400"/>
          </a:xfrm>
          <a:prstGeom prst="rect">
            <a:avLst/>
          </a:prstGeom>
        </p:spPr>
      </p:pic>
      <p:pic>
        <p:nvPicPr>
          <p:cNvPr id="1026" name="Picture 1025">
            <a:extLst>
              <a:ext uri="{FF2B5EF4-FFF2-40B4-BE49-F238E27FC236}">
                <a16:creationId xmlns:a16="http://schemas.microsoft.com/office/drawing/2014/main" id="{947406E7-7958-981B-B4B5-B6590D687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928"/>
          <a:stretch/>
        </p:blipFill>
        <p:spPr>
          <a:xfrm>
            <a:off x="2575572" y="4278428"/>
            <a:ext cx="1222170" cy="1220400"/>
          </a:xfrm>
          <a:prstGeom prst="rect">
            <a:avLst/>
          </a:prstGeom>
        </p:spPr>
      </p:pic>
      <p:sp>
        <p:nvSpPr>
          <p:cNvPr id="6" name="Chord 5">
            <a:extLst>
              <a:ext uri="{FF2B5EF4-FFF2-40B4-BE49-F238E27FC236}">
                <a16:creationId xmlns:a16="http://schemas.microsoft.com/office/drawing/2014/main" id="{129BE321-EE28-50BC-B7A6-49782166C89E}"/>
              </a:ext>
            </a:extLst>
          </p:cNvPr>
          <p:cNvSpPr>
            <a:spLocks noChangeAspect="1"/>
          </p:cNvSpPr>
          <p:nvPr/>
        </p:nvSpPr>
        <p:spPr>
          <a:xfrm rot="10800000">
            <a:off x="3745364" y="1526471"/>
            <a:ext cx="216000" cy="216000"/>
          </a:xfrm>
          <a:prstGeom prst="chord">
            <a:avLst>
              <a:gd name="adj1" fmla="val 19687765"/>
              <a:gd name="adj2" fmla="val 12710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15DCFC-D2DE-8401-FCB2-D27DB8E51B34}"/>
              </a:ext>
            </a:extLst>
          </p:cNvPr>
          <p:cNvGrpSpPr>
            <a:grpSpLocks noChangeAspect="1"/>
          </p:cNvGrpSpPr>
          <p:nvPr/>
        </p:nvGrpSpPr>
        <p:grpSpPr>
          <a:xfrm>
            <a:off x="249026" y="3128914"/>
            <a:ext cx="694080" cy="1086136"/>
            <a:chOff x="2753970" y="1562471"/>
            <a:chExt cx="216000" cy="33800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8653ED3-21C8-0FC9-8BEE-4BB816B17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9970" y="1562471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hord 4">
              <a:extLst>
                <a:ext uri="{FF2B5EF4-FFF2-40B4-BE49-F238E27FC236}">
                  <a16:creationId xmlns:a16="http://schemas.microsoft.com/office/drawing/2014/main" id="{5B32280E-9516-E2AB-7C8F-E3D5AB1A96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753970" y="1684480"/>
              <a:ext cx="216000" cy="216000"/>
            </a:xfrm>
            <a:prstGeom prst="chord">
              <a:avLst>
                <a:gd name="adj1" fmla="val 19687765"/>
                <a:gd name="adj2" fmla="val 1271015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34A004-782F-1588-E33D-63FD3616B4D4}"/>
                </a:ext>
              </a:extLst>
            </p:cNvPr>
            <p:cNvSpPr/>
            <p:nvPr/>
          </p:nvSpPr>
          <p:spPr>
            <a:xfrm>
              <a:off x="2822563" y="1634471"/>
              <a:ext cx="82800" cy="10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78B10B-1803-9FD7-1F50-6DDAFD967CA9}"/>
              </a:ext>
            </a:extLst>
          </p:cNvPr>
          <p:cNvGrpSpPr>
            <a:grpSpLocks noChangeAspect="1"/>
          </p:cNvGrpSpPr>
          <p:nvPr/>
        </p:nvGrpSpPr>
        <p:grpSpPr>
          <a:xfrm>
            <a:off x="249025" y="3653584"/>
            <a:ext cx="694080" cy="1086136"/>
            <a:chOff x="2753970" y="1562471"/>
            <a:chExt cx="216000" cy="338009"/>
          </a:xfrm>
          <a:solidFill>
            <a:schemeClr val="tx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B0F13E-D994-A5A5-4E2E-166FA3ED2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9970" y="1562471"/>
              <a:ext cx="144000" cy="144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D9722984-51F3-2E4E-BFB4-3FD835AAB28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753970" y="1684480"/>
              <a:ext cx="216000" cy="216000"/>
            </a:xfrm>
            <a:prstGeom prst="chord">
              <a:avLst>
                <a:gd name="adj1" fmla="val 19687765"/>
                <a:gd name="adj2" fmla="val 1271015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212D5F-9A0E-4261-4652-725DD64407F9}"/>
                </a:ext>
              </a:extLst>
            </p:cNvPr>
            <p:cNvSpPr/>
            <p:nvPr/>
          </p:nvSpPr>
          <p:spPr>
            <a:xfrm>
              <a:off x="2822563" y="1634471"/>
              <a:ext cx="82800" cy="1068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99A35F9-630B-4048-B6C7-39362FA30689}"/>
              </a:ext>
            </a:extLst>
          </p:cNvPr>
          <p:cNvSpPr>
            <a:spLocks noChangeAspect="1"/>
          </p:cNvSpPr>
          <p:nvPr/>
        </p:nvSpPr>
        <p:spPr>
          <a:xfrm>
            <a:off x="7788613" y="3510707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1D59D8-E114-7B7F-B136-B01BDD9E39EE}"/>
              </a:ext>
            </a:extLst>
          </p:cNvPr>
          <p:cNvSpPr>
            <a:spLocks noChangeAspect="1"/>
          </p:cNvSpPr>
          <p:nvPr/>
        </p:nvSpPr>
        <p:spPr>
          <a:xfrm>
            <a:off x="10802670" y="3509903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9DB1F-921B-D429-48E2-690D4C7337A2}"/>
              </a:ext>
            </a:extLst>
          </p:cNvPr>
          <p:cNvSpPr>
            <a:spLocks noChangeAspect="1"/>
          </p:cNvSpPr>
          <p:nvPr/>
        </p:nvSpPr>
        <p:spPr>
          <a:xfrm>
            <a:off x="9304763" y="3509904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F4C7021-44D1-5737-609C-0C57F902714E}"/>
              </a:ext>
            </a:extLst>
          </p:cNvPr>
          <p:cNvGrpSpPr/>
          <p:nvPr/>
        </p:nvGrpSpPr>
        <p:grpSpPr>
          <a:xfrm>
            <a:off x="7788613" y="3510707"/>
            <a:ext cx="1219201" cy="1219200"/>
            <a:chOff x="5796000" y="2808000"/>
            <a:chExt cx="1219201" cy="1219200"/>
          </a:xfrm>
          <a:solidFill>
            <a:schemeClr val="bg1"/>
          </a:soli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9141851-AE20-0DC3-D961-18990EA0ADE9}"/>
                </a:ext>
              </a:extLst>
            </p:cNvPr>
            <p:cNvGrpSpPr/>
            <p:nvPr/>
          </p:nvGrpSpPr>
          <p:grpSpPr>
            <a:xfrm>
              <a:off x="6260305" y="3811200"/>
              <a:ext cx="287915" cy="216000"/>
              <a:chOff x="6260305" y="3811200"/>
              <a:chExt cx="287915" cy="216000"/>
            </a:xfrm>
            <a:grpFill/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CBAFED1-56EA-946E-7710-7A244BF68F1B}"/>
                  </a:ext>
                </a:extLst>
              </p:cNvPr>
              <p:cNvSpPr/>
              <p:nvPr/>
            </p:nvSpPr>
            <p:spPr>
              <a:xfrm>
                <a:off x="6351357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D9B62DC1-5F63-69D9-9FD2-41BEB67546B6}"/>
                  </a:ext>
                </a:extLst>
              </p:cNvPr>
              <p:cNvSpPr/>
              <p:nvPr/>
            </p:nvSpPr>
            <p:spPr>
              <a:xfrm>
                <a:off x="6440220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E6B9CA01-777A-332B-E9E6-BBB0325032A7}"/>
                  </a:ext>
                </a:extLst>
              </p:cNvPr>
              <p:cNvSpPr/>
              <p:nvPr/>
            </p:nvSpPr>
            <p:spPr>
              <a:xfrm>
                <a:off x="6260305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D3B49C3-CEF6-EBEA-E5E5-5ECDB0F1E980}"/>
                </a:ext>
              </a:extLst>
            </p:cNvPr>
            <p:cNvGrpSpPr/>
            <p:nvPr/>
          </p:nvGrpSpPr>
          <p:grpSpPr>
            <a:xfrm rot="10800000">
              <a:off x="6260400" y="2808000"/>
              <a:ext cx="287915" cy="216000"/>
              <a:chOff x="6260305" y="3811200"/>
              <a:chExt cx="287915" cy="216000"/>
            </a:xfrm>
            <a:grpFill/>
          </p:grpSpPr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4E3211BC-0293-8621-9F1F-5290D3579C2E}"/>
                  </a:ext>
                </a:extLst>
              </p:cNvPr>
              <p:cNvSpPr/>
              <p:nvPr/>
            </p:nvSpPr>
            <p:spPr>
              <a:xfrm>
                <a:off x="6351357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3E79D86F-29F8-9A9A-6346-0A98ED9A8BD4}"/>
                  </a:ext>
                </a:extLst>
              </p:cNvPr>
              <p:cNvSpPr/>
              <p:nvPr/>
            </p:nvSpPr>
            <p:spPr>
              <a:xfrm>
                <a:off x="6440220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A265271A-C12F-8917-9602-D671027D24F8}"/>
                  </a:ext>
                </a:extLst>
              </p:cNvPr>
              <p:cNvSpPr/>
              <p:nvPr/>
            </p:nvSpPr>
            <p:spPr>
              <a:xfrm>
                <a:off x="6260305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D32F11-9EF0-DEFA-17A2-469F1A8AF748}"/>
                </a:ext>
              </a:extLst>
            </p:cNvPr>
            <p:cNvGrpSpPr/>
            <p:nvPr/>
          </p:nvGrpSpPr>
          <p:grpSpPr>
            <a:xfrm rot="5400000">
              <a:off x="5760042" y="3309600"/>
              <a:ext cx="287915" cy="216000"/>
              <a:chOff x="6260305" y="3811200"/>
              <a:chExt cx="287915" cy="216000"/>
            </a:xfrm>
            <a:grpFill/>
          </p:grpSpPr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ABC58265-6344-B874-CD35-4022FA44CF13}"/>
                  </a:ext>
                </a:extLst>
              </p:cNvPr>
              <p:cNvSpPr/>
              <p:nvPr/>
            </p:nvSpPr>
            <p:spPr>
              <a:xfrm>
                <a:off x="6351357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6D4F50C5-A1F5-3B04-48EE-B428421780D7}"/>
                  </a:ext>
                </a:extLst>
              </p:cNvPr>
              <p:cNvSpPr/>
              <p:nvPr/>
            </p:nvSpPr>
            <p:spPr>
              <a:xfrm>
                <a:off x="6440220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DB677278-53E5-E34F-DF7F-40CF017F126C}"/>
                  </a:ext>
                </a:extLst>
              </p:cNvPr>
              <p:cNvSpPr/>
              <p:nvPr/>
            </p:nvSpPr>
            <p:spPr>
              <a:xfrm>
                <a:off x="6260305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6C88C76-DAD7-3281-34FC-2476A62646D6}"/>
                </a:ext>
              </a:extLst>
            </p:cNvPr>
            <p:cNvGrpSpPr/>
            <p:nvPr/>
          </p:nvGrpSpPr>
          <p:grpSpPr>
            <a:xfrm rot="16200000">
              <a:off x="6763243" y="3309599"/>
              <a:ext cx="287915" cy="216000"/>
              <a:chOff x="6260305" y="3811200"/>
              <a:chExt cx="287915" cy="216000"/>
            </a:xfrm>
            <a:grpFill/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92D11026-B10A-1FF3-19A5-0955117E566E}"/>
                  </a:ext>
                </a:extLst>
              </p:cNvPr>
              <p:cNvSpPr/>
              <p:nvPr/>
            </p:nvSpPr>
            <p:spPr>
              <a:xfrm>
                <a:off x="6351357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32E582EA-9AF8-95B9-12F9-0091A759A4BB}"/>
                  </a:ext>
                </a:extLst>
              </p:cNvPr>
              <p:cNvSpPr/>
              <p:nvPr/>
            </p:nvSpPr>
            <p:spPr>
              <a:xfrm>
                <a:off x="6440220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584151A8-8684-9D45-B19F-73275CEBED8E}"/>
                  </a:ext>
                </a:extLst>
              </p:cNvPr>
              <p:cNvSpPr/>
              <p:nvPr/>
            </p:nvSpPr>
            <p:spPr>
              <a:xfrm>
                <a:off x="6260305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C7AAEED6-DA28-A877-A443-84BC72E91C75}"/>
              </a:ext>
            </a:extLst>
          </p:cNvPr>
          <p:cNvSpPr>
            <a:spLocks noChangeAspect="1"/>
          </p:cNvSpPr>
          <p:nvPr/>
        </p:nvSpPr>
        <p:spPr>
          <a:xfrm>
            <a:off x="4564763" y="3509905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E32AF6-0223-B24A-5F8E-3E2F3D43A0FD}"/>
              </a:ext>
            </a:extLst>
          </p:cNvPr>
          <p:cNvGrpSpPr/>
          <p:nvPr/>
        </p:nvGrpSpPr>
        <p:grpSpPr>
          <a:xfrm>
            <a:off x="4564763" y="3509905"/>
            <a:ext cx="1219201" cy="1219200"/>
            <a:chOff x="8752331" y="2808000"/>
            <a:chExt cx="1219201" cy="1219200"/>
          </a:xfrm>
          <a:solidFill>
            <a:schemeClr val="bg1"/>
          </a:solidFill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F35ED4AB-EA51-842F-49F1-CE7DA780CC7B}"/>
                </a:ext>
              </a:extLst>
            </p:cNvPr>
            <p:cNvSpPr/>
            <p:nvPr/>
          </p:nvSpPr>
          <p:spPr>
            <a:xfrm>
              <a:off x="9307688" y="3811200"/>
              <a:ext cx="108000" cy="216000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CCFAFE2-96CB-590B-D25C-8733CA58A2B7}"/>
                </a:ext>
              </a:extLst>
            </p:cNvPr>
            <p:cNvSpPr/>
            <p:nvPr/>
          </p:nvSpPr>
          <p:spPr>
            <a:xfrm rot="10800000">
              <a:off x="9305594" y="2808000"/>
              <a:ext cx="108000" cy="216000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8E6C08A1-C815-125D-3BDA-78C2C1360223}"/>
                </a:ext>
              </a:extLst>
            </p:cNvPr>
            <p:cNvSpPr/>
            <p:nvPr/>
          </p:nvSpPr>
          <p:spPr>
            <a:xfrm rot="5400000">
              <a:off x="8806331" y="3310695"/>
              <a:ext cx="108000" cy="216000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C2352E2A-0302-1AA2-E036-0FA56ABDF8A0}"/>
                </a:ext>
              </a:extLst>
            </p:cNvPr>
            <p:cNvSpPr/>
            <p:nvPr/>
          </p:nvSpPr>
          <p:spPr>
            <a:xfrm rot="16200000">
              <a:off x="9809532" y="3308504"/>
              <a:ext cx="108000" cy="216000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59E27AFE-3F7F-965C-94DF-B31AEAE722C6}"/>
              </a:ext>
            </a:extLst>
          </p:cNvPr>
          <p:cNvSpPr>
            <a:spLocks noChangeAspect="1"/>
          </p:cNvSpPr>
          <p:nvPr/>
        </p:nvSpPr>
        <p:spPr>
          <a:xfrm>
            <a:off x="6175812" y="3509904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FE1635-D2A8-CA47-401F-6E25A0D232AC}"/>
              </a:ext>
            </a:extLst>
          </p:cNvPr>
          <p:cNvGrpSpPr/>
          <p:nvPr/>
        </p:nvGrpSpPr>
        <p:grpSpPr>
          <a:xfrm>
            <a:off x="6175812" y="3509904"/>
            <a:ext cx="1219201" cy="1219200"/>
            <a:chOff x="8695994" y="4509144"/>
            <a:chExt cx="1219201" cy="1219200"/>
          </a:xfrm>
          <a:solidFill>
            <a:schemeClr val="bg1"/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E9420B8-C984-E7E1-99CD-369EC7F8D3F9}"/>
                </a:ext>
              </a:extLst>
            </p:cNvPr>
            <p:cNvGrpSpPr/>
            <p:nvPr/>
          </p:nvGrpSpPr>
          <p:grpSpPr>
            <a:xfrm>
              <a:off x="9160299" y="5512344"/>
              <a:ext cx="287915" cy="216000"/>
              <a:chOff x="6260305" y="3811200"/>
              <a:chExt cx="287915" cy="216000"/>
            </a:xfrm>
            <a:grpFill/>
          </p:grpSpPr>
          <p:sp>
            <p:nvSpPr>
              <p:cNvPr id="110" name="Isosceles Triangle 109">
                <a:extLst>
                  <a:ext uri="{FF2B5EF4-FFF2-40B4-BE49-F238E27FC236}">
                    <a16:creationId xmlns:a16="http://schemas.microsoft.com/office/drawing/2014/main" id="{A89A58B1-C419-4137-9114-E5348EA8AAB4}"/>
                  </a:ext>
                </a:extLst>
              </p:cNvPr>
              <p:cNvSpPr/>
              <p:nvPr/>
            </p:nvSpPr>
            <p:spPr>
              <a:xfrm>
                <a:off x="6440220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6A163DEE-C329-5BC3-6AED-DE4769809098}"/>
                  </a:ext>
                </a:extLst>
              </p:cNvPr>
              <p:cNvSpPr/>
              <p:nvPr/>
            </p:nvSpPr>
            <p:spPr>
              <a:xfrm>
                <a:off x="6260305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D6B15EA-0591-AB2D-2BCB-0DD6119A65AD}"/>
                </a:ext>
              </a:extLst>
            </p:cNvPr>
            <p:cNvGrpSpPr/>
            <p:nvPr/>
          </p:nvGrpSpPr>
          <p:grpSpPr>
            <a:xfrm rot="10800000">
              <a:off x="9160394" y="4509144"/>
              <a:ext cx="287915" cy="216000"/>
              <a:chOff x="6260305" y="3811200"/>
              <a:chExt cx="287915" cy="216000"/>
            </a:xfrm>
            <a:grpFill/>
          </p:grpSpPr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E8D85D48-3E43-1728-C936-2D5DC4F07479}"/>
                  </a:ext>
                </a:extLst>
              </p:cNvPr>
              <p:cNvSpPr/>
              <p:nvPr/>
            </p:nvSpPr>
            <p:spPr>
              <a:xfrm>
                <a:off x="6440220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B489036C-E835-6A55-ECA6-F480E56CD655}"/>
                  </a:ext>
                </a:extLst>
              </p:cNvPr>
              <p:cNvSpPr/>
              <p:nvPr/>
            </p:nvSpPr>
            <p:spPr>
              <a:xfrm>
                <a:off x="6260305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FB1B26A-9602-574F-03F6-375C67C07411}"/>
                </a:ext>
              </a:extLst>
            </p:cNvPr>
            <p:cNvGrpSpPr/>
            <p:nvPr/>
          </p:nvGrpSpPr>
          <p:grpSpPr>
            <a:xfrm rot="5400000">
              <a:off x="8660036" y="5010744"/>
              <a:ext cx="287915" cy="216000"/>
              <a:chOff x="6260305" y="3811200"/>
              <a:chExt cx="287915" cy="216000"/>
            </a:xfrm>
            <a:grpFill/>
          </p:grpSpPr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A44BA00C-8BA9-301B-A13B-635D08F0FB69}"/>
                  </a:ext>
                </a:extLst>
              </p:cNvPr>
              <p:cNvSpPr/>
              <p:nvPr/>
            </p:nvSpPr>
            <p:spPr>
              <a:xfrm>
                <a:off x="6440220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F15AC76A-F2FE-32DD-E61E-5415B1117323}"/>
                  </a:ext>
                </a:extLst>
              </p:cNvPr>
              <p:cNvSpPr/>
              <p:nvPr/>
            </p:nvSpPr>
            <p:spPr>
              <a:xfrm>
                <a:off x="6260305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8877CA5-AB2A-CE91-6EB0-2AE2E0C15139}"/>
                </a:ext>
              </a:extLst>
            </p:cNvPr>
            <p:cNvGrpSpPr/>
            <p:nvPr/>
          </p:nvGrpSpPr>
          <p:grpSpPr>
            <a:xfrm rot="16200000">
              <a:off x="9663237" y="5010743"/>
              <a:ext cx="287915" cy="216000"/>
              <a:chOff x="6260305" y="3811200"/>
              <a:chExt cx="287915" cy="216000"/>
            </a:xfrm>
            <a:grpFill/>
          </p:grpSpPr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5AFF1C7B-C822-0833-D963-06AFAAB8B31B}"/>
                  </a:ext>
                </a:extLst>
              </p:cNvPr>
              <p:cNvSpPr/>
              <p:nvPr/>
            </p:nvSpPr>
            <p:spPr>
              <a:xfrm>
                <a:off x="6440220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0CF71D47-B3A0-5BC7-A254-4C8E57F316A2}"/>
                  </a:ext>
                </a:extLst>
              </p:cNvPr>
              <p:cNvSpPr/>
              <p:nvPr/>
            </p:nvSpPr>
            <p:spPr>
              <a:xfrm>
                <a:off x="6260305" y="381120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E9B9337-5EBB-2E66-6FC2-F35019282DB1}"/>
              </a:ext>
            </a:extLst>
          </p:cNvPr>
          <p:cNvGrpSpPr/>
          <p:nvPr/>
        </p:nvGrpSpPr>
        <p:grpSpPr>
          <a:xfrm>
            <a:off x="9304762" y="3509904"/>
            <a:ext cx="1219203" cy="1219200"/>
            <a:chOff x="5849756" y="4499640"/>
            <a:chExt cx="1219203" cy="1219200"/>
          </a:xfrm>
          <a:solidFill>
            <a:schemeClr val="bg1"/>
          </a:solidFill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C5677C4-C514-37AC-9E11-BA7D34F672EC}"/>
                </a:ext>
              </a:extLst>
            </p:cNvPr>
            <p:cNvGrpSpPr/>
            <p:nvPr/>
          </p:nvGrpSpPr>
          <p:grpSpPr>
            <a:xfrm>
              <a:off x="6333114" y="5394840"/>
              <a:ext cx="252191" cy="324000"/>
              <a:chOff x="6333114" y="5394840"/>
              <a:chExt cx="252191" cy="324000"/>
            </a:xfrm>
            <a:grpFill/>
          </p:grpSpPr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D0BF833F-C0D2-3974-735C-4E8BD4A090B7}"/>
                  </a:ext>
                </a:extLst>
              </p:cNvPr>
              <p:cNvSpPr/>
              <p:nvPr/>
            </p:nvSpPr>
            <p:spPr>
              <a:xfrm>
                <a:off x="6385229" y="5394840"/>
                <a:ext cx="144000" cy="324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D95A8BC7-9F5F-198D-A275-9C4AF1507714}"/>
                  </a:ext>
                </a:extLst>
              </p:cNvPr>
              <p:cNvSpPr/>
              <p:nvPr/>
            </p:nvSpPr>
            <p:spPr>
              <a:xfrm>
                <a:off x="6477305" y="550284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7CF6EF02-6772-3351-C311-1449FDF6C6E9}"/>
                  </a:ext>
                </a:extLst>
              </p:cNvPr>
              <p:cNvSpPr/>
              <p:nvPr/>
            </p:nvSpPr>
            <p:spPr>
              <a:xfrm>
                <a:off x="6333114" y="550284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9CEA3A5-892E-8CB8-3D7A-9096625DD5E6}"/>
                </a:ext>
              </a:extLst>
            </p:cNvPr>
            <p:cNvGrpSpPr/>
            <p:nvPr/>
          </p:nvGrpSpPr>
          <p:grpSpPr>
            <a:xfrm rot="10800000">
              <a:off x="6333114" y="4499640"/>
              <a:ext cx="252191" cy="324000"/>
              <a:chOff x="6333114" y="5394840"/>
              <a:chExt cx="252191" cy="324000"/>
            </a:xfrm>
            <a:grpFill/>
          </p:grpSpPr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ACFD42A0-A90F-F358-6590-8DFC71C47AC1}"/>
                  </a:ext>
                </a:extLst>
              </p:cNvPr>
              <p:cNvSpPr/>
              <p:nvPr/>
            </p:nvSpPr>
            <p:spPr>
              <a:xfrm>
                <a:off x="6385229" y="5394840"/>
                <a:ext cx="144000" cy="324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Isosceles Triangle 114">
                <a:extLst>
                  <a:ext uri="{FF2B5EF4-FFF2-40B4-BE49-F238E27FC236}">
                    <a16:creationId xmlns:a16="http://schemas.microsoft.com/office/drawing/2014/main" id="{DC59E382-9B0C-F5C4-BC33-1B16296299A1}"/>
                  </a:ext>
                </a:extLst>
              </p:cNvPr>
              <p:cNvSpPr/>
              <p:nvPr/>
            </p:nvSpPr>
            <p:spPr>
              <a:xfrm>
                <a:off x="6477305" y="550284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Isosceles Triangle 115">
                <a:extLst>
                  <a:ext uri="{FF2B5EF4-FFF2-40B4-BE49-F238E27FC236}">
                    <a16:creationId xmlns:a16="http://schemas.microsoft.com/office/drawing/2014/main" id="{22A4F26F-FEDB-C16B-0EED-1D29B59CE9E1}"/>
                  </a:ext>
                </a:extLst>
              </p:cNvPr>
              <p:cNvSpPr/>
              <p:nvPr/>
            </p:nvSpPr>
            <p:spPr>
              <a:xfrm>
                <a:off x="6333114" y="550284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BCD9C3-D9EF-B470-280F-AE022DDC2A0B}"/>
                </a:ext>
              </a:extLst>
            </p:cNvPr>
            <p:cNvGrpSpPr/>
            <p:nvPr/>
          </p:nvGrpSpPr>
          <p:grpSpPr>
            <a:xfrm rot="5400000">
              <a:off x="5885660" y="4947240"/>
              <a:ext cx="252191" cy="324000"/>
              <a:chOff x="6333114" y="5394840"/>
              <a:chExt cx="252191" cy="324000"/>
            </a:xfrm>
            <a:grpFill/>
          </p:grpSpPr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FCEA112A-CEAF-FD03-0283-135687171CE5}"/>
                  </a:ext>
                </a:extLst>
              </p:cNvPr>
              <p:cNvSpPr/>
              <p:nvPr/>
            </p:nvSpPr>
            <p:spPr>
              <a:xfrm>
                <a:off x="6385229" y="5394840"/>
                <a:ext cx="144000" cy="324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Isosceles Triangle 118">
                <a:extLst>
                  <a:ext uri="{FF2B5EF4-FFF2-40B4-BE49-F238E27FC236}">
                    <a16:creationId xmlns:a16="http://schemas.microsoft.com/office/drawing/2014/main" id="{20F539A6-8EC1-1A65-AB50-355A1DFC5F75}"/>
                  </a:ext>
                </a:extLst>
              </p:cNvPr>
              <p:cNvSpPr/>
              <p:nvPr/>
            </p:nvSpPr>
            <p:spPr>
              <a:xfrm>
                <a:off x="6477305" y="550284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4E39E119-7DEF-D3FE-3341-1B2A4DBC3493}"/>
                  </a:ext>
                </a:extLst>
              </p:cNvPr>
              <p:cNvSpPr/>
              <p:nvPr/>
            </p:nvSpPr>
            <p:spPr>
              <a:xfrm>
                <a:off x="6333114" y="550284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3973416-7F46-E54B-5438-2D5C887235C0}"/>
                </a:ext>
              </a:extLst>
            </p:cNvPr>
            <p:cNvGrpSpPr/>
            <p:nvPr/>
          </p:nvGrpSpPr>
          <p:grpSpPr>
            <a:xfrm rot="16200000">
              <a:off x="6780863" y="4945259"/>
              <a:ext cx="252191" cy="324000"/>
              <a:chOff x="6333114" y="5394840"/>
              <a:chExt cx="252191" cy="324000"/>
            </a:xfrm>
            <a:grpFill/>
          </p:grpSpPr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AE8A3F51-C22C-A3DD-4313-D88F071B7346}"/>
                  </a:ext>
                </a:extLst>
              </p:cNvPr>
              <p:cNvSpPr/>
              <p:nvPr/>
            </p:nvSpPr>
            <p:spPr>
              <a:xfrm>
                <a:off x="6385229" y="5394840"/>
                <a:ext cx="144000" cy="324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Isosceles Triangle 122">
                <a:extLst>
                  <a:ext uri="{FF2B5EF4-FFF2-40B4-BE49-F238E27FC236}">
                    <a16:creationId xmlns:a16="http://schemas.microsoft.com/office/drawing/2014/main" id="{7BF6310A-D056-C42D-36D9-5B47A5235D86}"/>
                  </a:ext>
                </a:extLst>
              </p:cNvPr>
              <p:cNvSpPr/>
              <p:nvPr/>
            </p:nvSpPr>
            <p:spPr>
              <a:xfrm>
                <a:off x="6477305" y="550284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Isosceles Triangle 123">
                <a:extLst>
                  <a:ext uri="{FF2B5EF4-FFF2-40B4-BE49-F238E27FC236}">
                    <a16:creationId xmlns:a16="http://schemas.microsoft.com/office/drawing/2014/main" id="{3CC19E6C-C2EB-6C1E-428E-F6F1579D934B}"/>
                  </a:ext>
                </a:extLst>
              </p:cNvPr>
              <p:cNvSpPr/>
              <p:nvPr/>
            </p:nvSpPr>
            <p:spPr>
              <a:xfrm>
                <a:off x="6333114" y="5502840"/>
                <a:ext cx="108000" cy="216000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8064440-5F9B-723F-1D8F-7A824207D476}"/>
              </a:ext>
            </a:extLst>
          </p:cNvPr>
          <p:cNvGrpSpPr/>
          <p:nvPr/>
        </p:nvGrpSpPr>
        <p:grpSpPr>
          <a:xfrm>
            <a:off x="10802670" y="3509902"/>
            <a:ext cx="1219200" cy="1219201"/>
            <a:chOff x="4222720" y="3604440"/>
            <a:chExt cx="1219200" cy="1219201"/>
          </a:xfrm>
          <a:solidFill>
            <a:schemeClr val="bg1"/>
          </a:solidFill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85BB72F-5AFD-1287-A555-0E832C1DDCF0}"/>
                </a:ext>
              </a:extLst>
            </p:cNvPr>
            <p:cNvSpPr/>
            <p:nvPr/>
          </p:nvSpPr>
          <p:spPr>
            <a:xfrm rot="10800000">
              <a:off x="4706320" y="4571641"/>
              <a:ext cx="252000" cy="252000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ctr" anchorCtr="0"/>
            <a:lstStyle/>
            <a:p>
              <a:pPr algn="ctr"/>
              <a:endParaRPr lang="en-GB" sz="1400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7A3BD65B-8C40-473A-85BF-845005C88C93}"/>
                </a:ext>
              </a:extLst>
            </p:cNvPr>
            <p:cNvSpPr/>
            <p:nvPr/>
          </p:nvSpPr>
          <p:spPr>
            <a:xfrm>
              <a:off x="4704354" y="3604440"/>
              <a:ext cx="252000" cy="252000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ctr" anchorCtr="0"/>
            <a:lstStyle/>
            <a:p>
              <a:pPr algn="ctr"/>
              <a:endParaRPr lang="en-GB" sz="1400" dirty="0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83F84898-FA15-1689-C582-3C9202FB76E3}"/>
                </a:ext>
              </a:extLst>
            </p:cNvPr>
            <p:cNvSpPr/>
            <p:nvPr/>
          </p:nvSpPr>
          <p:spPr>
            <a:xfrm rot="16200000">
              <a:off x="4222720" y="4083634"/>
              <a:ext cx="252000" cy="252000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ctr" anchorCtr="0"/>
            <a:lstStyle/>
            <a:p>
              <a:pPr algn="ctr"/>
              <a:endParaRPr lang="en-GB" sz="1400" dirty="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DB25F80D-4ABF-726E-903D-D46A53C0B947}"/>
                </a:ext>
              </a:extLst>
            </p:cNvPr>
            <p:cNvSpPr/>
            <p:nvPr/>
          </p:nvSpPr>
          <p:spPr>
            <a:xfrm rot="5400000">
              <a:off x="5189920" y="4083634"/>
              <a:ext cx="252000" cy="252000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ctr" anchorCtr="0"/>
            <a:lstStyle/>
            <a:p>
              <a:pPr algn="ctr"/>
              <a:endParaRPr lang="en-GB" sz="1400" dirty="0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2CF7B0F-F3B9-3FEA-74F3-B2DE78D3C45E}"/>
              </a:ext>
            </a:extLst>
          </p:cNvPr>
          <p:cNvSpPr>
            <a:spLocks noChangeAspect="1"/>
          </p:cNvSpPr>
          <p:nvPr/>
        </p:nvSpPr>
        <p:spPr>
          <a:xfrm>
            <a:off x="7786861" y="5122705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BC4F5D-DC2E-C171-81CB-0D978B23C11A}"/>
              </a:ext>
            </a:extLst>
          </p:cNvPr>
          <p:cNvSpPr>
            <a:spLocks noChangeAspect="1"/>
          </p:cNvSpPr>
          <p:nvPr/>
        </p:nvSpPr>
        <p:spPr>
          <a:xfrm>
            <a:off x="9304762" y="5140440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B3B645B-9031-8618-4086-0C6F38F68CD3}"/>
              </a:ext>
            </a:extLst>
          </p:cNvPr>
          <p:cNvSpPr>
            <a:spLocks noChangeAspect="1"/>
          </p:cNvSpPr>
          <p:nvPr/>
        </p:nvSpPr>
        <p:spPr>
          <a:xfrm>
            <a:off x="10802670" y="5122705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1278B6E-D7CC-3840-B6FF-AA73320CDBA5}"/>
              </a:ext>
            </a:extLst>
          </p:cNvPr>
          <p:cNvSpPr>
            <a:spLocks noChangeAspect="1"/>
          </p:cNvSpPr>
          <p:nvPr/>
        </p:nvSpPr>
        <p:spPr>
          <a:xfrm>
            <a:off x="10802670" y="2174877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3E50D80-57DC-073B-3647-CF9F476738E6}"/>
              </a:ext>
            </a:extLst>
          </p:cNvPr>
          <p:cNvGrpSpPr/>
          <p:nvPr/>
        </p:nvGrpSpPr>
        <p:grpSpPr>
          <a:xfrm>
            <a:off x="10802670" y="2187261"/>
            <a:ext cx="1219200" cy="1201776"/>
            <a:chOff x="10796731" y="1027691"/>
            <a:chExt cx="1219200" cy="1201776"/>
          </a:xfrm>
        </p:grpSpPr>
        <p:sp>
          <p:nvSpPr>
            <p:cNvPr id="162" name="Flowchart: Merge 161">
              <a:extLst>
                <a:ext uri="{FF2B5EF4-FFF2-40B4-BE49-F238E27FC236}">
                  <a16:creationId xmlns:a16="http://schemas.microsoft.com/office/drawing/2014/main" id="{71813C30-9E5A-1CE5-6362-B33787E09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78365" y="1977467"/>
              <a:ext cx="252000" cy="25200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latin typeface="Bernard MT Condensed" panose="02050806060905020404" pitchFamily="18" charset="0"/>
              </a:endParaRPr>
            </a:p>
            <a:p>
              <a:pPr algn="ctr"/>
              <a:r>
                <a:rPr lang="en-GB" sz="1400" dirty="0">
                  <a:latin typeface="Bernard MT Condensed" panose="02050806060905020404" pitchFamily="18" charset="0"/>
                </a:rPr>
                <a:t>!</a:t>
              </a:r>
              <a:endParaRPr lang="en-GB" sz="3200" dirty="0">
                <a:latin typeface="Bernard MT Condensed" panose="02050806060905020404" pitchFamily="18" charset="0"/>
              </a:endParaRPr>
            </a:p>
          </p:txBody>
        </p:sp>
        <p:sp>
          <p:nvSpPr>
            <p:cNvPr id="163" name="Flowchart: Merge 162">
              <a:extLst>
                <a:ext uri="{FF2B5EF4-FFF2-40B4-BE49-F238E27FC236}">
                  <a16:creationId xmlns:a16="http://schemas.microsoft.com/office/drawing/2014/main" id="{FBD65F31-4D71-ADC9-1E75-ED05F58949D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278365" y="1027691"/>
              <a:ext cx="252000" cy="25200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latin typeface="Bernard MT Condensed" panose="02050806060905020404" pitchFamily="18" charset="0"/>
              </a:endParaRPr>
            </a:p>
            <a:p>
              <a:pPr algn="ctr"/>
              <a:r>
                <a:rPr lang="en-GB" sz="1400" dirty="0">
                  <a:latin typeface="Bernard MT Condensed" panose="02050806060905020404" pitchFamily="18" charset="0"/>
                </a:rPr>
                <a:t>!</a:t>
              </a:r>
              <a:endParaRPr lang="en-GB" sz="3200" dirty="0">
                <a:latin typeface="Bernard MT Condensed" panose="02050806060905020404" pitchFamily="18" charset="0"/>
              </a:endParaRPr>
            </a:p>
          </p:txBody>
        </p:sp>
        <p:sp>
          <p:nvSpPr>
            <p:cNvPr id="164" name="Flowchart: Merge 163">
              <a:extLst>
                <a:ext uri="{FF2B5EF4-FFF2-40B4-BE49-F238E27FC236}">
                  <a16:creationId xmlns:a16="http://schemas.microsoft.com/office/drawing/2014/main" id="{8A5DADEC-BA9E-52AC-19F8-AF6A34003EB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796731" y="1494500"/>
              <a:ext cx="252000" cy="25200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latin typeface="Bernard MT Condensed" panose="02050806060905020404" pitchFamily="18" charset="0"/>
              </a:endParaRPr>
            </a:p>
            <a:p>
              <a:pPr algn="ctr"/>
              <a:r>
                <a:rPr lang="en-GB" sz="1400" dirty="0">
                  <a:latin typeface="Bernard MT Condensed" panose="02050806060905020404" pitchFamily="18" charset="0"/>
                </a:rPr>
                <a:t>!</a:t>
              </a:r>
              <a:endParaRPr lang="en-GB" sz="3200" dirty="0">
                <a:latin typeface="Bernard MT Condensed" panose="02050806060905020404" pitchFamily="18" charset="0"/>
              </a:endParaRPr>
            </a:p>
          </p:txBody>
        </p:sp>
        <p:sp>
          <p:nvSpPr>
            <p:cNvPr id="165" name="Flowchart: Merge 164">
              <a:extLst>
                <a:ext uri="{FF2B5EF4-FFF2-40B4-BE49-F238E27FC236}">
                  <a16:creationId xmlns:a16="http://schemas.microsoft.com/office/drawing/2014/main" id="{31A46DF9-7B66-506B-94F2-8473F371FA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1763931" y="1494500"/>
              <a:ext cx="252000" cy="25200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latin typeface="Bernard MT Condensed" panose="02050806060905020404" pitchFamily="18" charset="0"/>
              </a:endParaRPr>
            </a:p>
            <a:p>
              <a:pPr algn="ctr"/>
              <a:r>
                <a:rPr lang="en-GB" sz="1400" dirty="0">
                  <a:latin typeface="Bernard MT Condensed" panose="02050806060905020404" pitchFamily="18" charset="0"/>
                </a:rPr>
                <a:t>!</a:t>
              </a:r>
              <a:endParaRPr lang="en-GB" sz="3200" dirty="0"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F087349-38C7-A759-24E1-3B467942FD0A}"/>
              </a:ext>
            </a:extLst>
          </p:cNvPr>
          <p:cNvGrpSpPr/>
          <p:nvPr/>
        </p:nvGrpSpPr>
        <p:grpSpPr>
          <a:xfrm>
            <a:off x="7788613" y="5122620"/>
            <a:ext cx="1218152" cy="1219285"/>
            <a:chOff x="7782674" y="3963050"/>
            <a:chExt cx="1218152" cy="1219285"/>
          </a:xfrm>
          <a:solidFill>
            <a:schemeClr val="bg1"/>
          </a:solidFill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9E245CE-CAEC-2629-6F03-A8BDD16628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83303" y="3963050"/>
              <a:ext cx="252000" cy="252000"/>
              <a:chOff x="6169873" y="3963050"/>
              <a:chExt cx="324000" cy="324000"/>
            </a:xfrm>
            <a:grpFill/>
          </p:grpSpPr>
          <p:sp>
            <p:nvSpPr>
              <p:cNvPr id="173" name="Diagonal Stripe 172">
                <a:extLst>
                  <a:ext uri="{FF2B5EF4-FFF2-40B4-BE49-F238E27FC236}">
                    <a16:creationId xmlns:a16="http://schemas.microsoft.com/office/drawing/2014/main" id="{A5FC5E2A-2977-3C33-D784-820BD22596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216000" cy="216000"/>
              </a:xfrm>
              <a:prstGeom prst="diagStripe">
                <a:avLst>
                  <a:gd name="adj" fmla="val 70977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Diagonal Stripe 173">
                <a:extLst>
                  <a:ext uri="{FF2B5EF4-FFF2-40B4-BE49-F238E27FC236}">
                    <a16:creationId xmlns:a16="http://schemas.microsoft.com/office/drawing/2014/main" id="{D3859703-0D5D-7051-9C38-E2A8343E3A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108000" cy="108000"/>
              </a:xfrm>
              <a:prstGeom prst="diagStripe">
                <a:avLst>
                  <a:gd name="adj" fmla="val 44519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Diagonal Stripe 174">
                <a:extLst>
                  <a:ext uri="{FF2B5EF4-FFF2-40B4-BE49-F238E27FC236}">
                    <a16:creationId xmlns:a16="http://schemas.microsoft.com/office/drawing/2014/main" id="{C8F2DDB6-E5E5-76B2-97C5-DB9879D5C5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050"/>
                <a:ext cx="324000" cy="324000"/>
              </a:xfrm>
              <a:prstGeom prst="diagStripe">
                <a:avLst>
                  <a:gd name="adj" fmla="val 77591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D35DA90-309C-18E9-94D7-957899FC0ECC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8748826" y="3963050"/>
              <a:ext cx="252000" cy="252000"/>
              <a:chOff x="6169873" y="3963050"/>
              <a:chExt cx="324000" cy="324000"/>
            </a:xfrm>
            <a:grpFill/>
          </p:grpSpPr>
          <p:sp>
            <p:nvSpPr>
              <p:cNvPr id="181" name="Diagonal Stripe 180">
                <a:extLst>
                  <a:ext uri="{FF2B5EF4-FFF2-40B4-BE49-F238E27FC236}">
                    <a16:creationId xmlns:a16="http://schemas.microsoft.com/office/drawing/2014/main" id="{A1D74C05-818D-3FC4-BD8D-5F001A553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216000" cy="216000"/>
              </a:xfrm>
              <a:prstGeom prst="diagStripe">
                <a:avLst>
                  <a:gd name="adj" fmla="val 70977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Diagonal Stripe 181">
                <a:extLst>
                  <a:ext uri="{FF2B5EF4-FFF2-40B4-BE49-F238E27FC236}">
                    <a16:creationId xmlns:a16="http://schemas.microsoft.com/office/drawing/2014/main" id="{F0F54AAA-385A-DD75-2C0C-1B5930DC21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108000" cy="108000"/>
              </a:xfrm>
              <a:prstGeom prst="diagStripe">
                <a:avLst>
                  <a:gd name="adj" fmla="val 44519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Diagonal Stripe 182">
                <a:extLst>
                  <a:ext uri="{FF2B5EF4-FFF2-40B4-BE49-F238E27FC236}">
                    <a16:creationId xmlns:a16="http://schemas.microsoft.com/office/drawing/2014/main" id="{23864465-1DF3-6489-0397-7F3558F83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050"/>
                <a:ext cx="324000" cy="324000"/>
              </a:xfrm>
              <a:prstGeom prst="diagStripe">
                <a:avLst>
                  <a:gd name="adj" fmla="val 77591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28CE0AD-4921-20CA-F9E2-97CF64DDAE6E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8748432" y="4930335"/>
              <a:ext cx="252000" cy="252000"/>
              <a:chOff x="6169873" y="3963050"/>
              <a:chExt cx="324000" cy="324000"/>
            </a:xfrm>
            <a:grpFill/>
          </p:grpSpPr>
          <p:sp>
            <p:nvSpPr>
              <p:cNvPr id="185" name="Diagonal Stripe 184">
                <a:extLst>
                  <a:ext uri="{FF2B5EF4-FFF2-40B4-BE49-F238E27FC236}">
                    <a16:creationId xmlns:a16="http://schemas.microsoft.com/office/drawing/2014/main" id="{1C27CFA3-748B-196F-CFC1-2FD2427273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216000" cy="216000"/>
              </a:xfrm>
              <a:prstGeom prst="diagStripe">
                <a:avLst>
                  <a:gd name="adj" fmla="val 70977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Diagonal Stripe 185">
                <a:extLst>
                  <a:ext uri="{FF2B5EF4-FFF2-40B4-BE49-F238E27FC236}">
                    <a16:creationId xmlns:a16="http://schemas.microsoft.com/office/drawing/2014/main" id="{1EAA6AA4-A9D3-9010-F0F7-24B3974D4C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108000" cy="108000"/>
              </a:xfrm>
              <a:prstGeom prst="diagStripe">
                <a:avLst>
                  <a:gd name="adj" fmla="val 44519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Diagonal Stripe 186">
                <a:extLst>
                  <a:ext uri="{FF2B5EF4-FFF2-40B4-BE49-F238E27FC236}">
                    <a16:creationId xmlns:a16="http://schemas.microsoft.com/office/drawing/2014/main" id="{B1F4A7D5-2107-83B8-7745-2511011A35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050"/>
                <a:ext cx="324000" cy="324000"/>
              </a:xfrm>
              <a:prstGeom prst="diagStripe">
                <a:avLst>
                  <a:gd name="adj" fmla="val 77591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C2AC5E0-4F1D-5AEE-6507-B8A5DF5529F0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7782674" y="4930335"/>
              <a:ext cx="252000" cy="252000"/>
              <a:chOff x="6169873" y="3963050"/>
              <a:chExt cx="324000" cy="324000"/>
            </a:xfrm>
            <a:grpFill/>
          </p:grpSpPr>
          <p:sp>
            <p:nvSpPr>
              <p:cNvPr id="189" name="Diagonal Stripe 188">
                <a:extLst>
                  <a:ext uri="{FF2B5EF4-FFF2-40B4-BE49-F238E27FC236}">
                    <a16:creationId xmlns:a16="http://schemas.microsoft.com/office/drawing/2014/main" id="{C718CDB4-5488-08CA-081E-6317BC48B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216000" cy="216000"/>
              </a:xfrm>
              <a:prstGeom prst="diagStripe">
                <a:avLst>
                  <a:gd name="adj" fmla="val 70977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Diagonal Stripe 189">
                <a:extLst>
                  <a:ext uri="{FF2B5EF4-FFF2-40B4-BE49-F238E27FC236}">
                    <a16:creationId xmlns:a16="http://schemas.microsoft.com/office/drawing/2014/main" id="{FDDB0813-D74A-1AA8-1253-B7E755C6F5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108000" cy="108000"/>
              </a:xfrm>
              <a:prstGeom prst="diagStripe">
                <a:avLst>
                  <a:gd name="adj" fmla="val 44519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Diagonal Stripe 190">
                <a:extLst>
                  <a:ext uri="{FF2B5EF4-FFF2-40B4-BE49-F238E27FC236}">
                    <a16:creationId xmlns:a16="http://schemas.microsoft.com/office/drawing/2014/main" id="{0C719D29-C722-8FF7-4FD3-ED3224F3E5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050"/>
                <a:ext cx="324000" cy="324000"/>
              </a:xfrm>
              <a:prstGeom prst="diagStripe">
                <a:avLst>
                  <a:gd name="adj" fmla="val 77591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C99B939-8D36-3349-4AF7-2D08B15FB91B}"/>
              </a:ext>
            </a:extLst>
          </p:cNvPr>
          <p:cNvGrpSpPr/>
          <p:nvPr/>
        </p:nvGrpSpPr>
        <p:grpSpPr>
          <a:xfrm>
            <a:off x="9304762" y="5140440"/>
            <a:ext cx="1219203" cy="1218645"/>
            <a:chOff x="9298823" y="3980870"/>
            <a:chExt cx="1219203" cy="1218645"/>
          </a:xfrm>
          <a:solidFill>
            <a:schemeClr val="bg1"/>
          </a:solidFill>
        </p:grpSpPr>
        <p:sp>
          <p:nvSpPr>
            <p:cNvPr id="154" name="Diagonal Stripe 153">
              <a:extLst>
                <a:ext uri="{FF2B5EF4-FFF2-40B4-BE49-F238E27FC236}">
                  <a16:creationId xmlns:a16="http://schemas.microsoft.com/office/drawing/2014/main" id="{5207502E-629C-3A83-B8F2-E19E720E6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8823" y="3980870"/>
              <a:ext cx="252000" cy="252000"/>
            </a:xfrm>
            <a:prstGeom prst="diagStripe">
              <a:avLst>
                <a:gd name="adj" fmla="val 0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DB08A6F6-437B-DE1A-5815-33B8EE97FE0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9298823" y="4947515"/>
              <a:ext cx="252000" cy="252000"/>
            </a:xfrm>
            <a:prstGeom prst="diagStripe">
              <a:avLst>
                <a:gd name="adj" fmla="val 0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22085B5D-B9E1-3D07-5707-C5C5C5AE0B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266026" y="4947515"/>
              <a:ext cx="252000" cy="252000"/>
            </a:xfrm>
            <a:prstGeom prst="diagStripe">
              <a:avLst>
                <a:gd name="adj" fmla="val 0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id="{A1A7BE5A-0426-ED50-1F08-0BECDC4C73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266025" y="3981824"/>
              <a:ext cx="252000" cy="252000"/>
            </a:xfrm>
            <a:prstGeom prst="diagStripe">
              <a:avLst>
                <a:gd name="adj" fmla="val 0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8A659DD-79A7-9EA8-8450-67E3538209BE}"/>
              </a:ext>
            </a:extLst>
          </p:cNvPr>
          <p:cNvGrpSpPr/>
          <p:nvPr/>
        </p:nvGrpSpPr>
        <p:grpSpPr>
          <a:xfrm>
            <a:off x="4564763" y="5139735"/>
            <a:ext cx="1219904" cy="1219285"/>
            <a:chOff x="4558824" y="3980165"/>
            <a:chExt cx="1219904" cy="1219285"/>
          </a:xfrm>
          <a:solidFill>
            <a:schemeClr val="bg1"/>
          </a:solidFill>
        </p:grpSpPr>
        <p:sp>
          <p:nvSpPr>
            <p:cNvPr id="86" name="Diagonal Stripe 85">
              <a:extLst>
                <a:ext uri="{FF2B5EF4-FFF2-40B4-BE49-F238E27FC236}">
                  <a16:creationId xmlns:a16="http://schemas.microsoft.com/office/drawing/2014/main" id="{AE816B9E-1A4A-9646-633B-B0641D849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8824" y="3980165"/>
              <a:ext cx="252000" cy="252000"/>
            </a:xfrm>
            <a:prstGeom prst="diagStripe">
              <a:avLst>
                <a:gd name="adj" fmla="val 7759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0" name="Diagonal Stripe 89">
              <a:extLst>
                <a:ext uri="{FF2B5EF4-FFF2-40B4-BE49-F238E27FC236}">
                  <a16:creationId xmlns:a16="http://schemas.microsoft.com/office/drawing/2014/main" id="{0AFD74B8-6A64-F2A1-2BAF-60771EBD594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26728" y="3980165"/>
              <a:ext cx="252000" cy="252000"/>
            </a:xfrm>
            <a:prstGeom prst="diagStripe">
              <a:avLst>
                <a:gd name="adj" fmla="val 7759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0" name="Diagonal Stripe 99">
              <a:extLst>
                <a:ext uri="{FF2B5EF4-FFF2-40B4-BE49-F238E27FC236}">
                  <a16:creationId xmlns:a16="http://schemas.microsoft.com/office/drawing/2014/main" id="{48693706-3C9B-0D0E-32E9-0B90E60C3F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26334" y="4947450"/>
              <a:ext cx="252000" cy="252000"/>
            </a:xfrm>
            <a:prstGeom prst="diagStripe">
              <a:avLst>
                <a:gd name="adj" fmla="val 7759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9" name="Diagonal Stripe 108">
              <a:extLst>
                <a:ext uri="{FF2B5EF4-FFF2-40B4-BE49-F238E27FC236}">
                  <a16:creationId xmlns:a16="http://schemas.microsoft.com/office/drawing/2014/main" id="{07CCC04F-0464-F61A-2090-4AD135943DB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60576" y="4947450"/>
              <a:ext cx="252000" cy="252000"/>
            </a:xfrm>
            <a:prstGeom prst="diagStripe">
              <a:avLst>
                <a:gd name="adj" fmla="val 7759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E325B99-585D-2AF5-6FA2-374BAF501F42}"/>
              </a:ext>
            </a:extLst>
          </p:cNvPr>
          <p:cNvSpPr>
            <a:spLocks noChangeAspect="1"/>
          </p:cNvSpPr>
          <p:nvPr/>
        </p:nvSpPr>
        <p:spPr>
          <a:xfrm>
            <a:off x="6177149" y="5139885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9F5FCD0-7994-98B5-4A3F-0C892B9F88C5}"/>
              </a:ext>
            </a:extLst>
          </p:cNvPr>
          <p:cNvGrpSpPr/>
          <p:nvPr/>
        </p:nvGrpSpPr>
        <p:grpSpPr>
          <a:xfrm>
            <a:off x="6176617" y="5139800"/>
            <a:ext cx="1220436" cy="1219285"/>
            <a:chOff x="6170678" y="3980230"/>
            <a:chExt cx="1220436" cy="1219285"/>
          </a:xfrm>
          <a:solidFill>
            <a:schemeClr val="bg1"/>
          </a:solidFill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CEB96FF-F6EA-8137-32CB-CE73B7943F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71210" y="3980230"/>
              <a:ext cx="252000" cy="252000"/>
              <a:chOff x="6169873" y="3963050"/>
              <a:chExt cx="324000" cy="324000"/>
            </a:xfrm>
            <a:grpFill/>
          </p:grpSpPr>
          <p:sp>
            <p:nvSpPr>
              <p:cNvPr id="51" name="Diagonal Stripe 50">
                <a:extLst>
                  <a:ext uri="{FF2B5EF4-FFF2-40B4-BE49-F238E27FC236}">
                    <a16:creationId xmlns:a16="http://schemas.microsoft.com/office/drawing/2014/main" id="{B983B166-1915-9B64-A7B0-2CDF171DDF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216000" cy="216000"/>
              </a:xfrm>
              <a:prstGeom prst="diagStripe">
                <a:avLst>
                  <a:gd name="adj" fmla="val 70977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Diagonal Stripe 52">
                <a:extLst>
                  <a:ext uri="{FF2B5EF4-FFF2-40B4-BE49-F238E27FC236}">
                    <a16:creationId xmlns:a16="http://schemas.microsoft.com/office/drawing/2014/main" id="{263B39D8-3C3E-1B8C-8605-57140E2B4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050"/>
                <a:ext cx="324000" cy="324000"/>
              </a:xfrm>
              <a:prstGeom prst="diagStripe">
                <a:avLst>
                  <a:gd name="adj" fmla="val 77591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0D44EE7-FB65-07FD-BDC4-C04A7C541D8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139114" y="3980230"/>
              <a:ext cx="252000" cy="252000"/>
              <a:chOff x="6169873" y="3963050"/>
              <a:chExt cx="324000" cy="324000"/>
            </a:xfrm>
            <a:grpFill/>
          </p:grpSpPr>
          <p:sp>
            <p:nvSpPr>
              <p:cNvPr id="55" name="Diagonal Stripe 54">
                <a:extLst>
                  <a:ext uri="{FF2B5EF4-FFF2-40B4-BE49-F238E27FC236}">
                    <a16:creationId xmlns:a16="http://schemas.microsoft.com/office/drawing/2014/main" id="{B4BFEBAC-B5B8-7302-2C47-54B0385C76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216000" cy="216000"/>
              </a:xfrm>
              <a:prstGeom prst="diagStripe">
                <a:avLst>
                  <a:gd name="adj" fmla="val 70977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Diagonal Stripe 56">
                <a:extLst>
                  <a:ext uri="{FF2B5EF4-FFF2-40B4-BE49-F238E27FC236}">
                    <a16:creationId xmlns:a16="http://schemas.microsoft.com/office/drawing/2014/main" id="{3BEDC158-FADE-C38C-E886-1B6E905E6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050"/>
                <a:ext cx="324000" cy="324000"/>
              </a:xfrm>
              <a:prstGeom prst="diagStripe">
                <a:avLst>
                  <a:gd name="adj" fmla="val 77591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6F611A-72AF-E184-0AB1-5C8DE3A606B4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7138720" y="4947515"/>
              <a:ext cx="252000" cy="252000"/>
              <a:chOff x="6169873" y="3963050"/>
              <a:chExt cx="324000" cy="324000"/>
            </a:xfrm>
            <a:grpFill/>
          </p:grpSpPr>
          <p:sp>
            <p:nvSpPr>
              <p:cNvPr id="59" name="Diagonal Stripe 58">
                <a:extLst>
                  <a:ext uri="{FF2B5EF4-FFF2-40B4-BE49-F238E27FC236}">
                    <a16:creationId xmlns:a16="http://schemas.microsoft.com/office/drawing/2014/main" id="{4548F6AC-762F-88EE-C09B-247A0A0E0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216000" cy="216000"/>
              </a:xfrm>
              <a:prstGeom prst="diagStripe">
                <a:avLst>
                  <a:gd name="adj" fmla="val 70977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Diagonal Stripe 73">
                <a:extLst>
                  <a:ext uri="{FF2B5EF4-FFF2-40B4-BE49-F238E27FC236}">
                    <a16:creationId xmlns:a16="http://schemas.microsoft.com/office/drawing/2014/main" id="{75C046CD-0A4E-11D4-7809-F9CC0BBBB3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050"/>
                <a:ext cx="324000" cy="324000"/>
              </a:xfrm>
              <a:prstGeom prst="diagStripe">
                <a:avLst>
                  <a:gd name="adj" fmla="val 77591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321ADCD-F38A-13A8-8363-1E280840D6FE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6170678" y="4947449"/>
              <a:ext cx="252000" cy="252000"/>
              <a:chOff x="6169873" y="3963050"/>
              <a:chExt cx="324000" cy="324000"/>
            </a:xfrm>
            <a:grpFill/>
          </p:grpSpPr>
          <p:sp>
            <p:nvSpPr>
              <p:cNvPr id="132" name="Diagonal Stripe 131">
                <a:extLst>
                  <a:ext uri="{FF2B5EF4-FFF2-40B4-BE49-F238E27FC236}">
                    <a16:creationId xmlns:a16="http://schemas.microsoft.com/office/drawing/2014/main" id="{956236A5-64B6-519E-F749-BC09B9524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135"/>
                <a:ext cx="216000" cy="216000"/>
              </a:xfrm>
              <a:prstGeom prst="diagStripe">
                <a:avLst>
                  <a:gd name="adj" fmla="val 70977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Diagonal Stripe 132">
                <a:extLst>
                  <a:ext uri="{FF2B5EF4-FFF2-40B4-BE49-F238E27FC236}">
                    <a16:creationId xmlns:a16="http://schemas.microsoft.com/office/drawing/2014/main" id="{10151174-A2C5-3FAC-840A-1ABB8CDE86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9873" y="3963050"/>
                <a:ext cx="324000" cy="324000"/>
              </a:xfrm>
              <a:prstGeom prst="diagStripe">
                <a:avLst>
                  <a:gd name="adj" fmla="val 77591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F9E67FD-DC32-B187-92F5-E641CA64B8D5}"/>
              </a:ext>
            </a:extLst>
          </p:cNvPr>
          <p:cNvGrpSpPr/>
          <p:nvPr/>
        </p:nvGrpSpPr>
        <p:grpSpPr>
          <a:xfrm>
            <a:off x="10807855" y="5129356"/>
            <a:ext cx="1212004" cy="1206710"/>
            <a:chOff x="10801916" y="3969786"/>
            <a:chExt cx="1212004" cy="1206710"/>
          </a:xfrm>
          <a:solidFill>
            <a:schemeClr val="bg1"/>
          </a:solidFill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358D119-98BE-7509-450F-46C4889FB836}"/>
                </a:ext>
              </a:extLst>
            </p:cNvPr>
            <p:cNvGrpSpPr>
              <a:grpSpLocks noChangeAspect="1"/>
            </p:cNvGrpSpPr>
            <p:nvPr/>
          </p:nvGrpSpPr>
          <p:grpSpPr>
            <a:xfrm rot="8100000">
              <a:off x="10817359" y="3969786"/>
              <a:ext cx="216000" cy="247978"/>
              <a:chOff x="9742895" y="4379118"/>
              <a:chExt cx="324344" cy="372363"/>
            </a:xfrm>
            <a:grpFill/>
          </p:grpSpPr>
          <p:sp>
            <p:nvSpPr>
              <p:cNvPr id="167" name="Flowchart: Stored Data 166">
                <a:extLst>
                  <a:ext uri="{FF2B5EF4-FFF2-40B4-BE49-F238E27FC236}">
                    <a16:creationId xmlns:a16="http://schemas.microsoft.com/office/drawing/2014/main" id="{969B5397-AC58-5F0E-E1F4-F0B6CCC3C9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788533" y="4333480"/>
                <a:ext cx="232723" cy="3240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85 w 8618"/>
                  <a:gd name="connsiteY0" fmla="*/ 0 h 10000"/>
                  <a:gd name="connsiteX1" fmla="*/ 8618 w 8618"/>
                  <a:gd name="connsiteY1" fmla="*/ 0 h 10000"/>
                  <a:gd name="connsiteX2" fmla="*/ 6951 w 8618"/>
                  <a:gd name="connsiteY2" fmla="*/ 5000 h 10000"/>
                  <a:gd name="connsiteX3" fmla="*/ 8618 w 8618"/>
                  <a:gd name="connsiteY3" fmla="*/ 10000 h 10000"/>
                  <a:gd name="connsiteX4" fmla="*/ 285 w 8618"/>
                  <a:gd name="connsiteY4" fmla="*/ 10000 h 10000"/>
                  <a:gd name="connsiteX5" fmla="*/ 970 w 8618"/>
                  <a:gd name="connsiteY5" fmla="*/ 4927 h 10000"/>
                  <a:gd name="connsiteX6" fmla="*/ 285 w 8618"/>
                  <a:gd name="connsiteY6" fmla="*/ 0 h 10000"/>
                  <a:gd name="connsiteX0" fmla="*/ 818 w 10487"/>
                  <a:gd name="connsiteY0" fmla="*/ 0 h 10000"/>
                  <a:gd name="connsiteX1" fmla="*/ 10487 w 10487"/>
                  <a:gd name="connsiteY1" fmla="*/ 0 h 10000"/>
                  <a:gd name="connsiteX2" fmla="*/ 8553 w 10487"/>
                  <a:gd name="connsiteY2" fmla="*/ 5000 h 10000"/>
                  <a:gd name="connsiteX3" fmla="*/ 10487 w 10487"/>
                  <a:gd name="connsiteY3" fmla="*/ 10000 h 10000"/>
                  <a:gd name="connsiteX4" fmla="*/ 818 w 10487"/>
                  <a:gd name="connsiteY4" fmla="*/ 10000 h 10000"/>
                  <a:gd name="connsiteX5" fmla="*/ 625 w 10487"/>
                  <a:gd name="connsiteY5" fmla="*/ 9076 h 10000"/>
                  <a:gd name="connsiteX6" fmla="*/ 1613 w 10487"/>
                  <a:gd name="connsiteY6" fmla="*/ 4927 h 10000"/>
                  <a:gd name="connsiteX7" fmla="*/ 818 w 10487"/>
                  <a:gd name="connsiteY7" fmla="*/ 0 h 10000"/>
                  <a:gd name="connsiteX0" fmla="*/ 852 w 10521"/>
                  <a:gd name="connsiteY0" fmla="*/ 0 h 10000"/>
                  <a:gd name="connsiteX1" fmla="*/ 10521 w 10521"/>
                  <a:gd name="connsiteY1" fmla="*/ 0 h 10000"/>
                  <a:gd name="connsiteX2" fmla="*/ 8587 w 10521"/>
                  <a:gd name="connsiteY2" fmla="*/ 5000 h 10000"/>
                  <a:gd name="connsiteX3" fmla="*/ 10521 w 10521"/>
                  <a:gd name="connsiteY3" fmla="*/ 10000 h 10000"/>
                  <a:gd name="connsiteX4" fmla="*/ 852 w 10521"/>
                  <a:gd name="connsiteY4" fmla="*/ 10000 h 10000"/>
                  <a:gd name="connsiteX5" fmla="*/ 659 w 10521"/>
                  <a:gd name="connsiteY5" fmla="*/ 9076 h 10000"/>
                  <a:gd name="connsiteX6" fmla="*/ 1647 w 10521"/>
                  <a:gd name="connsiteY6" fmla="*/ 4927 h 10000"/>
                  <a:gd name="connsiteX7" fmla="*/ 574 w 10521"/>
                  <a:gd name="connsiteY7" fmla="*/ 918 h 10000"/>
                  <a:gd name="connsiteX8" fmla="*/ 852 w 10521"/>
                  <a:gd name="connsiteY8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1" h="10000">
                    <a:moveTo>
                      <a:pt x="852" y="0"/>
                    </a:moveTo>
                    <a:lnTo>
                      <a:pt x="10521" y="0"/>
                    </a:lnTo>
                    <a:cubicBezTo>
                      <a:pt x="9452" y="0"/>
                      <a:pt x="8587" y="2239"/>
                      <a:pt x="8587" y="5000"/>
                    </a:cubicBezTo>
                    <a:cubicBezTo>
                      <a:pt x="8587" y="7761"/>
                      <a:pt x="9452" y="10000"/>
                      <a:pt x="10521" y="10000"/>
                    </a:cubicBezTo>
                    <a:lnTo>
                      <a:pt x="852" y="10000"/>
                    </a:lnTo>
                    <a:cubicBezTo>
                      <a:pt x="-792" y="9846"/>
                      <a:pt x="527" y="9921"/>
                      <a:pt x="659" y="9076"/>
                    </a:cubicBezTo>
                    <a:cubicBezTo>
                      <a:pt x="791" y="8231"/>
                      <a:pt x="1661" y="6287"/>
                      <a:pt x="1647" y="4927"/>
                    </a:cubicBezTo>
                    <a:cubicBezTo>
                      <a:pt x="1633" y="3567"/>
                      <a:pt x="706" y="1739"/>
                      <a:pt x="574" y="918"/>
                    </a:cubicBezTo>
                    <a:cubicBezTo>
                      <a:pt x="442" y="97"/>
                      <a:pt x="-806" y="153"/>
                      <a:pt x="85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Flowchart: Delay 168">
                <a:extLst>
                  <a:ext uri="{FF2B5EF4-FFF2-40B4-BE49-F238E27FC236}">
                    <a16:creationId xmlns:a16="http://schemas.microsoft.com/office/drawing/2014/main" id="{5EB0FEFE-7F16-4A29-AA94-DCF8BDA4B83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743067" y="4427309"/>
                <a:ext cx="324000" cy="324344"/>
              </a:xfrm>
              <a:prstGeom prst="flowChartDelay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E4F63AA-4FA2-16EB-4F9F-8D44C829D2D2}"/>
                </a:ext>
              </a:extLst>
            </p:cNvPr>
            <p:cNvGrpSpPr>
              <a:grpSpLocks noChangeAspect="1"/>
            </p:cNvGrpSpPr>
            <p:nvPr/>
          </p:nvGrpSpPr>
          <p:grpSpPr>
            <a:xfrm rot="2700000">
              <a:off x="10817905" y="4929170"/>
              <a:ext cx="216000" cy="247978"/>
              <a:chOff x="9742895" y="4379118"/>
              <a:chExt cx="324344" cy="372363"/>
            </a:xfrm>
            <a:grpFill/>
          </p:grpSpPr>
          <p:sp>
            <p:nvSpPr>
              <p:cNvPr id="136" name="Flowchart: Stored Data 166">
                <a:extLst>
                  <a:ext uri="{FF2B5EF4-FFF2-40B4-BE49-F238E27FC236}">
                    <a16:creationId xmlns:a16="http://schemas.microsoft.com/office/drawing/2014/main" id="{8A84CF4B-B42B-2656-5A0A-B51F1EE9A4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788533" y="4333480"/>
                <a:ext cx="232723" cy="3240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85 w 8618"/>
                  <a:gd name="connsiteY0" fmla="*/ 0 h 10000"/>
                  <a:gd name="connsiteX1" fmla="*/ 8618 w 8618"/>
                  <a:gd name="connsiteY1" fmla="*/ 0 h 10000"/>
                  <a:gd name="connsiteX2" fmla="*/ 6951 w 8618"/>
                  <a:gd name="connsiteY2" fmla="*/ 5000 h 10000"/>
                  <a:gd name="connsiteX3" fmla="*/ 8618 w 8618"/>
                  <a:gd name="connsiteY3" fmla="*/ 10000 h 10000"/>
                  <a:gd name="connsiteX4" fmla="*/ 285 w 8618"/>
                  <a:gd name="connsiteY4" fmla="*/ 10000 h 10000"/>
                  <a:gd name="connsiteX5" fmla="*/ 970 w 8618"/>
                  <a:gd name="connsiteY5" fmla="*/ 4927 h 10000"/>
                  <a:gd name="connsiteX6" fmla="*/ 285 w 8618"/>
                  <a:gd name="connsiteY6" fmla="*/ 0 h 10000"/>
                  <a:gd name="connsiteX0" fmla="*/ 818 w 10487"/>
                  <a:gd name="connsiteY0" fmla="*/ 0 h 10000"/>
                  <a:gd name="connsiteX1" fmla="*/ 10487 w 10487"/>
                  <a:gd name="connsiteY1" fmla="*/ 0 h 10000"/>
                  <a:gd name="connsiteX2" fmla="*/ 8553 w 10487"/>
                  <a:gd name="connsiteY2" fmla="*/ 5000 h 10000"/>
                  <a:gd name="connsiteX3" fmla="*/ 10487 w 10487"/>
                  <a:gd name="connsiteY3" fmla="*/ 10000 h 10000"/>
                  <a:gd name="connsiteX4" fmla="*/ 818 w 10487"/>
                  <a:gd name="connsiteY4" fmla="*/ 10000 h 10000"/>
                  <a:gd name="connsiteX5" fmla="*/ 625 w 10487"/>
                  <a:gd name="connsiteY5" fmla="*/ 9076 h 10000"/>
                  <a:gd name="connsiteX6" fmla="*/ 1613 w 10487"/>
                  <a:gd name="connsiteY6" fmla="*/ 4927 h 10000"/>
                  <a:gd name="connsiteX7" fmla="*/ 818 w 10487"/>
                  <a:gd name="connsiteY7" fmla="*/ 0 h 10000"/>
                  <a:gd name="connsiteX0" fmla="*/ 852 w 10521"/>
                  <a:gd name="connsiteY0" fmla="*/ 0 h 10000"/>
                  <a:gd name="connsiteX1" fmla="*/ 10521 w 10521"/>
                  <a:gd name="connsiteY1" fmla="*/ 0 h 10000"/>
                  <a:gd name="connsiteX2" fmla="*/ 8587 w 10521"/>
                  <a:gd name="connsiteY2" fmla="*/ 5000 h 10000"/>
                  <a:gd name="connsiteX3" fmla="*/ 10521 w 10521"/>
                  <a:gd name="connsiteY3" fmla="*/ 10000 h 10000"/>
                  <a:gd name="connsiteX4" fmla="*/ 852 w 10521"/>
                  <a:gd name="connsiteY4" fmla="*/ 10000 h 10000"/>
                  <a:gd name="connsiteX5" fmla="*/ 659 w 10521"/>
                  <a:gd name="connsiteY5" fmla="*/ 9076 h 10000"/>
                  <a:gd name="connsiteX6" fmla="*/ 1647 w 10521"/>
                  <a:gd name="connsiteY6" fmla="*/ 4927 h 10000"/>
                  <a:gd name="connsiteX7" fmla="*/ 574 w 10521"/>
                  <a:gd name="connsiteY7" fmla="*/ 918 h 10000"/>
                  <a:gd name="connsiteX8" fmla="*/ 852 w 10521"/>
                  <a:gd name="connsiteY8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1" h="10000">
                    <a:moveTo>
                      <a:pt x="852" y="0"/>
                    </a:moveTo>
                    <a:lnTo>
                      <a:pt x="10521" y="0"/>
                    </a:lnTo>
                    <a:cubicBezTo>
                      <a:pt x="9452" y="0"/>
                      <a:pt x="8587" y="2239"/>
                      <a:pt x="8587" y="5000"/>
                    </a:cubicBezTo>
                    <a:cubicBezTo>
                      <a:pt x="8587" y="7761"/>
                      <a:pt x="9452" y="10000"/>
                      <a:pt x="10521" y="10000"/>
                    </a:cubicBezTo>
                    <a:lnTo>
                      <a:pt x="852" y="10000"/>
                    </a:lnTo>
                    <a:cubicBezTo>
                      <a:pt x="-792" y="9846"/>
                      <a:pt x="527" y="9921"/>
                      <a:pt x="659" y="9076"/>
                    </a:cubicBezTo>
                    <a:cubicBezTo>
                      <a:pt x="791" y="8231"/>
                      <a:pt x="1661" y="6287"/>
                      <a:pt x="1647" y="4927"/>
                    </a:cubicBezTo>
                    <a:cubicBezTo>
                      <a:pt x="1633" y="3567"/>
                      <a:pt x="706" y="1739"/>
                      <a:pt x="574" y="918"/>
                    </a:cubicBezTo>
                    <a:cubicBezTo>
                      <a:pt x="442" y="97"/>
                      <a:pt x="-806" y="153"/>
                      <a:pt x="85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Flowchart: Delay 137">
                <a:extLst>
                  <a:ext uri="{FF2B5EF4-FFF2-40B4-BE49-F238E27FC236}">
                    <a16:creationId xmlns:a16="http://schemas.microsoft.com/office/drawing/2014/main" id="{643C3097-1EB4-678C-3D00-7F86BB3BEFA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743067" y="4427309"/>
                <a:ext cx="324000" cy="324344"/>
              </a:xfrm>
              <a:prstGeom prst="flowChartDelay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5C9DBA-7337-757C-748A-BD365683F9F0}"/>
                </a:ext>
              </a:extLst>
            </p:cNvPr>
            <p:cNvGrpSpPr>
              <a:grpSpLocks noChangeAspect="1"/>
            </p:cNvGrpSpPr>
            <p:nvPr/>
          </p:nvGrpSpPr>
          <p:grpSpPr>
            <a:xfrm rot="13500000">
              <a:off x="11781931" y="3970209"/>
              <a:ext cx="216000" cy="247978"/>
              <a:chOff x="9742895" y="4379118"/>
              <a:chExt cx="324344" cy="372363"/>
            </a:xfrm>
            <a:grpFill/>
          </p:grpSpPr>
          <p:sp>
            <p:nvSpPr>
              <p:cNvPr id="141" name="Flowchart: Stored Data 166">
                <a:extLst>
                  <a:ext uri="{FF2B5EF4-FFF2-40B4-BE49-F238E27FC236}">
                    <a16:creationId xmlns:a16="http://schemas.microsoft.com/office/drawing/2014/main" id="{10355C51-558A-56EF-B4C3-8E93B98C104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788533" y="4333480"/>
                <a:ext cx="232723" cy="3240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85 w 8618"/>
                  <a:gd name="connsiteY0" fmla="*/ 0 h 10000"/>
                  <a:gd name="connsiteX1" fmla="*/ 8618 w 8618"/>
                  <a:gd name="connsiteY1" fmla="*/ 0 h 10000"/>
                  <a:gd name="connsiteX2" fmla="*/ 6951 w 8618"/>
                  <a:gd name="connsiteY2" fmla="*/ 5000 h 10000"/>
                  <a:gd name="connsiteX3" fmla="*/ 8618 w 8618"/>
                  <a:gd name="connsiteY3" fmla="*/ 10000 h 10000"/>
                  <a:gd name="connsiteX4" fmla="*/ 285 w 8618"/>
                  <a:gd name="connsiteY4" fmla="*/ 10000 h 10000"/>
                  <a:gd name="connsiteX5" fmla="*/ 970 w 8618"/>
                  <a:gd name="connsiteY5" fmla="*/ 4927 h 10000"/>
                  <a:gd name="connsiteX6" fmla="*/ 285 w 8618"/>
                  <a:gd name="connsiteY6" fmla="*/ 0 h 10000"/>
                  <a:gd name="connsiteX0" fmla="*/ 818 w 10487"/>
                  <a:gd name="connsiteY0" fmla="*/ 0 h 10000"/>
                  <a:gd name="connsiteX1" fmla="*/ 10487 w 10487"/>
                  <a:gd name="connsiteY1" fmla="*/ 0 h 10000"/>
                  <a:gd name="connsiteX2" fmla="*/ 8553 w 10487"/>
                  <a:gd name="connsiteY2" fmla="*/ 5000 h 10000"/>
                  <a:gd name="connsiteX3" fmla="*/ 10487 w 10487"/>
                  <a:gd name="connsiteY3" fmla="*/ 10000 h 10000"/>
                  <a:gd name="connsiteX4" fmla="*/ 818 w 10487"/>
                  <a:gd name="connsiteY4" fmla="*/ 10000 h 10000"/>
                  <a:gd name="connsiteX5" fmla="*/ 625 w 10487"/>
                  <a:gd name="connsiteY5" fmla="*/ 9076 h 10000"/>
                  <a:gd name="connsiteX6" fmla="*/ 1613 w 10487"/>
                  <a:gd name="connsiteY6" fmla="*/ 4927 h 10000"/>
                  <a:gd name="connsiteX7" fmla="*/ 818 w 10487"/>
                  <a:gd name="connsiteY7" fmla="*/ 0 h 10000"/>
                  <a:gd name="connsiteX0" fmla="*/ 852 w 10521"/>
                  <a:gd name="connsiteY0" fmla="*/ 0 h 10000"/>
                  <a:gd name="connsiteX1" fmla="*/ 10521 w 10521"/>
                  <a:gd name="connsiteY1" fmla="*/ 0 h 10000"/>
                  <a:gd name="connsiteX2" fmla="*/ 8587 w 10521"/>
                  <a:gd name="connsiteY2" fmla="*/ 5000 h 10000"/>
                  <a:gd name="connsiteX3" fmla="*/ 10521 w 10521"/>
                  <a:gd name="connsiteY3" fmla="*/ 10000 h 10000"/>
                  <a:gd name="connsiteX4" fmla="*/ 852 w 10521"/>
                  <a:gd name="connsiteY4" fmla="*/ 10000 h 10000"/>
                  <a:gd name="connsiteX5" fmla="*/ 659 w 10521"/>
                  <a:gd name="connsiteY5" fmla="*/ 9076 h 10000"/>
                  <a:gd name="connsiteX6" fmla="*/ 1647 w 10521"/>
                  <a:gd name="connsiteY6" fmla="*/ 4927 h 10000"/>
                  <a:gd name="connsiteX7" fmla="*/ 574 w 10521"/>
                  <a:gd name="connsiteY7" fmla="*/ 918 h 10000"/>
                  <a:gd name="connsiteX8" fmla="*/ 852 w 10521"/>
                  <a:gd name="connsiteY8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1" h="10000">
                    <a:moveTo>
                      <a:pt x="852" y="0"/>
                    </a:moveTo>
                    <a:lnTo>
                      <a:pt x="10521" y="0"/>
                    </a:lnTo>
                    <a:cubicBezTo>
                      <a:pt x="9452" y="0"/>
                      <a:pt x="8587" y="2239"/>
                      <a:pt x="8587" y="5000"/>
                    </a:cubicBezTo>
                    <a:cubicBezTo>
                      <a:pt x="8587" y="7761"/>
                      <a:pt x="9452" y="10000"/>
                      <a:pt x="10521" y="10000"/>
                    </a:cubicBezTo>
                    <a:lnTo>
                      <a:pt x="852" y="10000"/>
                    </a:lnTo>
                    <a:cubicBezTo>
                      <a:pt x="-792" y="9846"/>
                      <a:pt x="527" y="9921"/>
                      <a:pt x="659" y="9076"/>
                    </a:cubicBezTo>
                    <a:cubicBezTo>
                      <a:pt x="791" y="8231"/>
                      <a:pt x="1661" y="6287"/>
                      <a:pt x="1647" y="4927"/>
                    </a:cubicBezTo>
                    <a:cubicBezTo>
                      <a:pt x="1633" y="3567"/>
                      <a:pt x="706" y="1739"/>
                      <a:pt x="574" y="918"/>
                    </a:cubicBezTo>
                    <a:cubicBezTo>
                      <a:pt x="442" y="97"/>
                      <a:pt x="-806" y="153"/>
                      <a:pt x="85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Flowchart: Delay 141">
                <a:extLst>
                  <a:ext uri="{FF2B5EF4-FFF2-40B4-BE49-F238E27FC236}">
                    <a16:creationId xmlns:a16="http://schemas.microsoft.com/office/drawing/2014/main" id="{C8425145-6FC9-1EB0-1933-3DD289E0AE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743067" y="4427309"/>
                <a:ext cx="324000" cy="324344"/>
              </a:xfrm>
              <a:prstGeom prst="flowChartDelay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336E70F-3591-6ED6-6A01-8D9920ECCCD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00000">
              <a:off x="11781129" y="4928518"/>
              <a:ext cx="216000" cy="247978"/>
              <a:chOff x="9742895" y="4379118"/>
              <a:chExt cx="324344" cy="372363"/>
            </a:xfrm>
            <a:grpFill/>
          </p:grpSpPr>
          <p:sp>
            <p:nvSpPr>
              <p:cNvPr id="145" name="Flowchart: Stored Data 166">
                <a:extLst>
                  <a:ext uri="{FF2B5EF4-FFF2-40B4-BE49-F238E27FC236}">
                    <a16:creationId xmlns:a16="http://schemas.microsoft.com/office/drawing/2014/main" id="{4BF256CE-7970-0280-EAEB-5C8BF7BEBD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788533" y="4333480"/>
                <a:ext cx="232723" cy="3240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85 w 8618"/>
                  <a:gd name="connsiteY0" fmla="*/ 0 h 10000"/>
                  <a:gd name="connsiteX1" fmla="*/ 8618 w 8618"/>
                  <a:gd name="connsiteY1" fmla="*/ 0 h 10000"/>
                  <a:gd name="connsiteX2" fmla="*/ 6951 w 8618"/>
                  <a:gd name="connsiteY2" fmla="*/ 5000 h 10000"/>
                  <a:gd name="connsiteX3" fmla="*/ 8618 w 8618"/>
                  <a:gd name="connsiteY3" fmla="*/ 10000 h 10000"/>
                  <a:gd name="connsiteX4" fmla="*/ 285 w 8618"/>
                  <a:gd name="connsiteY4" fmla="*/ 10000 h 10000"/>
                  <a:gd name="connsiteX5" fmla="*/ 970 w 8618"/>
                  <a:gd name="connsiteY5" fmla="*/ 4927 h 10000"/>
                  <a:gd name="connsiteX6" fmla="*/ 285 w 8618"/>
                  <a:gd name="connsiteY6" fmla="*/ 0 h 10000"/>
                  <a:gd name="connsiteX0" fmla="*/ 818 w 10487"/>
                  <a:gd name="connsiteY0" fmla="*/ 0 h 10000"/>
                  <a:gd name="connsiteX1" fmla="*/ 10487 w 10487"/>
                  <a:gd name="connsiteY1" fmla="*/ 0 h 10000"/>
                  <a:gd name="connsiteX2" fmla="*/ 8553 w 10487"/>
                  <a:gd name="connsiteY2" fmla="*/ 5000 h 10000"/>
                  <a:gd name="connsiteX3" fmla="*/ 10487 w 10487"/>
                  <a:gd name="connsiteY3" fmla="*/ 10000 h 10000"/>
                  <a:gd name="connsiteX4" fmla="*/ 818 w 10487"/>
                  <a:gd name="connsiteY4" fmla="*/ 10000 h 10000"/>
                  <a:gd name="connsiteX5" fmla="*/ 625 w 10487"/>
                  <a:gd name="connsiteY5" fmla="*/ 9076 h 10000"/>
                  <a:gd name="connsiteX6" fmla="*/ 1613 w 10487"/>
                  <a:gd name="connsiteY6" fmla="*/ 4927 h 10000"/>
                  <a:gd name="connsiteX7" fmla="*/ 818 w 10487"/>
                  <a:gd name="connsiteY7" fmla="*/ 0 h 10000"/>
                  <a:gd name="connsiteX0" fmla="*/ 852 w 10521"/>
                  <a:gd name="connsiteY0" fmla="*/ 0 h 10000"/>
                  <a:gd name="connsiteX1" fmla="*/ 10521 w 10521"/>
                  <a:gd name="connsiteY1" fmla="*/ 0 h 10000"/>
                  <a:gd name="connsiteX2" fmla="*/ 8587 w 10521"/>
                  <a:gd name="connsiteY2" fmla="*/ 5000 h 10000"/>
                  <a:gd name="connsiteX3" fmla="*/ 10521 w 10521"/>
                  <a:gd name="connsiteY3" fmla="*/ 10000 h 10000"/>
                  <a:gd name="connsiteX4" fmla="*/ 852 w 10521"/>
                  <a:gd name="connsiteY4" fmla="*/ 10000 h 10000"/>
                  <a:gd name="connsiteX5" fmla="*/ 659 w 10521"/>
                  <a:gd name="connsiteY5" fmla="*/ 9076 h 10000"/>
                  <a:gd name="connsiteX6" fmla="*/ 1647 w 10521"/>
                  <a:gd name="connsiteY6" fmla="*/ 4927 h 10000"/>
                  <a:gd name="connsiteX7" fmla="*/ 574 w 10521"/>
                  <a:gd name="connsiteY7" fmla="*/ 918 h 10000"/>
                  <a:gd name="connsiteX8" fmla="*/ 852 w 10521"/>
                  <a:gd name="connsiteY8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1" h="10000">
                    <a:moveTo>
                      <a:pt x="852" y="0"/>
                    </a:moveTo>
                    <a:lnTo>
                      <a:pt x="10521" y="0"/>
                    </a:lnTo>
                    <a:cubicBezTo>
                      <a:pt x="9452" y="0"/>
                      <a:pt x="8587" y="2239"/>
                      <a:pt x="8587" y="5000"/>
                    </a:cubicBezTo>
                    <a:cubicBezTo>
                      <a:pt x="8587" y="7761"/>
                      <a:pt x="9452" y="10000"/>
                      <a:pt x="10521" y="10000"/>
                    </a:cubicBezTo>
                    <a:lnTo>
                      <a:pt x="852" y="10000"/>
                    </a:lnTo>
                    <a:cubicBezTo>
                      <a:pt x="-792" y="9846"/>
                      <a:pt x="527" y="9921"/>
                      <a:pt x="659" y="9076"/>
                    </a:cubicBezTo>
                    <a:cubicBezTo>
                      <a:pt x="791" y="8231"/>
                      <a:pt x="1661" y="6287"/>
                      <a:pt x="1647" y="4927"/>
                    </a:cubicBezTo>
                    <a:cubicBezTo>
                      <a:pt x="1633" y="3567"/>
                      <a:pt x="706" y="1739"/>
                      <a:pt x="574" y="918"/>
                    </a:cubicBezTo>
                    <a:cubicBezTo>
                      <a:pt x="442" y="97"/>
                      <a:pt x="-806" y="153"/>
                      <a:pt x="85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Flowchart: Delay 146">
                <a:extLst>
                  <a:ext uri="{FF2B5EF4-FFF2-40B4-BE49-F238E27FC236}">
                    <a16:creationId xmlns:a16="http://schemas.microsoft.com/office/drawing/2014/main" id="{1CF67392-7C26-2A22-62FA-70E3F4093D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743067" y="4427309"/>
                <a:ext cx="324000" cy="324344"/>
              </a:xfrm>
              <a:prstGeom prst="flowChartDelay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59" name="AutoShape 4">
            <a:extLst>
              <a:ext uri="{FF2B5EF4-FFF2-40B4-BE49-F238E27FC236}">
                <a16:creationId xmlns:a16="http://schemas.microsoft.com/office/drawing/2014/main" id="{B2E6B6C5-AD3F-0850-B0B4-F2CA082FBB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9539" y="44361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" name="AutoShape 6">
            <a:extLst>
              <a:ext uri="{FF2B5EF4-FFF2-40B4-BE49-F238E27FC236}">
                <a16:creationId xmlns:a16="http://schemas.microsoft.com/office/drawing/2014/main" id="{B2D6A300-DA36-5A81-581D-461AB952A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1939" y="45885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94772-CBB2-0685-9065-2647F20BF3BF}"/>
              </a:ext>
            </a:extLst>
          </p:cNvPr>
          <p:cNvGrpSpPr>
            <a:grpSpLocks noChangeAspect="1"/>
          </p:cNvGrpSpPr>
          <p:nvPr/>
        </p:nvGrpSpPr>
        <p:grpSpPr>
          <a:xfrm>
            <a:off x="263365" y="4639202"/>
            <a:ext cx="694080" cy="1086136"/>
            <a:chOff x="2753970" y="1562471"/>
            <a:chExt cx="216000" cy="338009"/>
          </a:xfrm>
          <a:solidFill>
            <a:srgbClr val="FF0000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16CDF-94E4-1F29-E688-8727E798F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9970" y="1562471"/>
              <a:ext cx="144000" cy="144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CD62157E-1C6F-5ABB-9BC0-DEBB86338DB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753970" y="1684480"/>
              <a:ext cx="216000" cy="216000"/>
            </a:xfrm>
            <a:prstGeom prst="chord">
              <a:avLst>
                <a:gd name="adj1" fmla="val 19687765"/>
                <a:gd name="adj2" fmla="val 1271015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C05A12-5855-C6D0-A0C4-5370310DD429}"/>
                </a:ext>
              </a:extLst>
            </p:cNvPr>
            <p:cNvSpPr/>
            <p:nvPr/>
          </p:nvSpPr>
          <p:spPr>
            <a:xfrm>
              <a:off x="2822563" y="1634471"/>
              <a:ext cx="82800" cy="1068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77" name="Picture 176" descr="Shape, circle&#10;&#10;Description automatically generated">
            <a:extLst>
              <a:ext uri="{FF2B5EF4-FFF2-40B4-BE49-F238E27FC236}">
                <a16:creationId xmlns:a16="http://schemas.microsoft.com/office/drawing/2014/main" id="{3328A951-5BA9-7564-CFBA-8B07EF136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2" t="5028" r="6188" b="8855"/>
          <a:stretch/>
        </p:blipFill>
        <p:spPr>
          <a:xfrm>
            <a:off x="39631" y="1820561"/>
            <a:ext cx="1145039" cy="1143000"/>
          </a:xfrm>
          <a:prstGeom prst="ellipse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B7F85D4D-B9AF-2DC9-6B09-8BECDA8D30F1}"/>
              </a:ext>
            </a:extLst>
          </p:cNvPr>
          <p:cNvSpPr>
            <a:spLocks noChangeAspect="1"/>
          </p:cNvSpPr>
          <p:nvPr/>
        </p:nvSpPr>
        <p:spPr>
          <a:xfrm>
            <a:off x="6171220" y="731558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C4142-562F-76FC-F214-EFF22DC4D40C}"/>
              </a:ext>
            </a:extLst>
          </p:cNvPr>
          <p:cNvSpPr>
            <a:spLocks noChangeAspect="1"/>
          </p:cNvSpPr>
          <p:nvPr/>
        </p:nvSpPr>
        <p:spPr>
          <a:xfrm>
            <a:off x="7629974" y="727402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36985-FB4B-742E-5223-4EB1C34087A9}"/>
              </a:ext>
            </a:extLst>
          </p:cNvPr>
          <p:cNvSpPr txBox="1"/>
          <p:nvPr/>
        </p:nvSpPr>
        <p:spPr>
          <a:xfrm>
            <a:off x="7334648" y="-7833"/>
            <a:ext cx="174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Targeting Sprites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565E6-DE10-1026-8F73-B9A32F9B0B50}"/>
              </a:ext>
            </a:extLst>
          </p:cNvPr>
          <p:cNvSpPr txBox="1"/>
          <p:nvPr/>
        </p:nvSpPr>
        <p:spPr>
          <a:xfrm>
            <a:off x="7627227" y="4760184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Sprites</a:t>
            </a: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6EB9DCE5-53DF-8159-CD97-5F3624585CCA}"/>
              </a:ext>
            </a:extLst>
          </p:cNvPr>
          <p:cNvSpPr>
            <a:spLocks noChangeAspect="1"/>
          </p:cNvSpPr>
          <p:nvPr/>
        </p:nvSpPr>
        <p:spPr>
          <a:xfrm>
            <a:off x="7666143" y="756239"/>
            <a:ext cx="1152000" cy="1152000"/>
          </a:xfrm>
          <a:prstGeom prst="frame">
            <a:avLst>
              <a:gd name="adj1" fmla="val 409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BAE230-1484-2B58-9659-1B3BA1FCECB5}"/>
              </a:ext>
            </a:extLst>
          </p:cNvPr>
          <p:cNvSpPr>
            <a:spLocks noChangeAspect="1"/>
          </p:cNvSpPr>
          <p:nvPr/>
        </p:nvSpPr>
        <p:spPr>
          <a:xfrm>
            <a:off x="9088728" y="725661"/>
            <a:ext cx="1219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7C760E3C-A049-D195-B871-17BEBD01DC9B}"/>
              </a:ext>
            </a:extLst>
          </p:cNvPr>
          <p:cNvGrpSpPr/>
          <p:nvPr/>
        </p:nvGrpSpPr>
        <p:grpSpPr>
          <a:xfrm>
            <a:off x="9102796" y="738239"/>
            <a:ext cx="1189532" cy="1193773"/>
            <a:chOff x="9102796" y="738239"/>
            <a:chExt cx="1189532" cy="1193773"/>
          </a:xfrm>
        </p:grpSpPr>
        <p:sp>
          <p:nvSpPr>
            <p:cNvPr id="76" name="Diagonal Stripe 75">
              <a:extLst>
                <a:ext uri="{FF2B5EF4-FFF2-40B4-BE49-F238E27FC236}">
                  <a16:creationId xmlns:a16="http://schemas.microsoft.com/office/drawing/2014/main" id="{FD352EC3-6BE2-D750-9DDC-83AA4ADB9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328" y="738239"/>
              <a:ext cx="1188000" cy="1188000"/>
            </a:xfrm>
            <a:prstGeom prst="diagStripe">
              <a:avLst>
                <a:gd name="adj" fmla="val 8005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9" name="Diagonal Stripe 78">
              <a:extLst>
                <a:ext uri="{FF2B5EF4-FFF2-40B4-BE49-F238E27FC236}">
                  <a16:creationId xmlns:a16="http://schemas.microsoft.com/office/drawing/2014/main" id="{0B9F88BE-57AE-6BD1-13A4-3A1C99721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2796" y="739325"/>
              <a:ext cx="711865" cy="711865"/>
            </a:xfrm>
            <a:prstGeom prst="diagStripe">
              <a:avLst>
                <a:gd name="adj" fmla="val 6724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Diagonal Stripe 79">
              <a:extLst>
                <a:ext uri="{FF2B5EF4-FFF2-40B4-BE49-F238E27FC236}">
                  <a16:creationId xmlns:a16="http://schemas.microsoft.com/office/drawing/2014/main" id="{DFD60504-2678-1F65-7C0C-50E9E7672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2796" y="738239"/>
              <a:ext cx="235181" cy="235181"/>
            </a:xfrm>
            <a:prstGeom prst="diagStrip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24" name="Diagonal Stripe 1023">
              <a:extLst>
                <a:ext uri="{FF2B5EF4-FFF2-40B4-BE49-F238E27FC236}">
                  <a16:creationId xmlns:a16="http://schemas.microsoft.com/office/drawing/2014/main" id="{8D872523-0F00-4A15-EF7F-F448B44D303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341359" y="980489"/>
              <a:ext cx="950969" cy="950969"/>
            </a:xfrm>
            <a:prstGeom prst="diagStripe">
              <a:avLst>
                <a:gd name="adj" fmla="val 7479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27" name="Diagonal Stripe 1026">
              <a:extLst>
                <a:ext uri="{FF2B5EF4-FFF2-40B4-BE49-F238E27FC236}">
                  <a16:creationId xmlns:a16="http://schemas.microsoft.com/office/drawing/2014/main" id="{3A123D6B-A1C5-9B16-F3CE-FA26B9AFDB4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814940" y="1454624"/>
              <a:ext cx="477388" cy="477388"/>
            </a:xfrm>
            <a:prstGeom prst="diagStripe">
              <a:avLst>
                <a:gd name="adj" fmla="val 4985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B8EA0E26-A0F0-F831-93CD-38824873D885}"/>
              </a:ext>
            </a:extLst>
          </p:cNvPr>
          <p:cNvGrpSpPr/>
          <p:nvPr/>
        </p:nvGrpSpPr>
        <p:grpSpPr>
          <a:xfrm>
            <a:off x="6271200" y="831600"/>
            <a:ext cx="1008000" cy="1008000"/>
            <a:chOff x="6271200" y="831600"/>
            <a:chExt cx="1008000" cy="1008000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5F176DFD-06DD-4DED-0D51-D030BE126F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1200" y="831600"/>
              <a:ext cx="1008000" cy="1008000"/>
              <a:chOff x="1440000" y="720000"/>
              <a:chExt cx="2160000" cy="2160000"/>
            </a:xfrm>
            <a:solidFill>
              <a:schemeClr val="tx1"/>
            </a:solidFill>
          </p:grpSpPr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7E5800E2-536B-062D-A8AD-53F92AA45B3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40000" y="720000"/>
                <a:ext cx="719999" cy="720000"/>
                <a:chOff x="1417667" y="812832"/>
                <a:chExt cx="681667" cy="681668"/>
              </a:xfrm>
              <a:grpFill/>
            </p:grpSpPr>
            <p:sp>
              <p:nvSpPr>
                <p:cNvPr id="1044" name="Diagonal Stripe 1043">
                  <a:extLst>
                    <a:ext uri="{FF2B5EF4-FFF2-40B4-BE49-F238E27FC236}">
                      <a16:creationId xmlns:a16="http://schemas.microsoft.com/office/drawing/2014/main" id="{2EE19BA1-2B0E-29DC-9765-1D920E5C5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17668" y="812832"/>
                  <a:ext cx="504000" cy="504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6B84B6B7-45C2-D74E-AB74-E21D0EB14C04}"/>
                    </a:ext>
                  </a:extLst>
                </p:cNvPr>
                <p:cNvSpPr/>
                <p:nvPr/>
              </p:nvSpPr>
              <p:spPr>
                <a:xfrm>
                  <a:off x="1417667" y="1316833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91C4D960-2568-4A9D-A390-B22AA8113B5B}"/>
                    </a:ext>
                  </a:extLst>
                </p:cNvPr>
                <p:cNvSpPr/>
                <p:nvPr/>
              </p:nvSpPr>
              <p:spPr>
                <a:xfrm rot="5400000">
                  <a:off x="1884501" y="849999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8476DDD-7A8F-E41B-12EB-7EA4B327E43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2880000" y="720000"/>
                <a:ext cx="719999" cy="720000"/>
                <a:chOff x="1417667" y="812832"/>
                <a:chExt cx="681667" cy="681668"/>
              </a:xfrm>
              <a:grpFill/>
            </p:grpSpPr>
            <p:sp>
              <p:nvSpPr>
                <p:cNvPr id="1041" name="Diagonal Stripe 1040">
                  <a:extLst>
                    <a:ext uri="{FF2B5EF4-FFF2-40B4-BE49-F238E27FC236}">
                      <a16:creationId xmlns:a16="http://schemas.microsoft.com/office/drawing/2014/main" id="{E780D177-0827-9747-F12D-5C4837F78E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17668" y="812832"/>
                  <a:ext cx="504000" cy="504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EF55CF34-1EEC-F3DF-74E5-7A2C2F19C6EC}"/>
                    </a:ext>
                  </a:extLst>
                </p:cNvPr>
                <p:cNvSpPr/>
                <p:nvPr/>
              </p:nvSpPr>
              <p:spPr>
                <a:xfrm>
                  <a:off x="1417667" y="1316833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A41488C9-6772-675A-E4DF-710BA994FCA5}"/>
                    </a:ext>
                  </a:extLst>
                </p:cNvPr>
                <p:cNvSpPr/>
                <p:nvPr/>
              </p:nvSpPr>
              <p:spPr>
                <a:xfrm rot="5400000">
                  <a:off x="1884501" y="849999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3B414B36-0F7E-170B-6BD0-BF510F72DD3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440000" y="2160000"/>
                <a:ext cx="719999" cy="720000"/>
                <a:chOff x="1417667" y="812832"/>
                <a:chExt cx="681667" cy="681668"/>
              </a:xfrm>
              <a:grpFill/>
            </p:grpSpPr>
            <p:sp>
              <p:nvSpPr>
                <p:cNvPr id="1038" name="Diagonal Stripe 1037">
                  <a:extLst>
                    <a:ext uri="{FF2B5EF4-FFF2-40B4-BE49-F238E27FC236}">
                      <a16:creationId xmlns:a16="http://schemas.microsoft.com/office/drawing/2014/main" id="{BC9E5F7F-36E1-0D75-9A67-A1DCD8CAB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17668" y="812832"/>
                  <a:ext cx="504000" cy="504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9" name="Rectangle 1038">
                  <a:extLst>
                    <a:ext uri="{FF2B5EF4-FFF2-40B4-BE49-F238E27FC236}">
                      <a16:creationId xmlns:a16="http://schemas.microsoft.com/office/drawing/2014/main" id="{EB12F168-CBE6-16A1-B07D-04F743C2711B}"/>
                    </a:ext>
                  </a:extLst>
                </p:cNvPr>
                <p:cNvSpPr/>
                <p:nvPr/>
              </p:nvSpPr>
              <p:spPr>
                <a:xfrm>
                  <a:off x="1417667" y="1316833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0" name="Rectangle 1039">
                  <a:extLst>
                    <a:ext uri="{FF2B5EF4-FFF2-40B4-BE49-F238E27FC236}">
                      <a16:creationId xmlns:a16="http://schemas.microsoft.com/office/drawing/2014/main" id="{EC8349C0-6BF8-9FBB-1018-DDC51B890EF7}"/>
                    </a:ext>
                  </a:extLst>
                </p:cNvPr>
                <p:cNvSpPr/>
                <p:nvPr/>
              </p:nvSpPr>
              <p:spPr>
                <a:xfrm rot="5400000">
                  <a:off x="1884501" y="849999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3F81A86B-B789-58B3-C187-B78939AE42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2880000" y="2160000"/>
                <a:ext cx="719999" cy="720000"/>
                <a:chOff x="1417667" y="812832"/>
                <a:chExt cx="681667" cy="681668"/>
              </a:xfrm>
              <a:grpFill/>
            </p:grpSpPr>
            <p:sp>
              <p:nvSpPr>
                <p:cNvPr id="1035" name="Diagonal Stripe 1034">
                  <a:extLst>
                    <a:ext uri="{FF2B5EF4-FFF2-40B4-BE49-F238E27FC236}">
                      <a16:creationId xmlns:a16="http://schemas.microsoft.com/office/drawing/2014/main" id="{6EB9B4E3-6F7C-35D5-64B8-A6C8997B93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17668" y="812832"/>
                  <a:ext cx="504000" cy="504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ECB4629C-48B9-0673-5C10-3A6DAC8A8F92}"/>
                    </a:ext>
                  </a:extLst>
                </p:cNvPr>
                <p:cNvSpPr/>
                <p:nvPr/>
              </p:nvSpPr>
              <p:spPr>
                <a:xfrm>
                  <a:off x="1417667" y="1316833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BE4B7FFD-E689-155F-A513-54298FE83647}"/>
                    </a:ext>
                  </a:extLst>
                </p:cNvPr>
                <p:cNvSpPr/>
                <p:nvPr/>
              </p:nvSpPr>
              <p:spPr>
                <a:xfrm rot="5400000">
                  <a:off x="1884501" y="849999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C3CC0F-5C6F-14DB-3AC6-31E49BD677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0020" y="848561"/>
              <a:ext cx="972000" cy="972000"/>
              <a:chOff x="1440000" y="720000"/>
              <a:chExt cx="2160000" cy="2160000"/>
            </a:xfrm>
            <a:solidFill>
              <a:schemeClr val="bg1"/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DF10227-CA2F-40AE-3E4C-EF57688C3D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40000" y="720000"/>
                <a:ext cx="719999" cy="720000"/>
                <a:chOff x="1417667" y="812832"/>
                <a:chExt cx="681667" cy="681668"/>
              </a:xfrm>
              <a:grpFill/>
            </p:grpSpPr>
            <p:sp>
              <p:nvSpPr>
                <p:cNvPr id="7" name="Diagonal Stripe 6">
                  <a:extLst>
                    <a:ext uri="{FF2B5EF4-FFF2-40B4-BE49-F238E27FC236}">
                      <a16:creationId xmlns:a16="http://schemas.microsoft.com/office/drawing/2014/main" id="{1D447BCD-A9D5-1374-6CF6-B59245B35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17668" y="812832"/>
                  <a:ext cx="504000" cy="504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087026D-BB80-C343-9613-3086945DE431}"/>
                    </a:ext>
                  </a:extLst>
                </p:cNvPr>
                <p:cNvSpPr/>
                <p:nvPr/>
              </p:nvSpPr>
              <p:spPr>
                <a:xfrm>
                  <a:off x="1417667" y="1316833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DFFA65F-227B-7BB6-01F4-7768D645B92F}"/>
                    </a:ext>
                  </a:extLst>
                </p:cNvPr>
                <p:cNvSpPr/>
                <p:nvPr/>
              </p:nvSpPr>
              <p:spPr>
                <a:xfrm rot="5400000">
                  <a:off x="1884501" y="849999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1C5CCD-1F91-BDFF-6C5E-E19E9EE41F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2880000" y="720000"/>
                <a:ext cx="719999" cy="720000"/>
                <a:chOff x="1417667" y="812832"/>
                <a:chExt cx="681667" cy="681668"/>
              </a:xfrm>
              <a:grpFill/>
            </p:grpSpPr>
            <p:sp>
              <p:nvSpPr>
                <p:cNvPr id="32" name="Diagonal Stripe 31">
                  <a:extLst>
                    <a:ext uri="{FF2B5EF4-FFF2-40B4-BE49-F238E27FC236}">
                      <a16:creationId xmlns:a16="http://schemas.microsoft.com/office/drawing/2014/main" id="{4986228A-0B37-6926-F1D5-F3B73B75D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17668" y="812832"/>
                  <a:ext cx="504000" cy="504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A183E73-104F-5695-9568-FA5D7D527007}"/>
                    </a:ext>
                  </a:extLst>
                </p:cNvPr>
                <p:cNvSpPr/>
                <p:nvPr/>
              </p:nvSpPr>
              <p:spPr>
                <a:xfrm>
                  <a:off x="1417667" y="1316833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BE28BBF-C4DE-CAD4-DD45-86593B11FF11}"/>
                    </a:ext>
                  </a:extLst>
                </p:cNvPr>
                <p:cNvSpPr/>
                <p:nvPr/>
              </p:nvSpPr>
              <p:spPr>
                <a:xfrm rot="5400000">
                  <a:off x="1884501" y="849999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BBC8CC5-6CF7-29E3-450B-C83781DC52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440000" y="2160000"/>
                <a:ext cx="719999" cy="720000"/>
                <a:chOff x="1417667" y="812832"/>
                <a:chExt cx="681667" cy="681668"/>
              </a:xfrm>
              <a:grpFill/>
            </p:grpSpPr>
            <p:sp>
              <p:nvSpPr>
                <p:cNvPr id="36" name="Diagonal Stripe 35">
                  <a:extLst>
                    <a:ext uri="{FF2B5EF4-FFF2-40B4-BE49-F238E27FC236}">
                      <a16:creationId xmlns:a16="http://schemas.microsoft.com/office/drawing/2014/main" id="{B45BE50C-5C6C-7250-5C5F-C98D84EE7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17668" y="812832"/>
                  <a:ext cx="504000" cy="504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D4AEE34-9E56-A46E-2BC8-D476261956A6}"/>
                    </a:ext>
                  </a:extLst>
                </p:cNvPr>
                <p:cNvSpPr/>
                <p:nvPr/>
              </p:nvSpPr>
              <p:spPr>
                <a:xfrm>
                  <a:off x="1417667" y="1316833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39EA70-15EF-D8F2-F65C-24F7DB6584AC}"/>
                    </a:ext>
                  </a:extLst>
                </p:cNvPr>
                <p:cNvSpPr/>
                <p:nvPr/>
              </p:nvSpPr>
              <p:spPr>
                <a:xfrm rot="5400000">
                  <a:off x="1884501" y="849999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5A61483-DD9A-D953-93A8-B6865836BC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2880000" y="2160000"/>
                <a:ext cx="719999" cy="720000"/>
                <a:chOff x="1417667" y="812832"/>
                <a:chExt cx="681667" cy="681668"/>
              </a:xfrm>
              <a:grpFill/>
            </p:grpSpPr>
            <p:sp>
              <p:nvSpPr>
                <p:cNvPr id="40" name="Diagonal Stripe 39">
                  <a:extLst>
                    <a:ext uri="{FF2B5EF4-FFF2-40B4-BE49-F238E27FC236}">
                      <a16:creationId xmlns:a16="http://schemas.microsoft.com/office/drawing/2014/main" id="{899DFF86-B233-9E97-E057-31D0C7153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17668" y="812832"/>
                  <a:ext cx="504000" cy="504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B846926-1EF1-9646-0046-735E8A322BA9}"/>
                    </a:ext>
                  </a:extLst>
                </p:cNvPr>
                <p:cNvSpPr/>
                <p:nvPr/>
              </p:nvSpPr>
              <p:spPr>
                <a:xfrm>
                  <a:off x="1417667" y="1316833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AE2C5B3-B947-2239-7959-04ACF8A37EE2}"/>
                    </a:ext>
                  </a:extLst>
                </p:cNvPr>
                <p:cNvSpPr/>
                <p:nvPr/>
              </p:nvSpPr>
              <p:spPr>
                <a:xfrm rot="5400000">
                  <a:off x="1884501" y="849999"/>
                  <a:ext cx="252000" cy="177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72FF884-C59F-A6B2-C1E6-668C8CE40245}"/>
              </a:ext>
            </a:extLst>
          </p:cNvPr>
          <p:cNvSpPr txBox="1"/>
          <p:nvPr/>
        </p:nvSpPr>
        <p:spPr>
          <a:xfrm>
            <a:off x="6149708" y="3151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 select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936FD0-DC09-0AA2-2E1D-58C476234414}"/>
              </a:ext>
            </a:extLst>
          </p:cNvPr>
          <p:cNvSpPr txBox="1"/>
          <p:nvPr/>
        </p:nvSpPr>
        <p:spPr>
          <a:xfrm>
            <a:off x="7625390" y="333919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Tile Hover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1727EF-E4FA-AA6D-C308-D53B5290392A}"/>
              </a:ext>
            </a:extLst>
          </p:cNvPr>
          <p:cNvSpPr txBox="1"/>
          <p:nvPr/>
        </p:nvSpPr>
        <p:spPr>
          <a:xfrm>
            <a:off x="9304763" y="76660"/>
            <a:ext cx="19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Click Hold (after unit select)</a:t>
            </a:r>
          </a:p>
        </p:txBody>
      </p:sp>
    </p:spTree>
    <p:extLst>
      <p:ext uri="{BB962C8B-B14F-4D97-AF65-F5344CB8AC3E}">
        <p14:creationId xmlns:p14="http://schemas.microsoft.com/office/powerpoint/2010/main" val="122916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Asiliskender, Ahmed</dc:creator>
  <cp:lastModifiedBy>Asiliskender, Ahmed</cp:lastModifiedBy>
  <cp:revision>9</cp:revision>
  <dcterms:created xsi:type="dcterms:W3CDTF">2023-03-05T22:47:35Z</dcterms:created>
  <dcterms:modified xsi:type="dcterms:W3CDTF">2023-03-23T02:31:54Z</dcterms:modified>
</cp:coreProperties>
</file>