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7CB33-0F93-6F55-FA44-AFD3A707921C}" v="683" dt="2022-07-18T03:01:33.560"/>
    <p1510:client id="{7BD7A84F-9978-0C1F-9CCD-7427136975C4}" v="115" dt="2022-07-18T01:28:57.269"/>
    <p1510:client id="{7CF82C13-A882-D77C-DEBC-3EF87FDEF626}" v="2" dt="2022-07-18T02:01:39.705"/>
    <p1510:client id="{87BA788E-A679-4B29-5C82-AE04509D0A7B}" v="4" dt="2022-07-18T01:23:04.012"/>
    <p1510:client id="{E0239DCC-D11B-6441-6D08-320D27C3CCF6}" v="147" dt="2022-07-13T23:44:09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biswas1@student.gsu.edu" TargetMode="External"/><Relationship Id="rId2" Type="http://schemas.openxmlformats.org/officeDocument/2006/relationships/hyperlink" Target="mailto:Rkonan1@student.gsu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9354" y="1710890"/>
            <a:ext cx="4087306" cy="1626073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cs typeface="Calibri Light"/>
              </a:rPr>
              <a:t>Presentation Project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1105" y="3832318"/>
            <a:ext cx="4087305" cy="277624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500" u="sng">
                <a:cs typeface="Calibri"/>
              </a:rPr>
              <a:t>Team 1 members:</a:t>
            </a:r>
          </a:p>
          <a:p>
            <a:pPr algn="l">
              <a:buFont typeface="Symbol" panose="020B0604020202020204" pitchFamily="34" charset="0"/>
              <a:buChar char="•"/>
            </a:pPr>
            <a:r>
              <a:rPr lang="en-US" sz="2500">
                <a:ea typeface="+mn-lt"/>
                <a:cs typeface="+mn-lt"/>
              </a:rPr>
              <a:t>Cesar Spaniol </a:t>
            </a:r>
          </a:p>
          <a:p>
            <a:pPr algn="l">
              <a:buFont typeface="Symbol" panose="020B0604020202020204" pitchFamily="34" charset="0"/>
              <a:buChar char="•"/>
            </a:pPr>
            <a:r>
              <a:rPr lang="en-US" sz="2500">
                <a:ea typeface="+mn-lt"/>
                <a:cs typeface="+mn-lt"/>
              </a:rPr>
              <a:t>Ma Juarez </a:t>
            </a:r>
          </a:p>
          <a:p>
            <a:pPr algn="l">
              <a:buFont typeface="Symbol" panose="020B0604020202020204" pitchFamily="34" charset="0"/>
              <a:buChar char="•"/>
            </a:pPr>
            <a:r>
              <a:rPr lang="en-US" sz="2500">
                <a:ea typeface="+mn-lt"/>
                <a:cs typeface="+mn-lt"/>
              </a:rPr>
              <a:t>Raktim Biswas</a:t>
            </a:r>
          </a:p>
          <a:p>
            <a:pPr algn="l">
              <a:buFont typeface="Symbol" panose="020B0604020202020204" pitchFamily="34" charset="0"/>
              <a:buChar char="•"/>
            </a:pPr>
            <a:r>
              <a:rPr lang="en-US" sz="2500" err="1">
                <a:ea typeface="+mn-lt"/>
                <a:cs typeface="+mn-lt"/>
              </a:rPr>
              <a:t>Ravier</a:t>
            </a:r>
            <a:r>
              <a:rPr lang="en-US" sz="2500">
                <a:ea typeface="+mn-lt"/>
                <a:cs typeface="+mn-lt"/>
              </a:rPr>
              <a:t> Konan</a:t>
            </a:r>
          </a:p>
          <a:p>
            <a:pPr algn="l">
              <a:buFont typeface="Symbol" panose="020B0604020202020204" pitchFamily="34" charset="0"/>
              <a:buChar char="•"/>
            </a:pPr>
            <a:r>
              <a:rPr lang="en-US" sz="2500">
                <a:ea typeface="+mn-lt"/>
                <a:cs typeface="+mn-lt"/>
              </a:rPr>
              <a:t>Taylor Duncan  </a:t>
            </a:r>
            <a:endParaRPr lang="en-US"/>
          </a:p>
          <a:p>
            <a:pPr marL="342900" indent="-342900" algn="l">
              <a:buFont typeface="Wingdings" panose="020B0604020202020204" pitchFamily="34" charset="0"/>
              <a:buChar char="§"/>
            </a:pPr>
            <a:endParaRPr lang="en-US" sz="2500" u="sng">
              <a:cs typeface="Calibri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6614E42-E6F0-9AD3-6CED-FD4A5EAD6A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6C3664-BE2A-18FC-CC8D-CEE327C8E5D3}"/>
              </a:ext>
            </a:extLst>
          </p:cNvPr>
          <p:cNvSpPr txBox="1"/>
          <p:nvPr/>
        </p:nvSpPr>
        <p:spPr>
          <a:xfrm>
            <a:off x="7386180" y="622126"/>
            <a:ext cx="43507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CSC 4350: Software Engineering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046D8-4C42-8B70-B6D1-4399BD27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Table of content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44EBE-31ED-348A-D131-F98D0841F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What is Ignition?</a:t>
            </a:r>
          </a:p>
          <a:p>
            <a:r>
              <a:rPr lang="en-US" sz="2200">
                <a:cs typeface="Calibri"/>
              </a:rPr>
              <a:t>Sprint Cycle 2 Progress</a:t>
            </a:r>
          </a:p>
          <a:p>
            <a:r>
              <a:rPr lang="en-US" sz="2200">
                <a:cs typeface="Calibri"/>
              </a:rPr>
              <a:t>Difficulties</a:t>
            </a:r>
          </a:p>
          <a:p>
            <a:r>
              <a:rPr lang="en-US" sz="2200">
                <a:cs typeface="Calibri"/>
              </a:rPr>
              <a:t>Moving Forward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2E6E8C01-8A0D-39EC-23A0-24CF03304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1" r="7347" b="-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564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072DE-E2CC-0F92-8A97-D7555287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Ignition</a:t>
            </a:r>
            <a:endParaRPr lang="en-US" sz="540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4F6B1-556E-311A-0ED3-6FAA9C9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A job board application designed to match recent graduates with local employers with direct connections, avoiding "middle-men" that funnel applications through ATS</a:t>
            </a:r>
          </a:p>
          <a:p>
            <a:r>
              <a:rPr lang="en-US" sz="2200">
                <a:cs typeface="Calibri"/>
              </a:rPr>
              <a:t>Allows graduates to filter their job search by company, position, location, etc. </a:t>
            </a:r>
          </a:p>
          <a:p>
            <a:r>
              <a:rPr lang="en-US" sz="2200">
                <a:cs typeface="Calibri"/>
              </a:rPr>
              <a:t>Allows employers to group desired candidates for a best match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1E8205-F8CA-8968-251C-03DDE7AB8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75156"/>
              </p:ext>
            </p:extLst>
          </p:nvPr>
        </p:nvGraphicFramePr>
        <p:xfrm>
          <a:off x="5413611" y="1353402"/>
          <a:ext cx="6255120" cy="496149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71829">
                  <a:extLst>
                    <a:ext uri="{9D8B030D-6E8A-4147-A177-3AD203B41FA5}">
                      <a16:colId xmlns:a16="http://schemas.microsoft.com/office/drawing/2014/main" val="3102044097"/>
                    </a:ext>
                  </a:extLst>
                </a:gridCol>
                <a:gridCol w="3166023">
                  <a:extLst>
                    <a:ext uri="{9D8B030D-6E8A-4147-A177-3AD203B41FA5}">
                      <a16:colId xmlns:a16="http://schemas.microsoft.com/office/drawing/2014/main" val="2164831906"/>
                    </a:ext>
                  </a:extLst>
                </a:gridCol>
                <a:gridCol w="1817268">
                  <a:extLst>
                    <a:ext uri="{9D8B030D-6E8A-4147-A177-3AD203B41FA5}">
                      <a16:colId xmlns:a16="http://schemas.microsoft.com/office/drawing/2014/main" val="606578334"/>
                    </a:ext>
                  </a:extLst>
                </a:gridCol>
              </a:tblGrid>
              <a:tr h="67656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 cap="all" spc="150">
                          <a:solidFill>
                            <a:schemeClr val="lt1"/>
                          </a:solidFill>
                          <a:effectLst/>
                        </a:rPr>
                        <a:t>Name </a:t>
                      </a:r>
                      <a:endParaRPr lang="en-US" sz="1500" b="0" i="0" cap="all" spc="15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127924" marR="127924" marT="127924" marB="1279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 cap="all" spc="150">
                          <a:solidFill>
                            <a:schemeClr val="lt1"/>
                          </a:solidFill>
                          <a:effectLst/>
                        </a:rPr>
                        <a:t>Email </a:t>
                      </a:r>
                      <a:endParaRPr lang="en-US" sz="1500" b="0" i="0" cap="all" spc="15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127924" marR="127924" marT="127924" marB="1279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 cap="all" spc="150">
                          <a:solidFill>
                            <a:schemeClr val="lt1"/>
                          </a:solidFill>
                          <a:effectLst/>
                        </a:rPr>
                        <a:t>Role </a:t>
                      </a:r>
                      <a:endParaRPr lang="en-US" sz="1500" b="0" i="0" cap="all" spc="15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127924" marR="127924" marT="127924" marB="1279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882979"/>
                  </a:ext>
                </a:extLst>
              </a:tr>
              <a:tr h="85698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Ravier Konan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924" marR="127924" marT="127924" marB="127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u="sng" strike="noStrike" cap="none" spc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rkonan1@student.gsu.edu</a:t>
                      </a: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24" marR="127924" marT="127924" marB="127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Solution Architect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924" marR="127924" marT="127924" marB="127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362958"/>
                  </a:ext>
                </a:extLst>
              </a:tr>
              <a:tr h="85698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Cesar Spaniol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924" marR="127924" marT="127924" marB="127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cspaniolramos1@student.gsu.edu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924" marR="127924" marT="127924" marB="127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Front End Developer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924" marR="127924" marT="127924" marB="127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961595"/>
                  </a:ext>
                </a:extLst>
              </a:tr>
              <a:tr h="85698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Ma Juarez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924" marR="127924" marT="127924" marB="127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Mjuarezgaytan1@student.gsu.edu 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924" marR="127924" marT="127924" marB="127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Back End Developer 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924" marR="127924" marT="127924" marB="127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69919"/>
                  </a:ext>
                </a:extLst>
              </a:tr>
              <a:tr h="85698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Raktim Biswas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924" marR="127924" marT="127924" marB="127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u="sng" strike="noStrike" cap="none" spc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rbiswas1@student.gsu.edu</a:t>
                      </a: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24" marR="127924" marT="127924" marB="127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Technical Writer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924" marR="127924" marT="127924" marB="127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489684"/>
                  </a:ext>
                </a:extLst>
              </a:tr>
              <a:tr h="85698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Taylor Duncan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924" marR="127924" marT="127924" marB="127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Tduncan15@student.gsu.edu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924" marR="127924" marT="127924" marB="127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Back End Developer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924" marR="127924" marT="127924" marB="127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9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98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350E4-A847-7ECF-152A-FE9DA63D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Sprint Cycle 2 Tasks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4D3BAA37-DBBD-C8C8-2CEC-337FB8F9E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817" y="2427541"/>
            <a:ext cx="893326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8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17D17-7DF5-4C11-C56A-38AF659F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Difficulties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1C2B8-D340-50D8-ACF5-18564956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Having the necessary package for the project was a bit challenging. Some package required some complex modification on our system before working.</a:t>
            </a:r>
          </a:p>
          <a:p>
            <a:r>
              <a:rPr lang="en-US" sz="2200">
                <a:cs typeface="Calibri"/>
              </a:rPr>
              <a:t>Learning multiple tools to merge front end and backend development with HTML, PHP, and SQL</a:t>
            </a:r>
          </a:p>
          <a:p>
            <a:r>
              <a:rPr lang="en-US" sz="2200">
                <a:cs typeface="Calibri"/>
              </a:rPr>
              <a:t>Differing functionalities of Firebase and Flask</a:t>
            </a:r>
          </a:p>
        </p:txBody>
      </p:sp>
    </p:spTree>
    <p:extLst>
      <p:ext uri="{BB962C8B-B14F-4D97-AF65-F5344CB8AC3E}">
        <p14:creationId xmlns:p14="http://schemas.microsoft.com/office/powerpoint/2010/main" val="228213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9DE3E-4BF9-4B30-C521-1B0FF34F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Sprint Cycle 3 Tasks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6C34C5F-50D1-6F2E-4CF8-AD99E511F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996" y="2427541"/>
            <a:ext cx="710690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8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Presentation Project</vt:lpstr>
      <vt:lpstr>Table of content</vt:lpstr>
      <vt:lpstr>Ignition</vt:lpstr>
      <vt:lpstr>Sprint Cycle 2 Tasks</vt:lpstr>
      <vt:lpstr>Difficulties</vt:lpstr>
      <vt:lpstr>Sprint Cycle 3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2022-07-12T01:45:30Z</dcterms:created>
  <dcterms:modified xsi:type="dcterms:W3CDTF">2022-07-24T04:18:21Z</dcterms:modified>
</cp:coreProperties>
</file>